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3" r:id="rId2"/>
    <p:sldMasterId id="2147483679" r:id="rId3"/>
    <p:sldMasterId id="2147483691" r:id="rId4"/>
  </p:sldMasterIdLst>
  <p:notesMasterIdLst>
    <p:notesMasterId r:id="rId66"/>
  </p:notesMasterIdLst>
  <p:sldIdLst>
    <p:sldId id="268" r:id="rId5"/>
    <p:sldId id="1962" r:id="rId6"/>
    <p:sldId id="269" r:id="rId7"/>
    <p:sldId id="1954" r:id="rId8"/>
    <p:sldId id="1912" r:id="rId9"/>
    <p:sldId id="1911" r:id="rId10"/>
    <p:sldId id="1910" r:id="rId11"/>
    <p:sldId id="1913" r:id="rId12"/>
    <p:sldId id="1915" r:id="rId13"/>
    <p:sldId id="1916" r:id="rId14"/>
    <p:sldId id="1917" r:id="rId15"/>
    <p:sldId id="1918" r:id="rId16"/>
    <p:sldId id="291" r:id="rId17"/>
    <p:sldId id="1909" r:id="rId18"/>
    <p:sldId id="1919" r:id="rId19"/>
    <p:sldId id="1945" r:id="rId20"/>
    <p:sldId id="1944" r:id="rId21"/>
    <p:sldId id="1920" r:id="rId22"/>
    <p:sldId id="1955" r:id="rId23"/>
    <p:sldId id="1928" r:id="rId24"/>
    <p:sldId id="1950" r:id="rId25"/>
    <p:sldId id="1946" r:id="rId26"/>
    <p:sldId id="1948" r:id="rId27"/>
    <p:sldId id="1921" r:id="rId28"/>
    <p:sldId id="1922" r:id="rId29"/>
    <p:sldId id="1923" r:id="rId30"/>
    <p:sldId id="1924" r:id="rId31"/>
    <p:sldId id="1925" r:id="rId32"/>
    <p:sldId id="1926" r:id="rId33"/>
    <p:sldId id="1927" r:id="rId34"/>
    <p:sldId id="1947" r:id="rId35"/>
    <p:sldId id="1949" r:id="rId36"/>
    <p:sldId id="1952" r:id="rId37"/>
    <p:sldId id="1953" r:id="rId38"/>
    <p:sldId id="1930" r:id="rId39"/>
    <p:sldId id="1931" r:id="rId40"/>
    <p:sldId id="1932" r:id="rId41"/>
    <p:sldId id="1933" r:id="rId42"/>
    <p:sldId id="1934" r:id="rId43"/>
    <p:sldId id="1935" r:id="rId44"/>
    <p:sldId id="1936" r:id="rId45"/>
    <p:sldId id="1937" r:id="rId46"/>
    <p:sldId id="272" r:id="rId47"/>
    <p:sldId id="1939" r:id="rId48"/>
    <p:sldId id="1940" r:id="rId49"/>
    <p:sldId id="1941" r:id="rId50"/>
    <p:sldId id="1942" r:id="rId51"/>
    <p:sldId id="1943" r:id="rId52"/>
    <p:sldId id="1914" r:id="rId53"/>
    <p:sldId id="1956" r:id="rId54"/>
    <p:sldId id="1957" r:id="rId55"/>
    <p:sldId id="1958" r:id="rId56"/>
    <p:sldId id="1965" r:id="rId57"/>
    <p:sldId id="1929" r:id="rId58"/>
    <p:sldId id="1964" r:id="rId59"/>
    <p:sldId id="420" r:id="rId60"/>
    <p:sldId id="262" r:id="rId61"/>
    <p:sldId id="1959" r:id="rId62"/>
    <p:sldId id="1960" r:id="rId63"/>
    <p:sldId id="1961" r:id="rId64"/>
    <p:sldId id="1963" r:id="rId65"/>
  </p:sldIdLst>
  <p:sldSz cx="12192000" cy="6858000"/>
  <p:notesSz cx="6858000" cy="9144000"/>
  <p:defaultTextStyle>
    <a:defPPr marL="0" marR="0" indent="0" algn="l" defTabSz="1218987"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457120" rtl="0" fontAlgn="auto" latinLnBrk="0" hangingPunct="0">
      <a:lnSpc>
        <a:spcPts val="7599"/>
      </a:lnSpc>
      <a:spcBef>
        <a:spcPts val="0"/>
      </a:spcBef>
      <a:spcAft>
        <a:spcPts val="0"/>
      </a:spcAft>
      <a:buClrTx/>
      <a:buSzTx/>
      <a:buFontTx/>
      <a:buNone/>
      <a:tabLst/>
      <a:defRPr kumimoji="0" sz="3199" b="0" i="0" u="none" strike="noStrike" cap="none" spc="0" normalizeH="0" baseline="0">
        <a:ln>
          <a:noFill/>
        </a:ln>
        <a:solidFill>
          <a:srgbClr val="0095E5"/>
        </a:solidFill>
        <a:effectLst/>
        <a:uFillTx/>
        <a:latin typeface="+mn-lt"/>
        <a:ea typeface="+mn-ea"/>
        <a:cs typeface="+mn-cs"/>
        <a:sym typeface="Arial"/>
      </a:defRPr>
    </a:lvl1pPr>
    <a:lvl2pPr marL="0" marR="0" indent="304747" algn="l" defTabSz="457120" rtl="0" fontAlgn="auto" latinLnBrk="0" hangingPunct="0">
      <a:lnSpc>
        <a:spcPts val="7599"/>
      </a:lnSpc>
      <a:spcBef>
        <a:spcPts val="0"/>
      </a:spcBef>
      <a:spcAft>
        <a:spcPts val="0"/>
      </a:spcAft>
      <a:buClrTx/>
      <a:buSzTx/>
      <a:buFontTx/>
      <a:buNone/>
      <a:tabLst/>
      <a:defRPr kumimoji="0" sz="3199" b="0" i="0" u="none" strike="noStrike" cap="none" spc="0" normalizeH="0" baseline="0">
        <a:ln>
          <a:noFill/>
        </a:ln>
        <a:solidFill>
          <a:srgbClr val="0095E5"/>
        </a:solidFill>
        <a:effectLst/>
        <a:uFillTx/>
        <a:latin typeface="+mn-lt"/>
        <a:ea typeface="+mn-ea"/>
        <a:cs typeface="+mn-cs"/>
        <a:sym typeface="Arial"/>
      </a:defRPr>
    </a:lvl2pPr>
    <a:lvl3pPr marL="0" marR="0" indent="609493" algn="l" defTabSz="457120" rtl="0" fontAlgn="auto" latinLnBrk="0" hangingPunct="0">
      <a:lnSpc>
        <a:spcPts val="7599"/>
      </a:lnSpc>
      <a:spcBef>
        <a:spcPts val="0"/>
      </a:spcBef>
      <a:spcAft>
        <a:spcPts val="0"/>
      </a:spcAft>
      <a:buClrTx/>
      <a:buSzTx/>
      <a:buFontTx/>
      <a:buNone/>
      <a:tabLst/>
      <a:defRPr kumimoji="0" sz="3199" b="0" i="0" u="none" strike="noStrike" cap="none" spc="0" normalizeH="0" baseline="0">
        <a:ln>
          <a:noFill/>
        </a:ln>
        <a:solidFill>
          <a:srgbClr val="0095E5"/>
        </a:solidFill>
        <a:effectLst/>
        <a:uFillTx/>
        <a:latin typeface="+mn-lt"/>
        <a:ea typeface="+mn-ea"/>
        <a:cs typeface="+mn-cs"/>
        <a:sym typeface="Arial"/>
      </a:defRPr>
    </a:lvl3pPr>
    <a:lvl4pPr marL="0" marR="0" indent="914240" algn="l" defTabSz="457120" rtl="0" fontAlgn="auto" latinLnBrk="0" hangingPunct="0">
      <a:lnSpc>
        <a:spcPts val="7599"/>
      </a:lnSpc>
      <a:spcBef>
        <a:spcPts val="0"/>
      </a:spcBef>
      <a:spcAft>
        <a:spcPts val="0"/>
      </a:spcAft>
      <a:buClrTx/>
      <a:buSzTx/>
      <a:buFontTx/>
      <a:buNone/>
      <a:tabLst/>
      <a:defRPr kumimoji="0" sz="3199" b="0" i="0" u="none" strike="noStrike" cap="none" spc="0" normalizeH="0" baseline="0">
        <a:ln>
          <a:noFill/>
        </a:ln>
        <a:solidFill>
          <a:srgbClr val="0095E5"/>
        </a:solidFill>
        <a:effectLst/>
        <a:uFillTx/>
        <a:latin typeface="+mn-lt"/>
        <a:ea typeface="+mn-ea"/>
        <a:cs typeface="+mn-cs"/>
        <a:sym typeface="Arial"/>
      </a:defRPr>
    </a:lvl4pPr>
    <a:lvl5pPr marL="0" marR="0" indent="1218987" algn="l" defTabSz="457120" rtl="0" fontAlgn="auto" latinLnBrk="0" hangingPunct="0">
      <a:lnSpc>
        <a:spcPts val="7599"/>
      </a:lnSpc>
      <a:spcBef>
        <a:spcPts val="0"/>
      </a:spcBef>
      <a:spcAft>
        <a:spcPts val="0"/>
      </a:spcAft>
      <a:buClrTx/>
      <a:buSzTx/>
      <a:buFontTx/>
      <a:buNone/>
      <a:tabLst/>
      <a:defRPr kumimoji="0" sz="3199" b="0" i="0" u="none" strike="noStrike" cap="none" spc="0" normalizeH="0" baseline="0">
        <a:ln>
          <a:noFill/>
        </a:ln>
        <a:solidFill>
          <a:srgbClr val="0095E5"/>
        </a:solidFill>
        <a:effectLst/>
        <a:uFillTx/>
        <a:latin typeface="+mn-lt"/>
        <a:ea typeface="+mn-ea"/>
        <a:cs typeface="+mn-cs"/>
        <a:sym typeface="Arial"/>
      </a:defRPr>
    </a:lvl5pPr>
    <a:lvl6pPr marL="0" marR="0" indent="1523733" algn="l" defTabSz="457120" rtl="0" fontAlgn="auto" latinLnBrk="0" hangingPunct="0">
      <a:lnSpc>
        <a:spcPts val="7599"/>
      </a:lnSpc>
      <a:spcBef>
        <a:spcPts val="0"/>
      </a:spcBef>
      <a:spcAft>
        <a:spcPts val="0"/>
      </a:spcAft>
      <a:buClrTx/>
      <a:buSzTx/>
      <a:buFontTx/>
      <a:buNone/>
      <a:tabLst/>
      <a:defRPr kumimoji="0" sz="3199" b="0" i="0" u="none" strike="noStrike" cap="none" spc="0" normalizeH="0" baseline="0">
        <a:ln>
          <a:noFill/>
        </a:ln>
        <a:solidFill>
          <a:srgbClr val="0095E5"/>
        </a:solidFill>
        <a:effectLst/>
        <a:uFillTx/>
        <a:latin typeface="+mn-lt"/>
        <a:ea typeface="+mn-ea"/>
        <a:cs typeface="+mn-cs"/>
        <a:sym typeface="Arial"/>
      </a:defRPr>
    </a:lvl6pPr>
    <a:lvl7pPr marL="0" marR="0" indent="1828480" algn="l" defTabSz="457120" rtl="0" fontAlgn="auto" latinLnBrk="0" hangingPunct="0">
      <a:lnSpc>
        <a:spcPts val="7599"/>
      </a:lnSpc>
      <a:spcBef>
        <a:spcPts val="0"/>
      </a:spcBef>
      <a:spcAft>
        <a:spcPts val="0"/>
      </a:spcAft>
      <a:buClrTx/>
      <a:buSzTx/>
      <a:buFontTx/>
      <a:buNone/>
      <a:tabLst/>
      <a:defRPr kumimoji="0" sz="3199" b="0" i="0" u="none" strike="noStrike" cap="none" spc="0" normalizeH="0" baseline="0">
        <a:ln>
          <a:noFill/>
        </a:ln>
        <a:solidFill>
          <a:srgbClr val="0095E5"/>
        </a:solidFill>
        <a:effectLst/>
        <a:uFillTx/>
        <a:latin typeface="+mn-lt"/>
        <a:ea typeface="+mn-ea"/>
        <a:cs typeface="+mn-cs"/>
        <a:sym typeface="Arial"/>
      </a:defRPr>
    </a:lvl7pPr>
    <a:lvl8pPr marL="0" marR="0" indent="2133227" algn="l" defTabSz="457120" rtl="0" fontAlgn="auto" latinLnBrk="0" hangingPunct="0">
      <a:lnSpc>
        <a:spcPts val="7599"/>
      </a:lnSpc>
      <a:spcBef>
        <a:spcPts val="0"/>
      </a:spcBef>
      <a:spcAft>
        <a:spcPts val="0"/>
      </a:spcAft>
      <a:buClrTx/>
      <a:buSzTx/>
      <a:buFontTx/>
      <a:buNone/>
      <a:tabLst/>
      <a:defRPr kumimoji="0" sz="3199" b="0" i="0" u="none" strike="noStrike" cap="none" spc="0" normalizeH="0" baseline="0">
        <a:ln>
          <a:noFill/>
        </a:ln>
        <a:solidFill>
          <a:srgbClr val="0095E5"/>
        </a:solidFill>
        <a:effectLst/>
        <a:uFillTx/>
        <a:latin typeface="+mn-lt"/>
        <a:ea typeface="+mn-ea"/>
        <a:cs typeface="+mn-cs"/>
        <a:sym typeface="Arial"/>
      </a:defRPr>
    </a:lvl8pPr>
    <a:lvl9pPr marL="0" marR="0" indent="2437973" algn="l" defTabSz="457120" rtl="0" fontAlgn="auto" latinLnBrk="0" hangingPunct="0">
      <a:lnSpc>
        <a:spcPts val="7599"/>
      </a:lnSpc>
      <a:spcBef>
        <a:spcPts val="0"/>
      </a:spcBef>
      <a:spcAft>
        <a:spcPts val="0"/>
      </a:spcAft>
      <a:buClrTx/>
      <a:buSzTx/>
      <a:buFontTx/>
      <a:buNone/>
      <a:tabLst/>
      <a:defRPr kumimoji="0" sz="3199" b="0" i="0" u="none" strike="noStrike" cap="none" spc="0" normalizeH="0" baseline="0">
        <a:ln>
          <a:noFill/>
        </a:ln>
        <a:solidFill>
          <a:srgbClr val="0095E5"/>
        </a:solidFill>
        <a:effectLst/>
        <a:uFillTx/>
        <a:latin typeface="+mn-lt"/>
        <a:ea typeface="+mn-ea"/>
        <a:cs typeface="+mn-cs"/>
        <a:sym typeface="Arial"/>
      </a:defRPr>
    </a:lvl9pPr>
  </p:defaultTextStyle>
  <p:extLst>
    <p:ext uri="{521415D9-36F7-43E2-AB2F-B90AF26B5E84}">
      <p14:sectionLst xmlns:p14="http://schemas.microsoft.com/office/powerpoint/2010/main">
        <p14:section name="Introduction" id="{D323F5E2-4A19-4EEF-B26F-3637712EE2D1}">
          <p14:sldIdLst>
            <p14:sldId id="268"/>
            <p14:sldId id="1962"/>
            <p14:sldId id="269"/>
            <p14:sldId id="1954"/>
            <p14:sldId id="1912"/>
          </p14:sldIdLst>
        </p14:section>
        <p14:section name="Use Cases" id="{D77099CA-27E4-5443-A589-456559D284F5}">
          <p14:sldIdLst>
            <p14:sldId id="1911"/>
            <p14:sldId id="1910"/>
            <p14:sldId id="1913"/>
            <p14:sldId id="1915"/>
            <p14:sldId id="1916"/>
            <p14:sldId id="1917"/>
            <p14:sldId id="1918"/>
            <p14:sldId id="291"/>
          </p14:sldIdLst>
        </p14:section>
        <p14:section name="Docker Enterprise" id="{3276EC89-5DEF-164E-B1B8-C21A283CD04D}">
          <p14:sldIdLst>
            <p14:sldId id="1909"/>
            <p14:sldId id="1919"/>
            <p14:sldId id="1945"/>
            <p14:sldId id="1944"/>
            <p14:sldId id="1920"/>
            <p14:sldId id="1955"/>
          </p14:sldIdLst>
        </p14:section>
        <p14:section name="UCP" id="{B6394DDD-6A59-1D4D-B3E2-6A540F74168D}">
          <p14:sldIdLst>
            <p14:sldId id="1928"/>
            <p14:sldId id="1950"/>
            <p14:sldId id="1946"/>
            <p14:sldId id="1948"/>
            <p14:sldId id="1921"/>
            <p14:sldId id="1922"/>
            <p14:sldId id="1923"/>
            <p14:sldId id="1924"/>
            <p14:sldId id="1925"/>
            <p14:sldId id="1926"/>
            <p14:sldId id="1927"/>
            <p14:sldId id="1947"/>
            <p14:sldId id="1949"/>
            <p14:sldId id="1952"/>
            <p14:sldId id="1953"/>
          </p14:sldIdLst>
        </p14:section>
        <p14:section name="DTR" id="{63F6A8C4-0C6E-3D43-A6D5-BB9E6C288D70}">
          <p14:sldIdLst>
            <p14:sldId id="1930"/>
            <p14:sldId id="1931"/>
            <p14:sldId id="1932"/>
            <p14:sldId id="1933"/>
            <p14:sldId id="1934"/>
            <p14:sldId id="1935"/>
            <p14:sldId id="1936"/>
            <p14:sldId id="1937"/>
            <p14:sldId id="272"/>
            <p14:sldId id="1939"/>
            <p14:sldId id="1940"/>
            <p14:sldId id="1941"/>
            <p14:sldId id="1942"/>
            <p14:sldId id="1943"/>
          </p14:sldIdLst>
        </p14:section>
        <p14:section name="Docker + Azure" id="{A2CE7AA8-DB36-A246-BBA0-8C50B42F7C4B}">
          <p14:sldIdLst>
            <p14:sldId id="1914"/>
            <p14:sldId id="1956"/>
            <p14:sldId id="1957"/>
            <p14:sldId id="1958"/>
            <p14:sldId id="1965"/>
            <p14:sldId id="1929"/>
            <p14:sldId id="1964"/>
            <p14:sldId id="420"/>
            <p14:sldId id="262"/>
            <p14:sldId id="1959"/>
          </p14:sldIdLst>
        </p14:section>
        <p14:section name="Labs" id="{CBA6E59D-833E-E645-97D8-08B4E6CF2E06}">
          <p14:sldIdLst>
            <p14:sldId id="1960"/>
            <p14:sldId id="1961"/>
            <p14:sldId id="1963"/>
          </p14:sldIdLst>
        </p14:section>
      </p14:sectionLst>
    </p:ex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1E26"/>
    <a:srgbClr val="FFFFFF"/>
    <a:srgbClr val="111F27"/>
    <a:srgbClr val="E6E6E6"/>
    <a:srgbClr val="101E27"/>
    <a:srgbClr val="000000"/>
    <a:srgbClr val="2F47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
          <a:latin typeface="Helvetica"/>
          <a:ea typeface="Helvetica"/>
          <a:cs typeface="Helvetica"/>
        </a:font>
        <a:schemeClr val="accent1"/>
      </a:tcTxStyle>
      <a:tcStyle>
        <a:tcBdr>
          <a:left>
            <a:ln w="3175" cap="flat">
              <a:solidFill>
                <a:srgbClr val="FFFFFF"/>
              </a:solidFill>
              <a:prstDash val="solid"/>
              <a:bevel/>
            </a:ln>
          </a:left>
          <a:right>
            <a:ln w="3175" cap="flat">
              <a:solidFill>
                <a:srgbClr val="FFFFFF"/>
              </a:solidFill>
              <a:prstDash val="solid"/>
              <a:bevel/>
            </a:ln>
          </a:right>
          <a:top>
            <a:ln w="3175" cap="flat">
              <a:solidFill>
                <a:srgbClr val="FFFFFF"/>
              </a:solidFill>
              <a:prstDash val="solid"/>
              <a:bevel/>
            </a:ln>
          </a:top>
          <a:bottom>
            <a:ln w="3175" cap="flat">
              <a:solidFill>
                <a:srgbClr val="FFFFFF"/>
              </a:solidFill>
              <a:prstDash val="solid"/>
              <a:bevel/>
            </a:ln>
          </a:bottom>
          <a:insideH>
            <a:ln w="3175" cap="flat">
              <a:solidFill>
                <a:srgbClr val="FFFFFF"/>
              </a:solidFill>
              <a:prstDash val="solid"/>
              <a:bevel/>
            </a:ln>
          </a:insideH>
          <a:insideV>
            <a:ln w="3175" cap="flat">
              <a:solidFill>
                <a:srgbClr val="FFFFFF"/>
              </a:solidFill>
              <a:prstDash val="solid"/>
              <a:bevel/>
            </a:ln>
          </a:insideV>
        </a:tcBdr>
        <a:fill>
          <a:solidFill>
            <a:srgbClr val="CADAE8"/>
          </a:solidFill>
        </a:fill>
      </a:tcStyle>
    </a:wholeTbl>
    <a:band2H>
      <a:tcTxStyle/>
      <a:tcStyle>
        <a:tcBdr/>
        <a:fill>
          <a:solidFill>
            <a:srgbClr val="E6EDF4"/>
          </a:solidFill>
        </a:fill>
      </a:tcStyle>
    </a:band2H>
    <a:firstCol>
      <a:tcTxStyle b="on" i="on">
        <a:font>
          <a:latin typeface="Helvetica"/>
          <a:ea typeface="Helvetica"/>
          <a:cs typeface="Helvetica"/>
        </a:font>
        <a:srgbClr val="FFFFFF"/>
      </a:tcTxStyle>
      <a:tcStyle>
        <a:tcBdr>
          <a:left>
            <a:ln w="3175" cap="flat">
              <a:solidFill>
                <a:srgbClr val="FFFFFF"/>
              </a:solidFill>
              <a:prstDash val="solid"/>
              <a:bevel/>
            </a:ln>
          </a:left>
          <a:right>
            <a:ln w="3175" cap="flat">
              <a:solidFill>
                <a:srgbClr val="FFFFFF"/>
              </a:solidFill>
              <a:prstDash val="solid"/>
              <a:bevel/>
            </a:ln>
          </a:right>
          <a:top>
            <a:ln w="3175" cap="flat">
              <a:solidFill>
                <a:srgbClr val="FFFFFF"/>
              </a:solidFill>
              <a:prstDash val="solid"/>
              <a:bevel/>
            </a:ln>
          </a:top>
          <a:bottom>
            <a:ln w="3175" cap="flat">
              <a:solidFill>
                <a:srgbClr val="FFFFFF"/>
              </a:solidFill>
              <a:prstDash val="solid"/>
              <a:bevel/>
            </a:ln>
          </a:bottom>
          <a:insideH>
            <a:ln w="3175" cap="flat">
              <a:solidFill>
                <a:srgbClr val="FFFFFF"/>
              </a:solidFill>
              <a:prstDash val="solid"/>
              <a:bevel/>
            </a:ln>
          </a:insideH>
          <a:insideV>
            <a:ln w="3175" cap="flat">
              <a:solidFill>
                <a:srgbClr val="FFFFFF"/>
              </a:solidFill>
              <a:prstDash val="solid"/>
              <a:bevel/>
            </a:ln>
          </a:insideV>
        </a:tcBdr>
        <a:fill>
          <a:solidFill>
            <a:schemeClr val="accent1"/>
          </a:solidFill>
        </a:fill>
      </a:tcStyle>
    </a:firstCol>
    <a:lastRow>
      <a:tcTxStyle b="on" i="on">
        <a:font>
          <a:latin typeface="Helvetica"/>
          <a:ea typeface="Helvetica"/>
          <a:cs typeface="Helvetica"/>
        </a:font>
        <a:srgbClr val="FFFFFF"/>
      </a:tcTxStyle>
      <a:tcStyle>
        <a:tcBdr>
          <a:left>
            <a:ln w="3175" cap="flat">
              <a:solidFill>
                <a:srgbClr val="FFFFFF"/>
              </a:solidFill>
              <a:prstDash val="solid"/>
              <a:bevel/>
            </a:ln>
          </a:left>
          <a:right>
            <a:ln w="3175" cap="flat">
              <a:solidFill>
                <a:srgbClr val="FFFFFF"/>
              </a:solidFill>
              <a:prstDash val="solid"/>
              <a:bevel/>
            </a:ln>
          </a:right>
          <a:top>
            <a:ln w="25400" cap="flat">
              <a:solidFill>
                <a:srgbClr val="FFFFFF"/>
              </a:solidFill>
              <a:prstDash val="solid"/>
              <a:bevel/>
            </a:ln>
          </a:top>
          <a:bottom>
            <a:ln w="3175" cap="flat">
              <a:solidFill>
                <a:srgbClr val="FFFFFF"/>
              </a:solidFill>
              <a:prstDash val="solid"/>
              <a:bevel/>
            </a:ln>
          </a:bottom>
          <a:insideH>
            <a:ln w="3175" cap="flat">
              <a:solidFill>
                <a:srgbClr val="FFFFFF"/>
              </a:solidFill>
              <a:prstDash val="solid"/>
              <a:bevel/>
            </a:ln>
          </a:insideH>
          <a:insideV>
            <a:ln w="3175" cap="flat">
              <a:solidFill>
                <a:srgbClr val="FFFFFF"/>
              </a:solidFill>
              <a:prstDash val="solid"/>
              <a:bevel/>
            </a:ln>
          </a:insideV>
        </a:tcBdr>
        <a:fill>
          <a:solidFill>
            <a:schemeClr val="accent1"/>
          </a:solidFill>
        </a:fill>
      </a:tcStyle>
    </a:lastRow>
    <a:firstRow>
      <a:tcTxStyle b="on" i="on">
        <a:font>
          <a:latin typeface="Helvetica"/>
          <a:ea typeface="Helvetica"/>
          <a:cs typeface="Helvetica"/>
        </a:font>
        <a:srgbClr val="FFFFFF"/>
      </a:tcTxStyle>
      <a:tcStyle>
        <a:tcBdr>
          <a:left>
            <a:ln w="3175" cap="flat">
              <a:solidFill>
                <a:srgbClr val="FFFFFF"/>
              </a:solidFill>
              <a:prstDash val="solid"/>
              <a:bevel/>
            </a:ln>
          </a:left>
          <a:right>
            <a:ln w="3175" cap="flat">
              <a:solidFill>
                <a:srgbClr val="FFFFFF"/>
              </a:solidFill>
              <a:prstDash val="solid"/>
              <a:bevel/>
            </a:ln>
          </a:right>
          <a:top>
            <a:ln w="3175" cap="flat">
              <a:solidFill>
                <a:srgbClr val="FFFFFF"/>
              </a:solidFill>
              <a:prstDash val="solid"/>
              <a:bevel/>
            </a:ln>
          </a:top>
          <a:bottom>
            <a:ln w="25400" cap="flat">
              <a:solidFill>
                <a:srgbClr val="FFFFFF"/>
              </a:solidFill>
              <a:prstDash val="solid"/>
              <a:bevel/>
            </a:ln>
          </a:bottom>
          <a:insideH>
            <a:ln w="3175" cap="flat">
              <a:solidFill>
                <a:srgbClr val="FFFFFF"/>
              </a:solidFill>
              <a:prstDash val="solid"/>
              <a:bevel/>
            </a:ln>
          </a:insideH>
          <a:insideV>
            <a:ln w="3175" cap="flat">
              <a:solidFill>
                <a:srgbClr val="FFFFFF"/>
              </a:solidFill>
              <a:prstDash val="solid"/>
              <a:bevel/>
            </a:ln>
          </a:insideV>
        </a:tcBdr>
        <a:fill>
          <a:solidFill>
            <a:schemeClr val="accent1"/>
          </a:solidFill>
        </a:fill>
      </a:tcStyle>
    </a:firstRow>
  </a:tblStyle>
  <a:tblStyle styleId="{C7B018BB-80A7-4F77-B60F-C8B233D01FF8}" styleName="">
    <a:tblBg/>
    <a:wholeTbl>
      <a:tcTxStyle b="on" i="on">
        <a:font>
          <a:latin typeface="Helvetica"/>
          <a:ea typeface="Helvetica"/>
          <a:cs typeface="Helvetica"/>
        </a:font>
        <a:schemeClr val="accent1"/>
      </a:tcTxStyle>
      <a:tcStyle>
        <a:tcBdr>
          <a:left>
            <a:ln w="3175" cap="flat">
              <a:solidFill>
                <a:srgbClr val="FFFFFF"/>
              </a:solidFill>
              <a:prstDash val="solid"/>
              <a:bevel/>
            </a:ln>
          </a:left>
          <a:right>
            <a:ln w="3175" cap="flat">
              <a:solidFill>
                <a:srgbClr val="FFFFFF"/>
              </a:solidFill>
              <a:prstDash val="solid"/>
              <a:bevel/>
            </a:ln>
          </a:right>
          <a:top>
            <a:ln w="3175" cap="flat">
              <a:solidFill>
                <a:srgbClr val="FFFFFF"/>
              </a:solidFill>
              <a:prstDash val="solid"/>
              <a:bevel/>
            </a:ln>
          </a:top>
          <a:bottom>
            <a:ln w="3175" cap="flat">
              <a:solidFill>
                <a:srgbClr val="FFFFFF"/>
              </a:solidFill>
              <a:prstDash val="solid"/>
              <a:bevel/>
            </a:ln>
          </a:bottom>
          <a:insideH>
            <a:ln w="3175" cap="flat">
              <a:solidFill>
                <a:srgbClr val="FFFFFF"/>
              </a:solidFill>
              <a:prstDash val="solid"/>
              <a:bevel/>
            </a:ln>
          </a:insideH>
          <a:insideV>
            <a:ln w="3175" cap="flat">
              <a:solidFill>
                <a:srgbClr val="FFFFFF"/>
              </a:solidFill>
              <a:prstDash val="solid"/>
              <a:bevel/>
            </a:ln>
          </a:insideV>
        </a:tcBdr>
        <a:fill>
          <a:solidFill>
            <a:srgbClr val="CADFDA"/>
          </a:solidFill>
        </a:fill>
      </a:tcStyle>
    </a:wholeTbl>
    <a:band2H>
      <a:tcTxStyle/>
      <a:tcStyle>
        <a:tcBdr/>
        <a:fill>
          <a:solidFill>
            <a:srgbClr val="E6F0ED"/>
          </a:solidFill>
        </a:fill>
      </a:tcStyle>
    </a:band2H>
    <a:firstCol>
      <a:tcTxStyle b="on" i="on">
        <a:font>
          <a:latin typeface="Helvetica"/>
          <a:ea typeface="Helvetica"/>
          <a:cs typeface="Helvetica"/>
        </a:font>
        <a:srgbClr val="FFFFFF"/>
      </a:tcTxStyle>
      <a:tcStyle>
        <a:tcBdr>
          <a:left>
            <a:ln w="3175" cap="flat">
              <a:solidFill>
                <a:srgbClr val="FFFFFF"/>
              </a:solidFill>
              <a:prstDash val="solid"/>
              <a:bevel/>
            </a:ln>
          </a:left>
          <a:right>
            <a:ln w="3175" cap="flat">
              <a:solidFill>
                <a:srgbClr val="FFFFFF"/>
              </a:solidFill>
              <a:prstDash val="solid"/>
              <a:bevel/>
            </a:ln>
          </a:right>
          <a:top>
            <a:ln w="3175" cap="flat">
              <a:solidFill>
                <a:srgbClr val="FFFFFF"/>
              </a:solidFill>
              <a:prstDash val="solid"/>
              <a:bevel/>
            </a:ln>
          </a:top>
          <a:bottom>
            <a:ln w="3175" cap="flat">
              <a:solidFill>
                <a:srgbClr val="FFFFFF"/>
              </a:solidFill>
              <a:prstDash val="solid"/>
              <a:bevel/>
            </a:ln>
          </a:bottom>
          <a:insideH>
            <a:ln w="3175" cap="flat">
              <a:solidFill>
                <a:srgbClr val="FFFFFF"/>
              </a:solidFill>
              <a:prstDash val="solid"/>
              <a:bevel/>
            </a:ln>
          </a:insideH>
          <a:insideV>
            <a:ln w="3175" cap="flat">
              <a:solidFill>
                <a:srgbClr val="FFFFFF"/>
              </a:solidFill>
              <a:prstDash val="solid"/>
              <a:bevel/>
            </a:ln>
          </a:insideV>
        </a:tcBdr>
        <a:fill>
          <a:solidFill>
            <a:schemeClr val="accent3"/>
          </a:solidFill>
        </a:fill>
      </a:tcStyle>
    </a:firstCol>
    <a:lastRow>
      <a:tcTxStyle b="on" i="on">
        <a:font>
          <a:latin typeface="Helvetica"/>
          <a:ea typeface="Helvetica"/>
          <a:cs typeface="Helvetica"/>
        </a:font>
        <a:srgbClr val="FFFFFF"/>
      </a:tcTxStyle>
      <a:tcStyle>
        <a:tcBdr>
          <a:left>
            <a:ln w="3175" cap="flat">
              <a:solidFill>
                <a:srgbClr val="FFFFFF"/>
              </a:solidFill>
              <a:prstDash val="solid"/>
              <a:bevel/>
            </a:ln>
          </a:left>
          <a:right>
            <a:ln w="3175" cap="flat">
              <a:solidFill>
                <a:srgbClr val="FFFFFF"/>
              </a:solidFill>
              <a:prstDash val="solid"/>
              <a:bevel/>
            </a:ln>
          </a:right>
          <a:top>
            <a:ln w="25400" cap="flat">
              <a:solidFill>
                <a:srgbClr val="FFFFFF"/>
              </a:solidFill>
              <a:prstDash val="solid"/>
              <a:bevel/>
            </a:ln>
          </a:top>
          <a:bottom>
            <a:ln w="3175" cap="flat">
              <a:solidFill>
                <a:srgbClr val="FFFFFF"/>
              </a:solidFill>
              <a:prstDash val="solid"/>
              <a:bevel/>
            </a:ln>
          </a:bottom>
          <a:insideH>
            <a:ln w="3175" cap="flat">
              <a:solidFill>
                <a:srgbClr val="FFFFFF"/>
              </a:solidFill>
              <a:prstDash val="solid"/>
              <a:bevel/>
            </a:ln>
          </a:insideH>
          <a:insideV>
            <a:ln w="3175" cap="flat">
              <a:solidFill>
                <a:srgbClr val="FFFFFF"/>
              </a:solidFill>
              <a:prstDash val="solid"/>
              <a:bevel/>
            </a:ln>
          </a:insideV>
        </a:tcBdr>
        <a:fill>
          <a:solidFill>
            <a:schemeClr val="accent3"/>
          </a:solidFill>
        </a:fill>
      </a:tcStyle>
    </a:lastRow>
    <a:firstRow>
      <a:tcTxStyle b="on" i="on">
        <a:font>
          <a:latin typeface="Helvetica"/>
          <a:ea typeface="Helvetica"/>
          <a:cs typeface="Helvetica"/>
        </a:font>
        <a:srgbClr val="FFFFFF"/>
      </a:tcTxStyle>
      <a:tcStyle>
        <a:tcBdr>
          <a:left>
            <a:ln w="3175" cap="flat">
              <a:solidFill>
                <a:srgbClr val="FFFFFF"/>
              </a:solidFill>
              <a:prstDash val="solid"/>
              <a:bevel/>
            </a:ln>
          </a:left>
          <a:right>
            <a:ln w="3175" cap="flat">
              <a:solidFill>
                <a:srgbClr val="FFFFFF"/>
              </a:solidFill>
              <a:prstDash val="solid"/>
              <a:bevel/>
            </a:ln>
          </a:right>
          <a:top>
            <a:ln w="3175" cap="flat">
              <a:solidFill>
                <a:srgbClr val="FFFFFF"/>
              </a:solidFill>
              <a:prstDash val="solid"/>
              <a:bevel/>
            </a:ln>
          </a:top>
          <a:bottom>
            <a:ln w="25400" cap="flat">
              <a:solidFill>
                <a:srgbClr val="FFFFFF"/>
              </a:solidFill>
              <a:prstDash val="solid"/>
              <a:bevel/>
            </a:ln>
          </a:bottom>
          <a:insideH>
            <a:ln w="3175" cap="flat">
              <a:solidFill>
                <a:srgbClr val="FFFFFF"/>
              </a:solidFill>
              <a:prstDash val="solid"/>
              <a:bevel/>
            </a:ln>
          </a:insideH>
          <a:insideV>
            <a:ln w="3175" cap="flat">
              <a:solidFill>
                <a:srgbClr val="FFFFFF"/>
              </a:solidFill>
              <a:prstDash val="solid"/>
              <a:bevel/>
            </a:ln>
          </a:insideV>
        </a:tcBdr>
        <a:fill>
          <a:solidFill>
            <a:schemeClr val="accent3"/>
          </a:solidFill>
        </a:fill>
      </a:tcStyle>
    </a:firstRow>
  </a:tblStyle>
  <a:tblStyle styleId="{EEE7283C-3CF3-47DC-8721-378D4A62B228}" styleName="">
    <a:tblBg/>
    <a:wholeTbl>
      <a:tcTxStyle b="on" i="on">
        <a:font>
          <a:latin typeface="Helvetica"/>
          <a:ea typeface="Helvetica"/>
          <a:cs typeface="Helvetica"/>
        </a:font>
        <a:schemeClr val="accent1"/>
      </a:tcTxStyle>
      <a:tcStyle>
        <a:tcBdr>
          <a:left>
            <a:ln w="3175" cap="flat">
              <a:solidFill>
                <a:srgbClr val="FFFFFF"/>
              </a:solidFill>
              <a:prstDash val="solid"/>
              <a:bevel/>
            </a:ln>
          </a:left>
          <a:right>
            <a:ln w="3175" cap="flat">
              <a:solidFill>
                <a:srgbClr val="FFFFFF"/>
              </a:solidFill>
              <a:prstDash val="solid"/>
              <a:bevel/>
            </a:ln>
          </a:right>
          <a:top>
            <a:ln w="3175" cap="flat">
              <a:solidFill>
                <a:srgbClr val="FFFFFF"/>
              </a:solidFill>
              <a:prstDash val="solid"/>
              <a:bevel/>
            </a:ln>
          </a:top>
          <a:bottom>
            <a:ln w="3175" cap="flat">
              <a:solidFill>
                <a:srgbClr val="FFFFFF"/>
              </a:solidFill>
              <a:prstDash val="solid"/>
              <a:bevel/>
            </a:ln>
          </a:bottom>
          <a:insideH>
            <a:ln w="3175" cap="flat">
              <a:solidFill>
                <a:srgbClr val="FFFFFF"/>
              </a:solidFill>
              <a:prstDash val="solid"/>
              <a:bevel/>
            </a:ln>
          </a:insideH>
          <a:insideV>
            <a:ln w="3175" cap="flat">
              <a:solidFill>
                <a:srgbClr val="FFFFFF"/>
              </a:solidFill>
              <a:prstDash val="solid"/>
              <a:bevel/>
            </a:ln>
          </a:insideV>
        </a:tcBdr>
        <a:fill>
          <a:solidFill>
            <a:srgbClr val="D5DFE3"/>
          </a:solidFill>
        </a:fill>
      </a:tcStyle>
    </a:wholeTbl>
    <a:band2H>
      <a:tcTxStyle/>
      <a:tcStyle>
        <a:tcBdr/>
        <a:fill>
          <a:solidFill>
            <a:srgbClr val="EBF0F2"/>
          </a:solidFill>
        </a:fill>
      </a:tcStyle>
    </a:band2H>
    <a:firstCol>
      <a:tcTxStyle b="on" i="on">
        <a:font>
          <a:latin typeface="Helvetica"/>
          <a:ea typeface="Helvetica"/>
          <a:cs typeface="Helvetica"/>
        </a:font>
        <a:srgbClr val="FFFFFF"/>
      </a:tcTxStyle>
      <a:tcStyle>
        <a:tcBdr>
          <a:left>
            <a:ln w="3175" cap="flat">
              <a:solidFill>
                <a:srgbClr val="FFFFFF"/>
              </a:solidFill>
              <a:prstDash val="solid"/>
              <a:bevel/>
            </a:ln>
          </a:left>
          <a:right>
            <a:ln w="3175" cap="flat">
              <a:solidFill>
                <a:srgbClr val="FFFFFF"/>
              </a:solidFill>
              <a:prstDash val="solid"/>
              <a:bevel/>
            </a:ln>
          </a:right>
          <a:top>
            <a:ln w="3175" cap="flat">
              <a:solidFill>
                <a:srgbClr val="FFFFFF"/>
              </a:solidFill>
              <a:prstDash val="solid"/>
              <a:bevel/>
            </a:ln>
          </a:top>
          <a:bottom>
            <a:ln w="3175" cap="flat">
              <a:solidFill>
                <a:srgbClr val="FFFFFF"/>
              </a:solidFill>
              <a:prstDash val="solid"/>
              <a:bevel/>
            </a:ln>
          </a:bottom>
          <a:insideH>
            <a:ln w="3175" cap="flat">
              <a:solidFill>
                <a:srgbClr val="FFFFFF"/>
              </a:solidFill>
              <a:prstDash val="solid"/>
              <a:bevel/>
            </a:ln>
          </a:insideH>
          <a:insideV>
            <a:ln w="3175" cap="flat">
              <a:solidFill>
                <a:srgbClr val="FFFFFF"/>
              </a:solidFill>
              <a:prstDash val="solid"/>
              <a:bevel/>
            </a:ln>
          </a:insideV>
        </a:tcBdr>
        <a:fill>
          <a:solidFill>
            <a:schemeClr val="accent6"/>
          </a:solidFill>
        </a:fill>
      </a:tcStyle>
    </a:firstCol>
    <a:lastRow>
      <a:tcTxStyle b="on" i="on">
        <a:font>
          <a:latin typeface="Helvetica"/>
          <a:ea typeface="Helvetica"/>
          <a:cs typeface="Helvetica"/>
        </a:font>
        <a:srgbClr val="FFFFFF"/>
      </a:tcTxStyle>
      <a:tcStyle>
        <a:tcBdr>
          <a:left>
            <a:ln w="3175" cap="flat">
              <a:solidFill>
                <a:srgbClr val="FFFFFF"/>
              </a:solidFill>
              <a:prstDash val="solid"/>
              <a:bevel/>
            </a:ln>
          </a:left>
          <a:right>
            <a:ln w="3175" cap="flat">
              <a:solidFill>
                <a:srgbClr val="FFFFFF"/>
              </a:solidFill>
              <a:prstDash val="solid"/>
              <a:bevel/>
            </a:ln>
          </a:right>
          <a:top>
            <a:ln w="25400" cap="flat">
              <a:solidFill>
                <a:srgbClr val="FFFFFF"/>
              </a:solidFill>
              <a:prstDash val="solid"/>
              <a:bevel/>
            </a:ln>
          </a:top>
          <a:bottom>
            <a:ln w="3175" cap="flat">
              <a:solidFill>
                <a:srgbClr val="FFFFFF"/>
              </a:solidFill>
              <a:prstDash val="solid"/>
              <a:bevel/>
            </a:ln>
          </a:bottom>
          <a:insideH>
            <a:ln w="3175" cap="flat">
              <a:solidFill>
                <a:srgbClr val="FFFFFF"/>
              </a:solidFill>
              <a:prstDash val="solid"/>
              <a:bevel/>
            </a:ln>
          </a:insideH>
          <a:insideV>
            <a:ln w="3175" cap="flat">
              <a:solidFill>
                <a:srgbClr val="FFFFFF"/>
              </a:solidFill>
              <a:prstDash val="solid"/>
              <a:bevel/>
            </a:ln>
          </a:insideV>
        </a:tcBdr>
        <a:fill>
          <a:solidFill>
            <a:schemeClr val="accent6"/>
          </a:solidFill>
        </a:fill>
      </a:tcStyle>
    </a:lastRow>
    <a:firstRow>
      <a:tcTxStyle b="on" i="on">
        <a:font>
          <a:latin typeface="Helvetica"/>
          <a:ea typeface="Helvetica"/>
          <a:cs typeface="Helvetica"/>
        </a:font>
        <a:srgbClr val="FFFFFF"/>
      </a:tcTxStyle>
      <a:tcStyle>
        <a:tcBdr>
          <a:left>
            <a:ln w="3175" cap="flat">
              <a:solidFill>
                <a:srgbClr val="FFFFFF"/>
              </a:solidFill>
              <a:prstDash val="solid"/>
              <a:bevel/>
            </a:ln>
          </a:left>
          <a:right>
            <a:ln w="3175" cap="flat">
              <a:solidFill>
                <a:srgbClr val="FFFFFF"/>
              </a:solidFill>
              <a:prstDash val="solid"/>
              <a:bevel/>
            </a:ln>
          </a:right>
          <a:top>
            <a:ln w="3175" cap="flat">
              <a:solidFill>
                <a:srgbClr val="FFFFFF"/>
              </a:solidFill>
              <a:prstDash val="solid"/>
              <a:bevel/>
            </a:ln>
          </a:top>
          <a:bottom>
            <a:ln w="25400" cap="flat">
              <a:solidFill>
                <a:srgbClr val="FFFFFF"/>
              </a:solidFill>
              <a:prstDash val="solid"/>
              <a:bevel/>
            </a:ln>
          </a:bottom>
          <a:insideH>
            <a:ln w="3175" cap="flat">
              <a:solidFill>
                <a:srgbClr val="FFFFFF"/>
              </a:solidFill>
              <a:prstDash val="solid"/>
              <a:bevel/>
            </a:ln>
          </a:insideH>
          <a:insideV>
            <a:ln w="3175" cap="flat">
              <a:solidFill>
                <a:srgbClr val="FFFFFF"/>
              </a:solidFill>
              <a:prstDash val="solid"/>
              <a:bevel/>
            </a:ln>
          </a:insideV>
        </a:tcBdr>
        <a:fill>
          <a:solidFill>
            <a:schemeClr val="accent6"/>
          </a:solidFill>
        </a:fill>
      </a:tcStyle>
    </a:firstRow>
  </a:tblStyle>
  <a:tblStyle styleId="{CF821DB8-F4EB-4A41-A1BA-3FCAFE7338EE}" styleName="">
    <a:tblBg/>
    <a:wholeTbl>
      <a:tcTxStyle b="on" i="on">
        <a:font>
          <a:latin typeface="Helvetica"/>
          <a:ea typeface="Helvetica"/>
          <a:cs typeface="Helvetica"/>
        </a:font>
        <a:schemeClr val="accent1"/>
      </a:tcTxStyle>
      <a:tcStyle>
        <a:tcBdr>
          <a:left>
            <a:ln w="3175" cap="flat">
              <a:noFill/>
              <a:miter lim="400000"/>
            </a:ln>
          </a:left>
          <a:right>
            <a:ln w="3175" cap="flat">
              <a:noFill/>
              <a:miter lim="400000"/>
            </a:ln>
          </a:right>
          <a:top>
            <a:ln w="3175" cap="flat">
              <a:noFill/>
              <a:miter lim="400000"/>
            </a:ln>
          </a:top>
          <a:bottom>
            <a:ln w="3175" cap="flat">
              <a:noFill/>
              <a:miter lim="400000"/>
            </a:ln>
          </a:bottom>
          <a:insideH>
            <a:ln w="3175" cap="flat">
              <a:noFill/>
              <a:miter lim="400000"/>
            </a:ln>
          </a:insideH>
          <a:insideV>
            <a:ln w="3175" cap="flat">
              <a:noFill/>
              <a:miter lim="400000"/>
            </a:ln>
          </a:insideV>
        </a:tcBdr>
        <a:fill>
          <a:solidFill>
            <a:srgbClr val="E6EDF4"/>
          </a:solidFill>
        </a:fill>
      </a:tcStyle>
    </a:wholeTbl>
    <a:band2H>
      <a:tcTxStyle/>
      <a:tcStyle>
        <a:tcBdr/>
        <a:fill>
          <a:solidFill>
            <a:srgbClr val="FFFFFF"/>
          </a:solidFill>
        </a:fill>
      </a:tcStyle>
    </a:band2H>
    <a:firstCol>
      <a:tcTxStyle b="on" i="on">
        <a:font>
          <a:latin typeface="Helvetica"/>
          <a:ea typeface="Helvetica"/>
          <a:cs typeface="Helvetica"/>
        </a:font>
        <a:srgbClr val="FFFFFF"/>
      </a:tcTxStyle>
      <a:tcStyle>
        <a:tcBdr>
          <a:left>
            <a:ln w="3175" cap="flat">
              <a:noFill/>
              <a:miter lim="400000"/>
            </a:ln>
          </a:left>
          <a:right>
            <a:ln w="3175" cap="flat">
              <a:noFill/>
              <a:miter lim="400000"/>
            </a:ln>
          </a:right>
          <a:top>
            <a:ln w="3175" cap="flat">
              <a:noFill/>
              <a:miter lim="400000"/>
            </a:ln>
          </a:top>
          <a:bottom>
            <a:ln w="3175" cap="flat">
              <a:noFill/>
              <a:miter lim="400000"/>
            </a:ln>
          </a:bottom>
          <a:insideH>
            <a:ln w="3175" cap="flat">
              <a:noFill/>
              <a:miter lim="400000"/>
            </a:ln>
          </a:insideH>
          <a:insideV>
            <a:ln w="3175" cap="flat">
              <a:noFill/>
              <a:miter lim="400000"/>
            </a:ln>
          </a:insideV>
        </a:tcBdr>
        <a:fill>
          <a:solidFill>
            <a:schemeClr val="accent1"/>
          </a:solidFill>
        </a:fill>
      </a:tcStyle>
    </a:firstCol>
    <a:lastRow>
      <a:tcTxStyle b="on" i="on">
        <a:font>
          <a:latin typeface="Helvetica"/>
          <a:ea typeface="Helvetica"/>
          <a:cs typeface="Helvetica"/>
        </a:font>
        <a:schemeClr val="accent1"/>
      </a:tcTxStyle>
      <a:tcStyle>
        <a:tcBdr>
          <a:left>
            <a:ln w="3175" cap="flat">
              <a:noFill/>
              <a:miter lim="400000"/>
            </a:ln>
          </a:left>
          <a:right>
            <a:ln w="3175" cap="flat">
              <a:noFill/>
              <a:miter lim="400000"/>
            </a:ln>
          </a:right>
          <a:top>
            <a:ln w="38100" cap="flat">
              <a:solidFill>
                <a:schemeClr val="accent1"/>
              </a:solidFill>
              <a:prstDash val="solid"/>
              <a:bevel/>
            </a:ln>
          </a:top>
          <a:bottom>
            <a:ln w="12700" cap="flat">
              <a:solidFill>
                <a:schemeClr val="accent1"/>
              </a:solidFill>
              <a:prstDash val="solid"/>
              <a:bevel/>
            </a:ln>
          </a:bottom>
          <a:insideH>
            <a:ln w="3175" cap="flat">
              <a:noFill/>
              <a:miter lim="400000"/>
            </a:ln>
          </a:insideH>
          <a:insideV>
            <a:ln w="3175" cap="flat">
              <a:noFill/>
              <a:miter lim="400000"/>
            </a:ln>
          </a:insideV>
        </a:tcBdr>
        <a:fill>
          <a:solidFill>
            <a:srgbClr val="FFFFFF"/>
          </a:solidFill>
        </a:fill>
      </a:tcStyle>
    </a:lastRow>
    <a:firstRow>
      <a:tcTxStyle b="on" i="on">
        <a:font>
          <a:latin typeface="Helvetica"/>
          <a:ea typeface="Helvetica"/>
          <a:cs typeface="Helvetica"/>
        </a:font>
        <a:srgbClr val="FFFFFF"/>
      </a:tcTxStyle>
      <a:tcStyle>
        <a:tcBdr>
          <a:left>
            <a:ln w="3175" cap="flat">
              <a:noFill/>
              <a:miter lim="400000"/>
            </a:ln>
          </a:left>
          <a:right>
            <a:ln w="3175" cap="flat">
              <a:noFill/>
              <a:miter lim="400000"/>
            </a:ln>
          </a:right>
          <a:top>
            <a:ln w="12700" cap="flat">
              <a:solidFill>
                <a:schemeClr val="accent1"/>
              </a:solidFill>
              <a:prstDash val="solid"/>
              <a:bevel/>
            </a:ln>
          </a:top>
          <a:bottom>
            <a:ln w="12700" cap="flat">
              <a:solidFill>
                <a:schemeClr val="accent1"/>
              </a:solidFill>
              <a:prstDash val="solid"/>
              <a:bevel/>
            </a:ln>
          </a:bottom>
          <a:insideH>
            <a:ln w="3175" cap="flat">
              <a:noFill/>
              <a:miter lim="400000"/>
            </a:ln>
          </a:insideH>
          <a:insideV>
            <a:ln w="3175" cap="flat">
              <a:noFill/>
              <a:miter lim="400000"/>
            </a:ln>
          </a:insideV>
        </a:tcBdr>
        <a:fill>
          <a:solidFill>
            <a:schemeClr val="accent1"/>
          </a:solidFill>
        </a:fill>
      </a:tcStyle>
    </a:firstRow>
  </a:tblStyle>
  <a:tblStyle styleId="{33BA23B1-9221-436E-865A-0063620EA4FD}" styleName="">
    <a:tblBg/>
    <a:wholeTbl>
      <a:tcTxStyle b="on" i="on">
        <a:font>
          <a:latin typeface="Helvetica"/>
          <a:ea typeface="Helvetica"/>
          <a:cs typeface="Helvetica"/>
        </a:font>
        <a:schemeClr val="accent1"/>
      </a:tcTxStyle>
      <a:tcStyle>
        <a:tcBdr>
          <a:left>
            <a:ln w="3175" cap="flat">
              <a:solidFill>
                <a:srgbClr val="FFFFFF"/>
              </a:solidFill>
              <a:prstDash val="solid"/>
              <a:bevel/>
            </a:ln>
          </a:left>
          <a:right>
            <a:ln w="3175" cap="flat">
              <a:solidFill>
                <a:srgbClr val="FFFFFF"/>
              </a:solidFill>
              <a:prstDash val="solid"/>
              <a:bevel/>
            </a:ln>
          </a:right>
          <a:top>
            <a:ln w="3175" cap="flat">
              <a:solidFill>
                <a:srgbClr val="FFFFFF"/>
              </a:solidFill>
              <a:prstDash val="solid"/>
              <a:bevel/>
            </a:ln>
          </a:top>
          <a:bottom>
            <a:ln w="3175" cap="flat">
              <a:solidFill>
                <a:srgbClr val="FFFFFF"/>
              </a:solidFill>
              <a:prstDash val="solid"/>
              <a:bevel/>
            </a:ln>
          </a:bottom>
          <a:insideH>
            <a:ln w="3175" cap="flat">
              <a:solidFill>
                <a:srgbClr val="FFFFFF"/>
              </a:solidFill>
              <a:prstDash val="solid"/>
              <a:bevel/>
            </a:ln>
          </a:insideH>
          <a:insideV>
            <a:ln w="3175" cap="flat">
              <a:solidFill>
                <a:srgbClr val="FFFFFF"/>
              </a:solidFill>
              <a:prstDash val="solid"/>
              <a:bevel/>
            </a:ln>
          </a:insideV>
        </a:tcBdr>
        <a:fill>
          <a:solidFill>
            <a:srgbClr val="CADAE8"/>
          </a:solidFill>
        </a:fill>
      </a:tcStyle>
    </a:wholeTbl>
    <a:band2H>
      <a:tcTxStyle/>
      <a:tcStyle>
        <a:tcBdr/>
        <a:fill>
          <a:solidFill>
            <a:srgbClr val="E6EDF4"/>
          </a:solidFill>
        </a:fill>
      </a:tcStyle>
    </a:band2H>
    <a:firstCol>
      <a:tcTxStyle b="on" i="on">
        <a:font>
          <a:latin typeface="Helvetica"/>
          <a:ea typeface="Helvetica"/>
          <a:cs typeface="Helvetica"/>
        </a:font>
        <a:srgbClr val="FFFFFF"/>
      </a:tcTxStyle>
      <a:tcStyle>
        <a:tcBdr>
          <a:left>
            <a:ln w="3175" cap="flat">
              <a:solidFill>
                <a:srgbClr val="FFFFFF"/>
              </a:solidFill>
              <a:prstDash val="solid"/>
              <a:bevel/>
            </a:ln>
          </a:left>
          <a:right>
            <a:ln w="3175" cap="flat">
              <a:solidFill>
                <a:srgbClr val="FFFFFF"/>
              </a:solidFill>
              <a:prstDash val="solid"/>
              <a:bevel/>
            </a:ln>
          </a:right>
          <a:top>
            <a:ln w="3175" cap="flat">
              <a:solidFill>
                <a:srgbClr val="FFFFFF"/>
              </a:solidFill>
              <a:prstDash val="solid"/>
              <a:bevel/>
            </a:ln>
          </a:top>
          <a:bottom>
            <a:ln w="3175" cap="flat">
              <a:solidFill>
                <a:srgbClr val="FFFFFF"/>
              </a:solidFill>
              <a:prstDash val="solid"/>
              <a:bevel/>
            </a:ln>
          </a:bottom>
          <a:insideH>
            <a:ln w="3175" cap="flat">
              <a:solidFill>
                <a:srgbClr val="FFFFFF"/>
              </a:solidFill>
              <a:prstDash val="solid"/>
              <a:bevel/>
            </a:ln>
          </a:insideH>
          <a:insideV>
            <a:ln w="3175" cap="flat">
              <a:solidFill>
                <a:srgbClr val="FFFFFF"/>
              </a:solidFill>
              <a:prstDash val="solid"/>
              <a:bevel/>
            </a:ln>
          </a:insideV>
        </a:tcBdr>
        <a:fill>
          <a:solidFill>
            <a:schemeClr val="accent1"/>
          </a:solidFill>
        </a:fill>
      </a:tcStyle>
    </a:firstCol>
    <a:lastRow>
      <a:tcTxStyle b="on" i="on">
        <a:font>
          <a:latin typeface="Helvetica"/>
          <a:ea typeface="Helvetica"/>
          <a:cs typeface="Helvetica"/>
        </a:font>
        <a:srgbClr val="FFFFFF"/>
      </a:tcTxStyle>
      <a:tcStyle>
        <a:tcBdr>
          <a:left>
            <a:ln w="3175" cap="flat">
              <a:solidFill>
                <a:srgbClr val="FFFFFF"/>
              </a:solidFill>
              <a:prstDash val="solid"/>
              <a:bevel/>
            </a:ln>
          </a:left>
          <a:right>
            <a:ln w="3175" cap="flat">
              <a:solidFill>
                <a:srgbClr val="FFFFFF"/>
              </a:solidFill>
              <a:prstDash val="solid"/>
              <a:bevel/>
            </a:ln>
          </a:right>
          <a:top>
            <a:ln w="25400" cap="flat">
              <a:solidFill>
                <a:srgbClr val="FFFFFF"/>
              </a:solidFill>
              <a:prstDash val="solid"/>
              <a:bevel/>
            </a:ln>
          </a:top>
          <a:bottom>
            <a:ln w="3175" cap="flat">
              <a:solidFill>
                <a:srgbClr val="FFFFFF"/>
              </a:solidFill>
              <a:prstDash val="solid"/>
              <a:bevel/>
            </a:ln>
          </a:bottom>
          <a:insideH>
            <a:ln w="3175" cap="flat">
              <a:solidFill>
                <a:srgbClr val="FFFFFF"/>
              </a:solidFill>
              <a:prstDash val="solid"/>
              <a:bevel/>
            </a:ln>
          </a:insideH>
          <a:insideV>
            <a:ln w="3175" cap="flat">
              <a:solidFill>
                <a:srgbClr val="FFFFFF"/>
              </a:solidFill>
              <a:prstDash val="solid"/>
              <a:bevel/>
            </a:ln>
          </a:insideV>
        </a:tcBdr>
        <a:fill>
          <a:solidFill>
            <a:schemeClr val="accent1"/>
          </a:solidFill>
        </a:fill>
      </a:tcStyle>
    </a:lastRow>
    <a:firstRow>
      <a:tcTxStyle b="on" i="on">
        <a:font>
          <a:latin typeface="Helvetica"/>
          <a:ea typeface="Helvetica"/>
          <a:cs typeface="Helvetica"/>
        </a:font>
        <a:srgbClr val="FFFFFF"/>
      </a:tcTxStyle>
      <a:tcStyle>
        <a:tcBdr>
          <a:left>
            <a:ln w="3175" cap="flat">
              <a:solidFill>
                <a:srgbClr val="FFFFFF"/>
              </a:solidFill>
              <a:prstDash val="solid"/>
              <a:bevel/>
            </a:ln>
          </a:left>
          <a:right>
            <a:ln w="3175" cap="flat">
              <a:solidFill>
                <a:srgbClr val="FFFFFF"/>
              </a:solidFill>
              <a:prstDash val="solid"/>
              <a:bevel/>
            </a:ln>
          </a:right>
          <a:top>
            <a:ln w="3175" cap="flat">
              <a:solidFill>
                <a:srgbClr val="FFFFFF"/>
              </a:solidFill>
              <a:prstDash val="solid"/>
              <a:bevel/>
            </a:ln>
          </a:top>
          <a:bottom>
            <a:ln w="25400" cap="flat">
              <a:solidFill>
                <a:srgbClr val="FFFFFF"/>
              </a:solidFill>
              <a:prstDash val="solid"/>
              <a:bevel/>
            </a:ln>
          </a:bottom>
          <a:insideH>
            <a:ln w="3175" cap="flat">
              <a:solidFill>
                <a:srgbClr val="FFFFFF"/>
              </a:solidFill>
              <a:prstDash val="solid"/>
              <a:bevel/>
            </a:ln>
          </a:insideH>
          <a:insideV>
            <a:ln w="3175" cap="flat">
              <a:solidFill>
                <a:srgbClr val="FFFFFF"/>
              </a:solidFill>
              <a:prstDash val="solid"/>
              <a:bevel/>
            </a:ln>
          </a:insideV>
        </a:tcBdr>
        <a:fill>
          <a:solidFill>
            <a:schemeClr val="accent1"/>
          </a:solidFill>
        </a:fill>
      </a:tcStyle>
    </a:firstRow>
  </a:tblStyle>
  <a:tblStyle styleId="{2708684C-4D16-4618-839F-0558EEFCDFE6}" styleName="">
    <a:tblBg/>
    <a:wholeTbl>
      <a:tcTxStyle b="on" i="on">
        <a:font>
          <a:latin typeface="Helvetica"/>
          <a:ea typeface="Helvetica"/>
          <a:cs typeface="Helvetica"/>
        </a:font>
        <a:schemeClr val="accent1"/>
      </a:tcTxStyle>
      <a:tcStyle>
        <a:tcBdr>
          <a:left>
            <a:ln w="3175" cap="flat">
              <a:solidFill>
                <a:schemeClr val="accent1"/>
              </a:solidFill>
              <a:prstDash val="solid"/>
              <a:bevel/>
            </a:ln>
          </a:left>
          <a:right>
            <a:ln w="3175" cap="flat">
              <a:solidFill>
                <a:schemeClr val="accent1"/>
              </a:solidFill>
              <a:prstDash val="solid"/>
              <a:bevel/>
            </a:ln>
          </a:right>
          <a:top>
            <a:ln w="3175" cap="flat">
              <a:solidFill>
                <a:schemeClr val="accent1"/>
              </a:solidFill>
              <a:prstDash val="solid"/>
              <a:bevel/>
            </a:ln>
          </a:top>
          <a:bottom>
            <a:ln w="3175" cap="flat">
              <a:solidFill>
                <a:schemeClr val="accent1"/>
              </a:solidFill>
              <a:prstDash val="solid"/>
              <a:bevel/>
            </a:ln>
          </a:bottom>
          <a:insideH>
            <a:ln w="3175" cap="flat">
              <a:solidFill>
                <a:schemeClr val="accent1"/>
              </a:solidFill>
              <a:prstDash val="solid"/>
              <a:bevel/>
            </a:ln>
          </a:insideH>
          <a:insideV>
            <a:ln w="3175" cap="flat">
              <a:solidFill>
                <a:schemeClr val="accent1"/>
              </a:solidFill>
              <a:prstDash val="solid"/>
              <a:bevel/>
            </a:ln>
          </a:insideV>
        </a:tcBdr>
        <a:fill>
          <a:solidFill>
            <a:schemeClr val="accent1">
              <a:alpha val="20000"/>
            </a:schemeClr>
          </a:solidFill>
        </a:fill>
      </a:tcStyle>
    </a:wholeTbl>
    <a:band2H>
      <a:tcTxStyle/>
      <a:tcStyle>
        <a:tcBdr/>
        <a:fill>
          <a:solidFill>
            <a:srgbClr val="FFFFFF"/>
          </a:solidFill>
        </a:fill>
      </a:tcStyle>
    </a:band2H>
    <a:firstCol>
      <a:tcTxStyle b="on" i="on">
        <a:font>
          <a:latin typeface="Helvetica"/>
          <a:ea typeface="Helvetica"/>
          <a:cs typeface="Helvetica"/>
        </a:font>
        <a:schemeClr val="accent1"/>
      </a:tcTxStyle>
      <a:tcStyle>
        <a:tcBdr>
          <a:left>
            <a:ln w="3175" cap="flat">
              <a:solidFill>
                <a:schemeClr val="accent1"/>
              </a:solidFill>
              <a:prstDash val="solid"/>
              <a:bevel/>
            </a:ln>
          </a:left>
          <a:right>
            <a:ln w="3175" cap="flat">
              <a:solidFill>
                <a:schemeClr val="accent1"/>
              </a:solidFill>
              <a:prstDash val="solid"/>
              <a:bevel/>
            </a:ln>
          </a:right>
          <a:top>
            <a:ln w="3175" cap="flat">
              <a:solidFill>
                <a:schemeClr val="accent1"/>
              </a:solidFill>
              <a:prstDash val="solid"/>
              <a:bevel/>
            </a:ln>
          </a:top>
          <a:bottom>
            <a:ln w="3175" cap="flat">
              <a:solidFill>
                <a:schemeClr val="accent1"/>
              </a:solidFill>
              <a:prstDash val="solid"/>
              <a:bevel/>
            </a:ln>
          </a:bottom>
          <a:insideH>
            <a:ln w="3175" cap="flat">
              <a:solidFill>
                <a:schemeClr val="accent1"/>
              </a:solidFill>
              <a:prstDash val="solid"/>
              <a:bevel/>
            </a:ln>
          </a:insideH>
          <a:insideV>
            <a:ln w="3175" cap="flat">
              <a:solidFill>
                <a:schemeClr val="accent1"/>
              </a:solidFill>
              <a:prstDash val="solid"/>
              <a:bevel/>
            </a:ln>
          </a:insideV>
        </a:tcBdr>
        <a:fill>
          <a:solidFill>
            <a:schemeClr val="accent1">
              <a:alpha val="20000"/>
            </a:schemeClr>
          </a:solidFill>
        </a:fill>
      </a:tcStyle>
    </a:firstCol>
    <a:lastRow>
      <a:tcTxStyle b="on" i="on">
        <a:font>
          <a:latin typeface="Helvetica"/>
          <a:ea typeface="Helvetica"/>
          <a:cs typeface="Helvetica"/>
        </a:font>
        <a:schemeClr val="accent1"/>
      </a:tcTxStyle>
      <a:tcStyle>
        <a:tcBdr>
          <a:left>
            <a:ln w="3175" cap="flat">
              <a:solidFill>
                <a:schemeClr val="accent1"/>
              </a:solidFill>
              <a:prstDash val="solid"/>
              <a:bevel/>
            </a:ln>
          </a:left>
          <a:right>
            <a:ln w="3175" cap="flat">
              <a:solidFill>
                <a:schemeClr val="accent1"/>
              </a:solidFill>
              <a:prstDash val="solid"/>
              <a:bevel/>
            </a:ln>
          </a:right>
          <a:top>
            <a:ln w="38100" cap="flat">
              <a:solidFill>
                <a:schemeClr val="accent1"/>
              </a:solidFill>
              <a:prstDash val="solid"/>
              <a:bevel/>
            </a:ln>
          </a:top>
          <a:bottom>
            <a:ln w="3175" cap="flat">
              <a:solidFill>
                <a:schemeClr val="accent1"/>
              </a:solidFill>
              <a:prstDash val="solid"/>
              <a:bevel/>
            </a:ln>
          </a:bottom>
          <a:insideH>
            <a:ln w="3175" cap="flat">
              <a:solidFill>
                <a:schemeClr val="accent1"/>
              </a:solidFill>
              <a:prstDash val="solid"/>
              <a:bevel/>
            </a:ln>
          </a:insideH>
          <a:insideV>
            <a:ln w="3175" cap="flat">
              <a:solidFill>
                <a:schemeClr val="accent1"/>
              </a:solidFill>
              <a:prstDash val="solid"/>
              <a:bevel/>
            </a:ln>
          </a:insideV>
        </a:tcBdr>
        <a:fill>
          <a:noFill/>
        </a:fill>
      </a:tcStyle>
    </a:lastRow>
    <a:firstRow>
      <a:tcTxStyle b="on" i="on">
        <a:font>
          <a:latin typeface="Helvetica"/>
          <a:ea typeface="Helvetica"/>
          <a:cs typeface="Helvetica"/>
        </a:font>
        <a:schemeClr val="accent1"/>
      </a:tcTxStyle>
      <a:tcStyle>
        <a:tcBdr>
          <a:left>
            <a:ln w="3175" cap="flat">
              <a:solidFill>
                <a:schemeClr val="accent1"/>
              </a:solidFill>
              <a:prstDash val="solid"/>
              <a:bevel/>
            </a:ln>
          </a:left>
          <a:right>
            <a:ln w="3175" cap="flat">
              <a:solidFill>
                <a:schemeClr val="accent1"/>
              </a:solidFill>
              <a:prstDash val="solid"/>
              <a:bevel/>
            </a:ln>
          </a:right>
          <a:top>
            <a:ln w="3175" cap="flat">
              <a:solidFill>
                <a:schemeClr val="accent1"/>
              </a:solidFill>
              <a:prstDash val="solid"/>
              <a:bevel/>
            </a:ln>
          </a:top>
          <a:bottom>
            <a:ln w="12700" cap="flat">
              <a:solidFill>
                <a:schemeClr val="accent1"/>
              </a:solidFill>
              <a:prstDash val="solid"/>
              <a:bevel/>
            </a:ln>
          </a:bottom>
          <a:insideH>
            <a:ln w="3175" cap="flat">
              <a:solidFill>
                <a:schemeClr val="accent1"/>
              </a:solidFill>
              <a:prstDash val="solid"/>
              <a:bevel/>
            </a:ln>
          </a:insideH>
          <a:insideV>
            <a:ln w="3175" cap="flat">
              <a:solidFill>
                <a:schemeClr val="accent1"/>
              </a:solidFill>
              <a:prstDash val="solid"/>
              <a:bevel/>
            </a:ln>
          </a:insideV>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19" autoAdjust="0"/>
    <p:restoredTop sz="94712" autoAdjust="0"/>
  </p:normalViewPr>
  <p:slideViewPr>
    <p:cSldViewPr snapToGrid="0" showGuides="1">
      <p:cViewPr>
        <p:scale>
          <a:sx n="109" d="100"/>
          <a:sy n="109" d="100"/>
        </p:scale>
        <p:origin x="616" y="416"/>
      </p:cViewPr>
      <p:guideLst>
        <p:guide orient="horz" pos="2136"/>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6" name="Shape 136"/>
          <p:cNvSpPr>
            <a:spLocks noGrp="1" noRot="1" noChangeAspect="1"/>
          </p:cNvSpPr>
          <p:nvPr>
            <p:ph type="sldImg"/>
          </p:nvPr>
        </p:nvSpPr>
        <p:spPr>
          <a:xfrm>
            <a:off x="381000" y="685800"/>
            <a:ext cx="6096000" cy="3429000"/>
          </a:xfrm>
          <a:prstGeom prst="rect">
            <a:avLst/>
          </a:prstGeom>
        </p:spPr>
        <p:txBody>
          <a:bodyPr/>
          <a:lstStyle/>
          <a:p>
            <a:endParaRPr/>
          </a:p>
        </p:txBody>
      </p:sp>
      <p:sp>
        <p:nvSpPr>
          <p:cNvPr id="137" name="Shape 13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120" latinLnBrk="0">
      <a:lnSpc>
        <a:spcPct val="117999"/>
      </a:lnSpc>
      <a:defRPr sz="2133">
        <a:latin typeface="+mj-lt"/>
        <a:ea typeface="+mj-ea"/>
        <a:cs typeface="+mj-cs"/>
        <a:sym typeface="Helvetica Neue"/>
      </a:defRPr>
    </a:lvl1pPr>
    <a:lvl2pPr indent="304747" defTabSz="457120" latinLnBrk="0">
      <a:lnSpc>
        <a:spcPct val="117999"/>
      </a:lnSpc>
      <a:defRPr sz="2133">
        <a:latin typeface="+mj-lt"/>
        <a:ea typeface="+mj-ea"/>
        <a:cs typeface="+mj-cs"/>
        <a:sym typeface="Helvetica Neue"/>
      </a:defRPr>
    </a:lvl2pPr>
    <a:lvl3pPr indent="609493" defTabSz="457120" latinLnBrk="0">
      <a:lnSpc>
        <a:spcPct val="117999"/>
      </a:lnSpc>
      <a:defRPr sz="2133">
        <a:latin typeface="+mj-lt"/>
        <a:ea typeface="+mj-ea"/>
        <a:cs typeface="+mj-cs"/>
        <a:sym typeface="Helvetica Neue"/>
      </a:defRPr>
    </a:lvl3pPr>
    <a:lvl4pPr indent="914240" defTabSz="457120" latinLnBrk="0">
      <a:lnSpc>
        <a:spcPct val="117999"/>
      </a:lnSpc>
      <a:defRPr sz="2133">
        <a:latin typeface="+mj-lt"/>
        <a:ea typeface="+mj-ea"/>
        <a:cs typeface="+mj-cs"/>
        <a:sym typeface="Helvetica Neue"/>
      </a:defRPr>
    </a:lvl4pPr>
    <a:lvl5pPr indent="1218987" defTabSz="457120" latinLnBrk="0">
      <a:lnSpc>
        <a:spcPct val="117999"/>
      </a:lnSpc>
      <a:defRPr sz="2133">
        <a:latin typeface="+mj-lt"/>
        <a:ea typeface="+mj-ea"/>
        <a:cs typeface="+mj-cs"/>
        <a:sym typeface="Helvetica Neue"/>
      </a:defRPr>
    </a:lvl5pPr>
    <a:lvl6pPr indent="1523733" defTabSz="457120" latinLnBrk="0">
      <a:lnSpc>
        <a:spcPct val="117999"/>
      </a:lnSpc>
      <a:defRPr sz="2133">
        <a:latin typeface="+mj-lt"/>
        <a:ea typeface="+mj-ea"/>
        <a:cs typeface="+mj-cs"/>
        <a:sym typeface="Helvetica Neue"/>
      </a:defRPr>
    </a:lvl6pPr>
    <a:lvl7pPr indent="1828480" defTabSz="457120" latinLnBrk="0">
      <a:lnSpc>
        <a:spcPct val="117999"/>
      </a:lnSpc>
      <a:defRPr sz="2133">
        <a:latin typeface="+mj-lt"/>
        <a:ea typeface="+mj-ea"/>
        <a:cs typeface="+mj-cs"/>
        <a:sym typeface="Helvetica Neue"/>
      </a:defRPr>
    </a:lvl7pPr>
    <a:lvl8pPr indent="2133227" defTabSz="457120" latinLnBrk="0">
      <a:lnSpc>
        <a:spcPct val="117999"/>
      </a:lnSpc>
      <a:defRPr sz="2133">
        <a:latin typeface="+mj-lt"/>
        <a:ea typeface="+mj-ea"/>
        <a:cs typeface="+mj-cs"/>
        <a:sym typeface="Helvetica Neue"/>
      </a:defRPr>
    </a:lvl8pPr>
    <a:lvl9pPr indent="2437973" defTabSz="457120" latinLnBrk="0">
      <a:lnSpc>
        <a:spcPct val="117999"/>
      </a:lnSpc>
      <a:defRPr sz="2133">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6" name="Shape 56"/>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None/>
            </a:pPr>
            <a:r>
              <a:rPr lang="en-US" sz="1200" b="1" i="0" u="sng" strike="noStrike" cap="none">
                <a:latin typeface="Helvetica Neue"/>
                <a:ea typeface="Helvetica Neue"/>
                <a:cs typeface="Helvetica Neue"/>
                <a:sym typeface="Helvetica Neue"/>
              </a:rPr>
              <a:t>Main Point: </a:t>
            </a:r>
            <a:endParaRPr sz="10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None/>
            </a:pPr>
            <a:r>
              <a:rPr lang="en-US" sz="1200" b="1" i="0" u="sng" strike="noStrike" cap="none">
                <a:latin typeface="Helvetica Neue"/>
                <a:ea typeface="Helvetica Neue"/>
                <a:cs typeface="Helvetica Neue"/>
                <a:sym typeface="Helvetica Neue"/>
              </a:rPr>
              <a:t>Docker transformed the container landscape and made it mainstream, it’s now the most widely used container technology globally.  </a:t>
            </a:r>
            <a:endParaRPr sz="10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None/>
            </a:pPr>
            <a:r>
              <a:rPr lang="en-US" sz="1200" b="1" i="0" u="sng" strike="noStrike" cap="none">
                <a:latin typeface="Helvetica Neue"/>
                <a:ea typeface="Helvetica Neue"/>
                <a:cs typeface="Helvetica Neue"/>
                <a:sym typeface="Helvetica Neue"/>
              </a:rPr>
              <a:t>Containers are here to stay and Docker is the clearest container bet by far</a:t>
            </a:r>
            <a:endParaRPr sz="10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None/>
            </a:pPr>
            <a:br>
              <a:rPr lang="en-US" sz="1000" b="0" i="0" u="none" strike="noStrike" cap="none">
                <a:latin typeface="Helvetica Neue"/>
                <a:ea typeface="Helvetica Neue"/>
                <a:cs typeface="Helvetica Neue"/>
                <a:sym typeface="Helvetica Neue"/>
              </a:rPr>
            </a:br>
            <a:r>
              <a:rPr lang="en-US" sz="1200" b="1" i="0" u="none" strike="noStrike" cap="none">
                <a:latin typeface="Helvetica Neue"/>
                <a:ea typeface="Helvetica Neue"/>
                <a:cs typeface="Helvetica Neue"/>
                <a:sym typeface="Helvetica Neue"/>
              </a:rPr>
              <a:t>Speaker notes:</a:t>
            </a:r>
            <a:endParaRPr sz="10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None/>
            </a:pPr>
            <a:r>
              <a:rPr lang="en-US" sz="1200" b="0" i="0" u="none" strike="noStrike" cap="none">
                <a:latin typeface="Helvetica Neue"/>
                <a:ea typeface="Helvetica Neue"/>
                <a:cs typeface="Helvetica Neue"/>
                <a:sym typeface="Helvetica Neue"/>
              </a:rPr>
              <a:t>Just how accessible? Well, it's been described as the most successful platform every launched. The last count we had was over 12 billion downloads. That’s more downloads than there are people. That’s because the images are being downloaded onto servers and desktops, and devices and people keep coming back for updates. That last point in itself is telling. Whatever people’s  initial reason for using Docker was it has continued to serve them well. In fact what we’re seeing is that the initial users were developers for their ease of use but enterprises have adopted Docker containers for many more reasons than that in the last few years and we’ll be covering that in more detail as we proceed. </a:t>
            </a:r>
            <a:endParaRPr sz="10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None/>
            </a:pPr>
            <a:br>
              <a:rPr lang="en-US" sz="1000" b="0" i="0" u="none" strike="noStrike" cap="none">
                <a:latin typeface="Helvetica Neue"/>
                <a:ea typeface="Helvetica Neue"/>
                <a:cs typeface="Helvetica Neue"/>
                <a:sym typeface="Helvetica Neue"/>
              </a:rPr>
            </a:br>
            <a:r>
              <a:rPr lang="en-US" sz="1200" b="0" i="0" u="none" strike="noStrike" cap="none">
                <a:latin typeface="Helvetica Neue"/>
                <a:ea typeface="Helvetica Neue"/>
                <a:cs typeface="Helvetica Neue"/>
                <a:sym typeface="Helvetica Neue"/>
              </a:rPr>
              <a:t>The second graph shows the growth in job postings requiring Docker skills.  So what does that tell us?  Well, for one, it’s probably a good skill to have on your resume if you’re in iT but far more importantly, if you thought this was a fringe technology used on weekends by enthusiasts think again. These are real jobs posted by enterprises of all sizes to bring Docker skills into their IT organizations.</a:t>
            </a:r>
            <a:endParaRPr sz="10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None/>
            </a:pPr>
            <a:br>
              <a:rPr lang="en-US" sz="1000" b="0" i="0" u="none" strike="noStrike" cap="none">
                <a:latin typeface="Helvetica Neue"/>
                <a:ea typeface="Helvetica Neue"/>
                <a:cs typeface="Helvetica Neue"/>
                <a:sym typeface="Helvetica Neue"/>
              </a:rPr>
            </a:br>
            <a:r>
              <a:rPr lang="en-US" sz="1200" b="0" i="0" u="none" strike="noStrike" cap="none">
                <a:latin typeface="Helvetica Neue"/>
                <a:ea typeface="Helvetica Neue"/>
                <a:cs typeface="Helvetica Neue"/>
                <a:sym typeface="Helvetica Neue"/>
              </a:rPr>
              <a:t>So the real point of this slide is to make clear that this even though you may have only recently heard of it, application containers are a mature, stable technology.</a:t>
            </a:r>
            <a:endParaRPr sz="10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None/>
            </a:pPr>
            <a:br>
              <a:rPr lang="en-US" sz="1000" b="0" i="0" u="none" strike="noStrike" cap="none">
                <a:latin typeface="Helvetica Neue"/>
                <a:ea typeface="Helvetica Neue"/>
                <a:cs typeface="Helvetica Neue"/>
                <a:sym typeface="Helvetica Neue"/>
              </a:rPr>
            </a:br>
            <a:r>
              <a:rPr lang="en-US" sz="1200" b="0" i="0" u="none" strike="noStrike" cap="none">
                <a:latin typeface="Helvetica Neue"/>
                <a:ea typeface="Helvetica Neue"/>
                <a:cs typeface="Helvetica Neue"/>
                <a:sym typeface="Helvetica Neue"/>
              </a:rPr>
              <a:t>...And Docker who made container technology accessible has taken IT by storm and shows no sign of slowing down. Docker Containers are here to stay and are the most widely used and recognized container technology globally. </a:t>
            </a:r>
            <a:endParaRPr sz="10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None/>
            </a:pPr>
            <a:endParaRPr sz="1000" b="0" i="0" u="none" strike="noStrike" cap="none">
              <a:latin typeface="Helvetica Neue"/>
              <a:ea typeface="Helvetica Neue"/>
              <a:cs typeface="Helvetica Neue"/>
              <a:sym typeface="Helvetica Neue"/>
            </a:endParaRPr>
          </a:p>
        </p:txBody>
      </p:sp>
    </p:spTree>
    <p:extLst>
      <p:ext uri="{BB962C8B-B14F-4D97-AF65-F5344CB8AC3E}">
        <p14:creationId xmlns:p14="http://schemas.microsoft.com/office/powerpoint/2010/main" val="1555651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5" name="Shape 115"/>
          <p:cNvSpPr txBox="1">
            <a:spLocks noGrp="1"/>
          </p:cNvSpPr>
          <p:nvPr>
            <p:ph type="body" idx="1"/>
          </p:nvPr>
        </p:nvSpPr>
        <p:spPr>
          <a:xfrm>
            <a:off x="685800" y="4400550"/>
            <a:ext cx="5486400" cy="3600600"/>
          </a:xfrm>
          <a:prstGeom prst="rect">
            <a:avLst/>
          </a:prstGeom>
          <a:noFill/>
          <a:ln>
            <a:noFill/>
          </a:ln>
        </p:spPr>
        <p:txBody>
          <a:bodyPr wrap="square" lIns="91425" tIns="91425" rIns="91425" bIns="91425" anchor="t" anchorCtr="0">
            <a:noAutofit/>
          </a:bodyPr>
          <a:lstStyle/>
          <a:p>
            <a:pPr marL="0" marR="0" lvl="0" indent="0" algn="l" rtl="0">
              <a:lnSpc>
                <a:spcPct val="117999"/>
              </a:lnSpc>
              <a:spcBef>
                <a:spcPts val="0"/>
              </a:spcBef>
              <a:spcAft>
                <a:spcPts val="0"/>
              </a:spcAft>
              <a:buClr>
                <a:schemeClr val="dk1"/>
              </a:buClr>
              <a:buSzPct val="25000"/>
              <a:buFont typeface="Arial"/>
              <a:buNone/>
            </a:pPr>
            <a:r>
              <a:rPr lang="en-US" sz="2133" b="0" i="0" u="none" strike="noStrike" cap="none">
                <a:latin typeface="Helvetica Neue"/>
                <a:ea typeface="Helvetica Neue"/>
                <a:cs typeface="Helvetica Neue"/>
                <a:sym typeface="Helvetica Neue"/>
              </a:rPr>
              <a:t>The Docker container technology started as an open source solution which is now called the Moby Project. The Moby Project has thousands of contributors and is an active community that includes employees from Docker, ecosystem partners, as well as strong contributions from unaffiliated individuals. </a:t>
            </a:r>
          </a:p>
          <a:p>
            <a:pPr marL="0" marR="0" lvl="0" indent="0" algn="l" rtl="0">
              <a:lnSpc>
                <a:spcPct val="117999"/>
              </a:lnSpc>
              <a:spcBef>
                <a:spcPts val="0"/>
              </a:spcBef>
              <a:spcAft>
                <a:spcPts val="0"/>
              </a:spcAft>
              <a:buClr>
                <a:schemeClr val="dk1"/>
              </a:buClr>
              <a:buSzPct val="25000"/>
              <a:buFont typeface="Arial"/>
              <a:buNone/>
            </a:pPr>
            <a:endParaRPr sz="2133"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Clr>
                <a:schemeClr val="dk1"/>
              </a:buClr>
              <a:buSzPct val="25000"/>
              <a:buFont typeface="Arial"/>
              <a:buNone/>
            </a:pPr>
            <a:r>
              <a:rPr lang="en-US" sz="2133" b="0" i="0" u="none" strike="noStrike" cap="none">
                <a:latin typeface="Helvetica Neue"/>
                <a:ea typeface="Helvetica Neue"/>
                <a:cs typeface="Helvetica Neue"/>
                <a:sym typeface="Helvetica Neue"/>
              </a:rPr>
              <a:t>From the Moby project, Docker delivers two products. Docker Enterprise Edition is a set of commercially-supported, subscription-based products intended for production deployments and Enterprise customers. And Docker Community Edition which is a free, community-supported product. </a:t>
            </a:r>
          </a:p>
          <a:p>
            <a:pPr marL="0" marR="0" lvl="0" indent="0" algn="l" rtl="0">
              <a:lnSpc>
                <a:spcPct val="117999"/>
              </a:lnSpc>
              <a:spcBef>
                <a:spcPts val="0"/>
              </a:spcBef>
              <a:spcAft>
                <a:spcPts val="0"/>
              </a:spcAft>
              <a:buClr>
                <a:schemeClr val="dk1"/>
              </a:buClr>
              <a:buSzPct val="25000"/>
              <a:buFont typeface="Arial"/>
              <a:buNone/>
            </a:pPr>
            <a:endParaRPr sz="2133" b="0" i="0" u="none" strike="noStrike" cap="none">
              <a:latin typeface="Helvetica Neue"/>
              <a:ea typeface="Helvetica Neue"/>
              <a:cs typeface="Helvetica Neue"/>
              <a:sym typeface="Helvetica Neue"/>
            </a:endParaRPr>
          </a:p>
          <a:p>
            <a:pPr marL="0" marR="0" lvl="0" indent="0" algn="l" rtl="0">
              <a:lnSpc>
                <a:spcPct val="117999"/>
              </a:lnSpc>
              <a:spcBef>
                <a:spcPts val="0"/>
              </a:spcBef>
              <a:buClr>
                <a:schemeClr val="dk1"/>
              </a:buClr>
              <a:buSzPct val="25000"/>
              <a:buFont typeface="Arial"/>
              <a:buNone/>
            </a:pPr>
            <a:r>
              <a:rPr lang="en-US" sz="2133" b="0" i="0" u="none" strike="noStrike" cap="none">
                <a:latin typeface="Helvetica Neue"/>
                <a:ea typeface="Helvetica Neue"/>
                <a:cs typeface="Helvetica Neue"/>
                <a:sym typeface="Helvetica Neue"/>
              </a:rPr>
              <a:t>The Moby Project</a:t>
            </a:r>
          </a:p>
        </p:txBody>
      </p:sp>
      <p:sp>
        <p:nvSpPr>
          <p:cNvPr id="116" name="Shape 116"/>
          <p:cNvSpPr txBox="1">
            <a:spLocks noGrp="1"/>
          </p:cNvSpPr>
          <p:nvPr>
            <p:ph type="sldNum" idx="12"/>
          </p:nvPr>
        </p:nvSpPr>
        <p:spPr>
          <a:xfrm>
            <a:off x="3884612" y="8685213"/>
            <a:ext cx="2971800" cy="458700"/>
          </a:xfrm>
          <a:prstGeom prst="rect">
            <a:avLst/>
          </a:prstGeom>
          <a:noFill/>
          <a:ln>
            <a:noFill/>
          </a:ln>
        </p:spPr>
        <p:txBody>
          <a:bodyPr wrap="square"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15</a:t>
            </a:fld>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558600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94" name="Shape 394"/>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None/>
            </a:pPr>
            <a:r>
              <a:rPr lang="en-US" sz="1200" b="1" i="0" u="none" strike="noStrike" cap="none">
                <a:latin typeface="Helvetica Neue"/>
                <a:ea typeface="Helvetica Neue"/>
                <a:cs typeface="Helvetica Neue"/>
                <a:sym typeface="Helvetica Neue"/>
              </a:rPr>
              <a:t>Main Points: This is a “Why?” Slide</a:t>
            </a:r>
            <a:endParaRPr sz="12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None/>
            </a:pPr>
            <a:r>
              <a:rPr lang="en-US" sz="1200" b="1" i="0" u="none" strike="noStrike" cap="none">
                <a:latin typeface="Helvetica Neue"/>
                <a:ea typeface="Helvetica Neue"/>
                <a:cs typeface="Helvetica Neue"/>
                <a:sym typeface="Helvetica Neue"/>
              </a:rPr>
              <a:t>When Docker built the Enterprise Edition platform we had these </a:t>
            </a:r>
            <a:r>
              <a:rPr lang="en-US" sz="1200" b="1" i="0" u="sng" strike="noStrike" cap="none">
                <a:latin typeface="Helvetica Neue"/>
                <a:ea typeface="Helvetica Neue"/>
                <a:cs typeface="Helvetica Neue"/>
                <a:sym typeface="Helvetica Neue"/>
              </a:rPr>
              <a:t>three objectives in mind as design goals</a:t>
            </a:r>
            <a:r>
              <a:rPr lang="en-US" sz="1200" b="1" i="0" u="none" strike="noStrike" cap="none">
                <a:latin typeface="Helvetica Neue"/>
                <a:ea typeface="Helvetica Neue"/>
                <a:cs typeface="Helvetica Neue"/>
                <a:sym typeface="Helvetica Neue"/>
              </a:rPr>
              <a:t>.</a:t>
            </a:r>
            <a:endParaRPr/>
          </a:p>
          <a:p>
            <a:pPr marL="0" marR="0" lvl="0" indent="0" algn="l" rtl="0">
              <a:lnSpc>
                <a:spcPct val="117999"/>
              </a:lnSpc>
              <a:spcBef>
                <a:spcPts val="0"/>
              </a:spcBef>
              <a:spcAft>
                <a:spcPts val="0"/>
              </a:spcAft>
              <a:buNone/>
            </a:pPr>
            <a:r>
              <a:rPr lang="en-US" sz="1200" b="1" i="0" u="none" strike="noStrike" cap="none">
                <a:latin typeface="Helvetica Neue"/>
                <a:ea typeface="Helvetica Neue"/>
                <a:cs typeface="Helvetica Neue"/>
                <a:sym typeface="Helvetica Neue"/>
              </a:rPr>
              <a:t>All 3:  Freedom of Choice, Security (peace of mind) and Operational Agility without compromise</a:t>
            </a:r>
            <a:endParaRPr/>
          </a:p>
          <a:p>
            <a:pPr marL="0" marR="0" lvl="0" indent="0" algn="l" rtl="0">
              <a:lnSpc>
                <a:spcPct val="117999"/>
              </a:lnSpc>
              <a:spcBef>
                <a:spcPts val="0"/>
              </a:spcBef>
              <a:spcAft>
                <a:spcPts val="0"/>
              </a:spcAft>
              <a:buNone/>
            </a:pPr>
            <a:r>
              <a:rPr lang="en-US" sz="1200" b="1" i="0" u="none" strike="noStrike" cap="none">
                <a:latin typeface="Helvetica Neue"/>
                <a:ea typeface="Helvetica Neue"/>
                <a:cs typeface="Helvetica Neue"/>
                <a:sym typeface="Helvetica Neue"/>
              </a:rPr>
              <a:t>Having all 3 at once is what enterprises need and what differentiates Docker from other platforms</a:t>
            </a:r>
            <a:endParaRPr/>
          </a:p>
          <a:p>
            <a:pPr marL="0" marR="0" lvl="0" indent="0" algn="l" rtl="0">
              <a:lnSpc>
                <a:spcPct val="117999"/>
              </a:lnSpc>
              <a:spcBef>
                <a:spcPts val="0"/>
              </a:spcBef>
              <a:spcAft>
                <a:spcPts val="0"/>
              </a:spcAft>
              <a:buNone/>
            </a:pPr>
            <a:r>
              <a:rPr lang="en-US" sz="1200" b="1" i="0" u="none" strike="noStrike" cap="none">
                <a:latin typeface="Helvetica Neue"/>
                <a:ea typeface="Helvetica Neue"/>
                <a:cs typeface="Helvetica Neue"/>
                <a:sym typeface="Helvetica Neue"/>
              </a:rPr>
              <a:t>EE will incorporate any emerging technologies delivered as a container too (eg serverless, IoT etc) so its also an investment in the future </a:t>
            </a:r>
            <a:endParaRPr/>
          </a:p>
          <a:p>
            <a:pPr marL="0" marR="0" lvl="0" indent="0" algn="l" rtl="0">
              <a:lnSpc>
                <a:spcPct val="117999"/>
              </a:lnSpc>
              <a:spcBef>
                <a:spcPts val="0"/>
              </a:spcBef>
              <a:spcAft>
                <a:spcPts val="0"/>
              </a:spcAft>
              <a:buNone/>
            </a:pPr>
            <a:br>
              <a:rPr lang="en-US" sz="1200" b="0" i="0" u="none" strike="noStrike" cap="none">
                <a:latin typeface="Helvetica Neue"/>
                <a:ea typeface="Helvetica Neue"/>
                <a:cs typeface="Helvetica Neue"/>
                <a:sym typeface="Helvetica Neue"/>
              </a:rPr>
            </a:br>
            <a:r>
              <a:rPr lang="en-US" sz="1200" b="0" i="0" u="none" strike="noStrike" cap="none">
                <a:latin typeface="Helvetica Neue"/>
                <a:ea typeface="Helvetica Neue"/>
                <a:cs typeface="Helvetica Neue"/>
                <a:sym typeface="Helvetica Neue"/>
              </a:rPr>
              <a:t>We built a Container Platform that captures everything we've learned over 5 years and countless customer engagements. The Docker EE platform balances Choice, Security and Agility simultaneously.</a:t>
            </a:r>
            <a:endParaRPr sz="12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None/>
            </a:pPr>
            <a:br>
              <a:rPr lang="en-US" sz="1200" b="0" i="0" u="none" strike="noStrike" cap="none">
                <a:latin typeface="Helvetica Neue"/>
                <a:ea typeface="Helvetica Neue"/>
                <a:cs typeface="Helvetica Neue"/>
                <a:sym typeface="Helvetica Neue"/>
              </a:rPr>
            </a:br>
            <a:r>
              <a:rPr lang="en-US" sz="1200" b="0" i="0" u="none" strike="noStrike" cap="none">
                <a:latin typeface="Helvetica Neue"/>
                <a:ea typeface="Helvetica Neue"/>
                <a:cs typeface="Helvetica Neue"/>
                <a:sym typeface="Helvetica Neue"/>
              </a:rPr>
              <a:t>Freedom of choice is critical: Deploy on Cloud, on-premise or Hybrid. Linux or Windows.  Docker native or 3</a:t>
            </a:r>
            <a:r>
              <a:rPr lang="en-US" sz="1200" b="0" i="0" u="none" strike="noStrike" cap="none" baseline="30000">
                <a:latin typeface="Helvetica Neue"/>
                <a:ea typeface="Helvetica Neue"/>
                <a:cs typeface="Helvetica Neue"/>
                <a:sym typeface="Helvetica Neue"/>
              </a:rPr>
              <a:t>rd</a:t>
            </a:r>
            <a:r>
              <a:rPr lang="en-US" sz="1200" b="0" i="0" u="none" strike="noStrike" cap="none">
                <a:latin typeface="Helvetica Neue"/>
                <a:ea typeface="Helvetica Neue"/>
                <a:cs typeface="Helvetica Neue"/>
                <a:sym typeface="Helvetica Neue"/>
              </a:rPr>
              <a:t> party tools. It's entirely up to you. Existing or greenfield apps. No other containerization approach can say this. Modernize at your pace not ours.</a:t>
            </a:r>
            <a:endParaRPr sz="12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None/>
            </a:pPr>
            <a:br>
              <a:rPr lang="en-US" sz="1200" b="0" i="0" u="none" strike="noStrike" cap="none">
                <a:latin typeface="Helvetica Neue"/>
                <a:ea typeface="Helvetica Neue"/>
                <a:cs typeface="Helvetica Neue"/>
                <a:sym typeface="Helvetica Neue"/>
              </a:rPr>
            </a:br>
            <a:r>
              <a:rPr lang="en-US" sz="1200" b="0" i="0" u="none" strike="noStrike" cap="none">
                <a:latin typeface="Helvetica Neue"/>
                <a:ea typeface="Helvetica Neue"/>
                <a:cs typeface="Helvetica Neue"/>
                <a:sym typeface="Helvetica Neue"/>
              </a:rPr>
              <a:t>It's secure. There are so many features built into this. But the key is secure control of your environment and the ability to audit every step in the process. Docker containers are more secure than other approach with, arguably, the smallest footprint for attack vectors out there. Gartner and others have acknowledged this. </a:t>
            </a:r>
            <a:endParaRPr sz="12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None/>
            </a:pPr>
            <a:r>
              <a:rPr lang="en-US" sz="1200" b="0" i="0" u="none" strike="noStrike" cap="none">
                <a:latin typeface="Helvetica Neue"/>
                <a:ea typeface="Helvetica Neue"/>
                <a:cs typeface="Helvetica Neue"/>
                <a:sym typeface="Helvetica Neue"/>
              </a:rPr>
              <a:t> </a:t>
            </a:r>
            <a:endParaRPr sz="12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None/>
            </a:pPr>
            <a:r>
              <a:rPr lang="en-US" sz="1200" b="0" i="0" u="none" strike="noStrike" cap="none">
                <a:latin typeface="Helvetica Neue"/>
                <a:ea typeface="Helvetica Neue"/>
                <a:cs typeface="Helvetica Neue"/>
                <a:sym typeface="Helvetica Neue"/>
              </a:rPr>
              <a:t>And in a changing world, Agility is key. Standardization means speed and savings. Faster development. Faster testing. Easier, faster scalability. As IT is more and more a driver of competitiveness, Dockerized applications are the path to being more responsive and delivering value to employees and customers sooner. And because of Docker extensibility, you’ve got a future-proof system designed to let you adopt new technologies in the future.</a:t>
            </a:r>
            <a:endParaRPr sz="12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None/>
            </a:pPr>
            <a:r>
              <a:rPr lang="en-US" sz="1200" b="0" i="0" u="none" strike="noStrike" cap="none">
                <a:latin typeface="Helvetica Neue"/>
                <a:ea typeface="Helvetica Neue"/>
                <a:cs typeface="Helvetica Neue"/>
                <a:sym typeface="Helvetica Neue"/>
              </a:rPr>
              <a:t> </a:t>
            </a:r>
            <a:endParaRPr sz="12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None/>
            </a:pPr>
            <a:r>
              <a:rPr lang="en-US" sz="1200" b="0" i="0" u="none" strike="noStrike" cap="none">
                <a:latin typeface="Helvetica Neue"/>
                <a:ea typeface="Helvetica Neue"/>
                <a:cs typeface="Helvetica Neue"/>
                <a:sym typeface="Helvetica Neue"/>
              </a:rPr>
              <a:t>There are other alternatives out there. There are PaaS alternatives. There are cloud-based container solutions out there. None of those bring these three elements together in a balanced way. No other is as adaptable to your existing governance models. No other is as capable of running on almost any platform and none is as lightweight.</a:t>
            </a:r>
            <a:endParaRPr sz="12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None/>
            </a:pPr>
            <a:r>
              <a:rPr lang="en-US" sz="1200" b="0" i="0" u="none" strike="noStrike" cap="none">
                <a:latin typeface="Helvetica Neue"/>
                <a:ea typeface="Helvetica Neue"/>
                <a:cs typeface="Helvetica Neue"/>
                <a:sym typeface="Helvetica Neue"/>
              </a:rPr>
              <a:t> </a:t>
            </a:r>
            <a:endParaRPr sz="12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None/>
            </a:pPr>
            <a:r>
              <a:rPr lang="en-US" sz="1200" b="0" i="0" u="none" strike="noStrike" cap="none">
                <a:latin typeface="Helvetica Neue"/>
                <a:ea typeface="Helvetica Neue"/>
                <a:cs typeface="Helvetica Neue"/>
                <a:sym typeface="Helvetica Neue"/>
              </a:rPr>
              <a:t>Furthermore this adaptability makes it the platform of choice for emerging technologies too. Wherther that’s serverless or something else, containers can support them and EE prevents enterprises from getting locked-in to any particular version.</a:t>
            </a:r>
            <a:endParaRPr sz="12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None/>
            </a:pPr>
            <a:br>
              <a:rPr lang="en-US" sz="1200" b="0" i="0" u="none" strike="noStrike" cap="none">
                <a:latin typeface="Helvetica Neue"/>
                <a:ea typeface="Helvetica Neue"/>
                <a:cs typeface="Helvetica Neue"/>
                <a:sym typeface="Helvetica Neue"/>
              </a:rPr>
            </a:br>
            <a:endParaRPr sz="1000" b="0" i="0" u="none" strike="noStrike" cap="none">
              <a:latin typeface="Helvetica Neue"/>
              <a:ea typeface="Helvetica Neue"/>
              <a:cs typeface="Helvetica Neue"/>
              <a:sym typeface="Helvetica Neue"/>
            </a:endParaRPr>
          </a:p>
        </p:txBody>
      </p:sp>
    </p:spTree>
    <p:extLst>
      <p:ext uri="{BB962C8B-B14F-4D97-AF65-F5344CB8AC3E}">
        <p14:creationId xmlns:p14="http://schemas.microsoft.com/office/powerpoint/2010/main" val="5477813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33660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8"/>
        <p:cNvGrpSpPr/>
        <p:nvPr/>
      </p:nvGrpSpPr>
      <p:grpSpPr>
        <a:xfrm>
          <a:off x="0" y="0"/>
          <a:ext cx="0" cy="0"/>
          <a:chOff x="0" y="0"/>
          <a:chExt cx="0" cy="0"/>
        </a:xfrm>
      </p:grpSpPr>
      <p:sp>
        <p:nvSpPr>
          <p:cNvPr id="1869" name="Google Shape;1869;g38ad8c9a43_0_13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0" name="Google Shape;1870;g38ad8c9a43_0_13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304800" algn="l" rtl="0">
              <a:spcBef>
                <a:spcPts val="0"/>
              </a:spcBef>
              <a:spcAft>
                <a:spcPts val="0"/>
              </a:spcAft>
              <a:buSzPts val="1200"/>
              <a:buChar char="●"/>
            </a:pPr>
            <a:r>
              <a:rPr lang="en-US"/>
              <a:t>Single secure command to join nodes to the cluster to make scaling easy</a:t>
            </a:r>
            <a:endParaRPr/>
          </a:p>
          <a:p>
            <a:pPr marL="457200" marR="0" lvl="0" indent="-304800" algn="l" rtl="0">
              <a:spcBef>
                <a:spcPts val="0"/>
              </a:spcBef>
              <a:spcAft>
                <a:spcPts val="0"/>
              </a:spcAft>
              <a:buSzPts val="1200"/>
              <a:buChar char="●"/>
            </a:pPr>
            <a:r>
              <a:rPr lang="en-US"/>
              <a:t>Node is automatically ready to accept workloads all while using existing access controls and policies.</a:t>
            </a:r>
            <a:endParaRPr/>
          </a:p>
          <a:p>
            <a:pPr marL="457200" marR="0" lvl="0" indent="-304800" algn="l" rtl="0">
              <a:spcBef>
                <a:spcPts val="0"/>
              </a:spcBef>
              <a:spcAft>
                <a:spcPts val="0"/>
              </a:spcAft>
              <a:buSzPts val="1200"/>
              <a:buChar char="●"/>
            </a:pPr>
            <a:r>
              <a:rPr lang="en-US"/>
              <a:t>All nodes are Swarm and Kubernetes ready so you can switch nodes on the fly as needed depending on how your Swarm and K8S needs scale up or down</a:t>
            </a:r>
            <a:endParaRPr/>
          </a:p>
        </p:txBody>
      </p:sp>
      <p:sp>
        <p:nvSpPr>
          <p:cNvPr id="1871" name="Google Shape;1871;g38ad8c9a43_0_13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Calibri"/>
                <a:buNone/>
                <a:tabLst/>
                <a:defRPr/>
              </a:pPr>
              <a:t>21</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568179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38ad8c9a43_0_1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0" name="Google Shape;970;g38ad8c9a43_0_1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15000"/>
              </a:lnSpc>
              <a:spcBef>
                <a:spcPts val="0"/>
              </a:spcBef>
              <a:spcAft>
                <a:spcPts val="0"/>
              </a:spcAft>
              <a:buSzPts val="1200"/>
              <a:buChar char="●"/>
            </a:pPr>
            <a:r>
              <a:rPr lang="en-US"/>
              <a:t>Only platform today that can run both Windows and Linux in the same cluster or platform. </a:t>
            </a:r>
            <a:endParaRPr/>
          </a:p>
          <a:p>
            <a:pPr marL="457200" marR="0" lvl="0" indent="-304800" algn="l" rtl="0">
              <a:lnSpc>
                <a:spcPct val="115000"/>
              </a:lnSpc>
              <a:spcBef>
                <a:spcPts val="0"/>
              </a:spcBef>
              <a:spcAft>
                <a:spcPts val="0"/>
              </a:spcAft>
              <a:buSzPts val="1200"/>
              <a:buChar char="●"/>
            </a:pPr>
            <a:r>
              <a:rPr lang="en-US"/>
              <a:t>DISCOVERY: </a:t>
            </a:r>
            <a:endParaRPr/>
          </a:p>
          <a:p>
            <a:pPr marL="914400" marR="0" lvl="1" indent="-304800" algn="l" rtl="0">
              <a:lnSpc>
                <a:spcPct val="115000"/>
              </a:lnSpc>
              <a:spcBef>
                <a:spcPts val="0"/>
              </a:spcBef>
              <a:spcAft>
                <a:spcPts val="0"/>
              </a:spcAft>
              <a:buSzPts val="1200"/>
              <a:buChar char="○"/>
            </a:pPr>
            <a:r>
              <a:rPr lang="en-US"/>
              <a:t>What windows do you have in your env? </a:t>
            </a:r>
            <a:endParaRPr/>
          </a:p>
          <a:p>
            <a:pPr marL="914400" marR="0" lvl="1" indent="-304800" algn="l" rtl="0">
              <a:lnSpc>
                <a:spcPct val="115000"/>
              </a:lnSpc>
              <a:spcBef>
                <a:spcPts val="0"/>
              </a:spcBef>
              <a:spcAft>
                <a:spcPts val="0"/>
              </a:spcAft>
              <a:buSzPts val="1200"/>
              <a:buChar char="○"/>
            </a:pPr>
            <a:r>
              <a:rPr lang="en-US"/>
              <a:t>What linux do you have in your env? </a:t>
            </a:r>
            <a:endParaRPr/>
          </a:p>
          <a:p>
            <a:pPr marL="914400" marR="0" lvl="1" indent="-304800" algn="l" rtl="0">
              <a:lnSpc>
                <a:spcPct val="115000"/>
              </a:lnSpc>
              <a:spcBef>
                <a:spcPts val="0"/>
              </a:spcBef>
              <a:spcAft>
                <a:spcPts val="0"/>
              </a:spcAft>
              <a:buSzPts val="1200"/>
              <a:buChar char="○"/>
            </a:pPr>
            <a:r>
              <a:rPr lang="en-US"/>
              <a:t>What versions? </a:t>
            </a:r>
            <a:endParaRPr/>
          </a:p>
          <a:p>
            <a:pPr marL="914400" marR="0" lvl="1" indent="-304800" algn="l" rtl="0">
              <a:lnSpc>
                <a:spcPct val="115000"/>
              </a:lnSpc>
              <a:spcBef>
                <a:spcPts val="0"/>
              </a:spcBef>
              <a:spcAft>
                <a:spcPts val="0"/>
              </a:spcAft>
              <a:buSzPts val="1200"/>
              <a:buChar char="○"/>
            </a:pPr>
            <a:r>
              <a:rPr lang="en-US"/>
              <a:t>What types of apps? </a:t>
            </a:r>
            <a:endParaRPr/>
          </a:p>
          <a:p>
            <a:pPr marL="457200" marR="0" lvl="0" indent="-304800" algn="l" rtl="0">
              <a:lnSpc>
                <a:spcPct val="115000"/>
              </a:lnSpc>
              <a:spcBef>
                <a:spcPts val="0"/>
              </a:spcBef>
              <a:spcAft>
                <a:spcPts val="0"/>
              </a:spcAft>
              <a:buSzPts val="1200"/>
              <a:buChar char="●"/>
            </a:pPr>
            <a:r>
              <a:rPr lang="en-US"/>
              <a:t>You don’t need separate clusters based on OS. </a:t>
            </a:r>
            <a:endParaRPr/>
          </a:p>
          <a:p>
            <a:pPr marL="0" marR="0" lvl="0" indent="0" algn="l" rtl="0">
              <a:lnSpc>
                <a:spcPct val="115000"/>
              </a:lnSpc>
              <a:spcBef>
                <a:spcPts val="0"/>
              </a:spcBef>
              <a:spcAft>
                <a:spcPts val="0"/>
              </a:spcAft>
              <a:buNone/>
            </a:pP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971" name="Google Shape;971;g38ad8c9a43_0_1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772004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8"/>
        <p:cNvGrpSpPr/>
        <p:nvPr/>
      </p:nvGrpSpPr>
      <p:grpSpPr>
        <a:xfrm>
          <a:off x="0" y="0"/>
          <a:ext cx="0" cy="0"/>
          <a:chOff x="0" y="0"/>
          <a:chExt cx="0" cy="0"/>
        </a:xfrm>
      </p:grpSpPr>
      <p:sp>
        <p:nvSpPr>
          <p:cNvPr id="1229" name="Google Shape;1229;g2fa03cc665_0_2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0" name="Google Shape;1230;g2fa03cc665_0_26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457200" marR="0" lvl="0" indent="-304800" algn="l" rtl="0">
              <a:spcBef>
                <a:spcPts val="0"/>
              </a:spcBef>
              <a:spcAft>
                <a:spcPts val="0"/>
              </a:spcAft>
              <a:buSzPts val="1200"/>
              <a:buChar char="●"/>
            </a:pPr>
            <a:r>
              <a:rPr lang="en-US"/>
              <a:t>Find in my time, two types of ppl. Ppl who like GUI, ppl who like CLI. </a:t>
            </a:r>
            <a:endParaRPr/>
          </a:p>
          <a:p>
            <a:pPr marL="457200" marR="0" lvl="0" indent="-304800" algn="l" rtl="0">
              <a:spcBef>
                <a:spcPts val="0"/>
              </a:spcBef>
              <a:spcAft>
                <a:spcPts val="0"/>
              </a:spcAft>
              <a:buSzPts val="1200"/>
              <a:buChar char="●"/>
            </a:pPr>
            <a:r>
              <a:rPr lang="en-US"/>
              <a:t>What I found, in a given team there isn’t uniformity. Some folks like CLI and text files. But managers like to see visual reports and access a GUI. </a:t>
            </a:r>
            <a:endParaRPr/>
          </a:p>
          <a:p>
            <a:pPr marL="457200" marR="0" lvl="0" indent="-304800" algn="l" rtl="0">
              <a:spcBef>
                <a:spcPts val="0"/>
              </a:spcBef>
              <a:spcAft>
                <a:spcPts val="0"/>
              </a:spcAft>
              <a:buSzPts val="1200"/>
              <a:buChar char="●"/>
            </a:pPr>
            <a:r>
              <a:rPr lang="en-US"/>
              <a:t>Everything you do in the CLI, you can do in the GUI. </a:t>
            </a:r>
            <a:endParaRPr/>
          </a:p>
          <a:p>
            <a:pPr marL="457200" marR="0" lvl="0" indent="-304800" algn="l" rtl="0">
              <a:spcBef>
                <a:spcPts val="0"/>
              </a:spcBef>
              <a:spcAft>
                <a:spcPts val="0"/>
              </a:spcAft>
              <a:buSzPts val="1200"/>
              <a:buChar char="●"/>
            </a:pPr>
            <a:r>
              <a:rPr lang="en-US"/>
              <a:t>Devs can use CLI, but managers can use the UI to make some changes as needed. </a:t>
            </a:r>
            <a:endParaRPr/>
          </a:p>
          <a:p>
            <a:pPr marL="457200" marR="0" lvl="0" indent="-304800" algn="l" rtl="0">
              <a:spcBef>
                <a:spcPts val="0"/>
              </a:spcBef>
              <a:spcAft>
                <a:spcPts val="0"/>
              </a:spcAft>
              <a:buSzPts val="1200"/>
              <a:buChar char="●"/>
            </a:pPr>
            <a:r>
              <a:rPr lang="en-US"/>
              <a:t>Anecdote [if needed]: This really resonated at Este Lauder – couple of managers in the room, “yes, this is really important. it’s not one or the other”. </a:t>
            </a:r>
            <a:endParaRPr/>
          </a:p>
          <a:p>
            <a:pPr marL="457200" lvl="0" indent="-304800" algn="l" rtl="0">
              <a:spcBef>
                <a:spcPts val="0"/>
              </a:spcBef>
              <a:spcAft>
                <a:spcPts val="0"/>
              </a:spcAft>
              <a:buSzPts val="1200"/>
              <a:buChar char="●"/>
            </a:pPr>
            <a:r>
              <a:rPr lang="en-US"/>
              <a:t>If you want to automate things, there’s an API. </a:t>
            </a:r>
            <a:endParaRPr/>
          </a:p>
          <a:p>
            <a:pPr marL="914400" marR="0" lvl="1" indent="-304800" algn="l" rtl="0">
              <a:spcBef>
                <a:spcPts val="0"/>
              </a:spcBef>
              <a:spcAft>
                <a:spcPts val="0"/>
              </a:spcAft>
              <a:buSzPts val="1200"/>
              <a:buChar char="○"/>
            </a:pPr>
            <a:r>
              <a:rPr lang="en-US"/>
              <a:t>Swagger based API, in GUI, go look at the API and and test it out; see the JSON output. </a:t>
            </a:r>
            <a:endParaRPr/>
          </a:p>
          <a:p>
            <a:pPr marL="457200" lvl="0" indent="-304800" algn="l" rtl="0">
              <a:spcBef>
                <a:spcPts val="0"/>
              </a:spcBef>
              <a:spcAft>
                <a:spcPts val="0"/>
              </a:spcAft>
              <a:buSzPts val="1200"/>
              <a:buChar char="●"/>
            </a:pPr>
            <a:r>
              <a:rPr lang="en-US"/>
              <a:t>DISCOVERY:</a:t>
            </a:r>
            <a:endParaRPr/>
          </a:p>
          <a:p>
            <a:pPr marL="914400" lvl="1" indent="-304800" algn="l" rtl="0">
              <a:spcBef>
                <a:spcPts val="0"/>
              </a:spcBef>
              <a:spcAft>
                <a:spcPts val="0"/>
              </a:spcAft>
              <a:buSzPts val="1200"/>
              <a:buChar char="○"/>
            </a:pPr>
            <a:r>
              <a:rPr lang="en-US"/>
              <a:t>How do you deploy apps today? Sophisticated compose files? </a:t>
            </a:r>
            <a:endParaRPr/>
          </a:p>
          <a:p>
            <a:pPr marL="457200" marR="0" lvl="0" indent="-304800" algn="l" rtl="0">
              <a:spcBef>
                <a:spcPts val="0"/>
              </a:spcBef>
              <a:spcAft>
                <a:spcPts val="0"/>
              </a:spcAft>
              <a:buSzPts val="1200"/>
              <a:buChar char="●"/>
            </a:pPr>
            <a:r>
              <a:rPr lang="en-US"/>
              <a:t>[if needed] if you run ‘docker version’, you have client AND server. how you apply docker client and attach to server in cluster. this is how you have the security and access controls that you care about. </a:t>
            </a:r>
            <a:endParaRPr/>
          </a:p>
          <a:p>
            <a:pPr marL="457200" marR="0" lvl="0" indent="-304800" algn="l" rtl="0">
              <a:spcBef>
                <a:spcPts val="0"/>
              </a:spcBef>
              <a:spcAft>
                <a:spcPts val="0"/>
              </a:spcAft>
              <a:buSzPts val="1200"/>
              <a:buChar char="●"/>
            </a:pPr>
            <a:r>
              <a:rPr lang="en-US"/>
              <a:t>[If needed] OpenShift is really convoluted, lots of CLI, not much GUI. </a:t>
            </a:r>
            <a:endParaRPr/>
          </a:p>
          <a:p>
            <a:pPr marL="457200" marR="0" lvl="0" indent="0" algn="l" rtl="0">
              <a:lnSpc>
                <a:spcPct val="100000"/>
              </a:lnSpc>
              <a:spcBef>
                <a:spcPts val="0"/>
              </a:spcBef>
              <a:spcAft>
                <a:spcPts val="0"/>
              </a:spcAft>
              <a:buNone/>
            </a:pPr>
            <a:endParaRPr/>
          </a:p>
        </p:txBody>
      </p:sp>
      <p:sp>
        <p:nvSpPr>
          <p:cNvPr id="1231" name="Google Shape;1231;g2fa03cc665_0_266:notes"/>
          <p:cNvSpPr txBox="1">
            <a:spLocks noGrp="1"/>
          </p:cNvSpPr>
          <p:nvPr>
            <p:ph type="sldNum" idx="12"/>
          </p:nvPr>
        </p:nvSpPr>
        <p:spPr>
          <a:xfrm>
            <a:off x="3884612" y="8685213"/>
            <a:ext cx="2971800" cy="45870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23</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40577951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0" name="Google Shape;1100;p3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457200" marR="0" lvl="0" indent="-304800" algn="l" rtl="0">
              <a:spcBef>
                <a:spcPts val="0"/>
              </a:spcBef>
              <a:spcAft>
                <a:spcPts val="0"/>
              </a:spcAft>
              <a:buSzPts val="1200"/>
              <a:buChar char="●"/>
            </a:pPr>
            <a:r>
              <a:rPr lang="en-US"/>
              <a:t>really important. </a:t>
            </a:r>
            <a:endParaRPr/>
          </a:p>
          <a:p>
            <a:pPr marL="457200" marR="0" lvl="0" indent="-304800" algn="l" rtl="0">
              <a:spcBef>
                <a:spcPts val="0"/>
              </a:spcBef>
              <a:spcAft>
                <a:spcPts val="0"/>
              </a:spcAft>
              <a:buSzPts val="1200"/>
              <a:buChar char="●"/>
            </a:pPr>
            <a:r>
              <a:rPr lang="en-US"/>
              <a:t>DISCOVERY:</a:t>
            </a:r>
            <a:endParaRPr/>
          </a:p>
          <a:p>
            <a:pPr marL="914400" marR="0" lvl="1" indent="-304800" algn="l" rtl="0">
              <a:spcBef>
                <a:spcPts val="0"/>
              </a:spcBef>
              <a:spcAft>
                <a:spcPts val="0"/>
              </a:spcAft>
              <a:buSzPts val="1200"/>
              <a:buChar char="○"/>
            </a:pPr>
            <a:r>
              <a:rPr lang="en-US"/>
              <a:t>Are you aware of how to launch containerized apps? </a:t>
            </a:r>
            <a:endParaRPr/>
          </a:p>
          <a:p>
            <a:pPr marL="457200" marR="0" lvl="0" indent="-304800" algn="l" rtl="0">
              <a:spcBef>
                <a:spcPts val="0"/>
              </a:spcBef>
              <a:spcAft>
                <a:spcPts val="0"/>
              </a:spcAft>
              <a:buSzPts val="1200"/>
              <a:buChar char="●"/>
            </a:pPr>
            <a:r>
              <a:rPr lang="en-US"/>
              <a:t>Docker compose is an easy to read app definition that includes multiple tiers of the app to help you launch apps.</a:t>
            </a:r>
            <a:endParaRPr/>
          </a:p>
          <a:p>
            <a:pPr marL="457200" marR="0" lvl="0" indent="-304800" algn="l" rtl="0">
              <a:spcBef>
                <a:spcPts val="0"/>
              </a:spcBef>
              <a:spcAft>
                <a:spcPts val="0"/>
              </a:spcAft>
              <a:buSzPts val="1200"/>
              <a:buChar char="●"/>
            </a:pPr>
            <a:r>
              <a:rPr lang="en-US"/>
              <a:t>If the app and its multiple tiers has been written for docker compose, the yamls between swarm and k8s are an order of magnitude diff. </a:t>
            </a:r>
            <a:endParaRPr/>
          </a:p>
          <a:p>
            <a:pPr marL="457200" marR="0" lvl="0" indent="-304800" algn="l" rtl="0">
              <a:spcBef>
                <a:spcPts val="0"/>
              </a:spcBef>
              <a:spcAft>
                <a:spcPts val="0"/>
              </a:spcAft>
              <a:buSzPts val="1200"/>
              <a:buChar char="●"/>
            </a:pPr>
            <a:r>
              <a:rPr lang="en-US"/>
              <a:t>if initially you dev in swarm and want to move to k8s, you can make a runtime decision to change orchestrators and the platform translates that for you on the fly. </a:t>
            </a:r>
            <a:endParaRPr/>
          </a:p>
          <a:p>
            <a:pPr marL="457200" marR="0" lvl="0" indent="-304800" algn="l" rtl="0">
              <a:spcBef>
                <a:spcPts val="0"/>
              </a:spcBef>
              <a:spcAft>
                <a:spcPts val="0"/>
              </a:spcAft>
              <a:buSzPts val="1200"/>
              <a:buChar char="●"/>
            </a:pPr>
            <a:r>
              <a:rPr lang="en-US"/>
              <a:t>Familiar with k8s, fully supported k8s yaml but we made operating a k8s cluster easier to use.</a:t>
            </a:r>
            <a:endParaRPr/>
          </a:p>
          <a:p>
            <a:pPr marL="0" marR="0" lvl="0" indent="0" algn="l" rtl="0">
              <a:spcBef>
                <a:spcPts val="0"/>
              </a:spcBef>
              <a:spcAft>
                <a:spcPts val="0"/>
              </a:spcAft>
              <a:buNone/>
            </a:pPr>
            <a:endParaRPr/>
          </a:p>
        </p:txBody>
      </p:sp>
      <p:sp>
        <p:nvSpPr>
          <p:cNvPr id="1101" name="Google Shape;1101;p32:notes"/>
          <p:cNvSpPr txBox="1">
            <a:spLocks noGrp="1"/>
          </p:cNvSpPr>
          <p:nvPr>
            <p:ph type="sldNum" idx="12"/>
          </p:nvPr>
        </p:nvSpPr>
        <p:spPr>
          <a:xfrm>
            <a:off x="3884612" y="8685213"/>
            <a:ext cx="2971800" cy="45870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31</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23948125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6"/>
        <p:cNvGrpSpPr/>
        <p:nvPr/>
      </p:nvGrpSpPr>
      <p:grpSpPr>
        <a:xfrm>
          <a:off x="0" y="0"/>
          <a:ext cx="0" cy="0"/>
          <a:chOff x="0" y="0"/>
          <a:chExt cx="0" cy="0"/>
        </a:xfrm>
      </p:grpSpPr>
      <p:sp>
        <p:nvSpPr>
          <p:cNvPr id="1817" name="Google Shape;1817;g3728110b48_0_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8" name="Google Shape;1818;g3728110b48_0_45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US"/>
              <a:t>Docker Enterprise includes the networking and routing options for how you publish your apps.</a:t>
            </a:r>
            <a:endParaRPr/>
          </a:p>
          <a:p>
            <a:pPr marL="457200" lvl="0" indent="-304800" algn="l" rtl="0">
              <a:spcBef>
                <a:spcPts val="0"/>
              </a:spcBef>
              <a:spcAft>
                <a:spcPts val="0"/>
              </a:spcAft>
              <a:buSzPts val="1200"/>
              <a:buChar char="●"/>
            </a:pPr>
            <a:r>
              <a:rPr lang="en-US"/>
              <a:t>DISCOVERY:</a:t>
            </a:r>
            <a:endParaRPr/>
          </a:p>
          <a:p>
            <a:pPr marL="914400" lvl="0" indent="-304800" algn="l" rtl="0">
              <a:spcBef>
                <a:spcPts val="0"/>
              </a:spcBef>
              <a:spcAft>
                <a:spcPts val="0"/>
              </a:spcAft>
              <a:buSzPts val="1200"/>
              <a:buChar char="●"/>
            </a:pPr>
            <a:r>
              <a:rPr lang="en-US"/>
              <a:t>What kind of LB do you have? </a:t>
            </a:r>
            <a:endParaRPr/>
          </a:p>
          <a:p>
            <a:pPr marL="457200" lvl="0" indent="0" algn="l" rtl="0">
              <a:spcBef>
                <a:spcPts val="0"/>
              </a:spcBef>
              <a:spcAft>
                <a:spcPts val="0"/>
              </a:spcAft>
              <a:buNone/>
            </a:pPr>
            <a:endParaRPr/>
          </a:p>
        </p:txBody>
      </p:sp>
    </p:spTree>
    <p:extLst>
      <p:ext uri="{BB962C8B-B14F-4D97-AF65-F5344CB8AC3E}">
        <p14:creationId xmlns:p14="http://schemas.microsoft.com/office/powerpoint/2010/main" val="2946225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c0192694c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c0192694c_0_2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37258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3c0192694c_0_2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c0192694c_0_24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5500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44b74fbb2e_0_16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44b74fbb2e_0_160:notes"/>
          <p:cNvSpPr txBox="1">
            <a:spLocks noGrp="1"/>
          </p:cNvSpPr>
          <p:nvPr>
            <p:ph type="body" idx="1"/>
          </p:nvPr>
        </p:nvSpPr>
        <p:spPr>
          <a:xfrm>
            <a:off x="731520" y="4560570"/>
            <a:ext cx="5852100" cy="43206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36772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3c0192694c_0_2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3c0192694c_0_26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37993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c0192694c_0_2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c0192694c_0_29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18311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3c0192694c_0_3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3c0192694c_0_36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77784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c0192694c_0_4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c0192694c_0_4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29003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3c0192694c_0_4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3c0192694c_0_43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1024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3c0192694c_0_4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3c0192694c_0_46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7586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3c0192694c_0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3c0192694c_0_5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3098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3c0192694c_0_5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3c0192694c_0_55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19998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3c0192694c_0_5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3c0192694c_0_57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70150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3c0192694c_0_5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3c0192694c_0_57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3305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5"/>
        <p:cNvGrpSpPr/>
        <p:nvPr/>
      </p:nvGrpSpPr>
      <p:grpSpPr>
        <a:xfrm>
          <a:off x="0" y="0"/>
          <a:ext cx="0" cy="0"/>
          <a:chOff x="0" y="0"/>
          <a:chExt cx="0" cy="0"/>
        </a:xfrm>
      </p:grpSpPr>
      <p:sp>
        <p:nvSpPr>
          <p:cNvPr id="1596" name="Google Shape;1596;g44b74fbb2e_0_12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7" name="Google Shape;1597;g44b74fbb2e_0_120:notes"/>
          <p:cNvSpPr txBox="1">
            <a:spLocks noGrp="1"/>
          </p:cNvSpPr>
          <p:nvPr>
            <p:ph type="body" idx="1"/>
          </p:nvPr>
        </p:nvSpPr>
        <p:spPr>
          <a:xfrm>
            <a:off x="731520" y="4560570"/>
            <a:ext cx="5852100" cy="43206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90475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3c0192694c_0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3c0192694c_0_61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72405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22321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3c0192694c_0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3c0192694c_0_5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44907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Shape 8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04" name="Shape 804"/>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None/>
            </a:pPr>
            <a:r>
              <a:rPr lang="en-US" b="1" dirty="0"/>
              <a:t>Main Points:</a:t>
            </a:r>
            <a:endParaRPr b="1" dirty="0"/>
          </a:p>
          <a:p>
            <a:pPr marL="0" marR="0" lvl="0" indent="0" algn="l" rtl="0">
              <a:lnSpc>
                <a:spcPct val="117999"/>
              </a:lnSpc>
              <a:spcBef>
                <a:spcPts val="0"/>
              </a:spcBef>
              <a:spcAft>
                <a:spcPts val="0"/>
              </a:spcAft>
              <a:buNone/>
            </a:pPr>
            <a:r>
              <a:rPr lang="en-US" sz="1200" b="0" i="0" u="none" strike="noStrike" cap="none" dirty="0">
                <a:latin typeface="Helvetica Neue"/>
                <a:ea typeface="Helvetica Neue"/>
                <a:cs typeface="Helvetica Neue"/>
                <a:sym typeface="Helvetica Neue"/>
              </a:rPr>
              <a:t>Kubernetes in any form (including AKS) does not yet support Windows workloads.  Your best bet is to containerize Windows workloads using Docker Swarm orchestration today, and we make it easy and seamless to switch to Kubernetes when/if windows support is available.</a:t>
            </a:r>
            <a:endParaRPr sz="1200" b="0" i="0" u="none" strike="noStrike" cap="none" dirty="0">
              <a:latin typeface="Helvetica Neue"/>
              <a:ea typeface="Helvetica Neue"/>
              <a:cs typeface="Helvetica Neue"/>
              <a:sym typeface="Helvetica Neue"/>
            </a:endParaRPr>
          </a:p>
        </p:txBody>
      </p:sp>
    </p:spTree>
    <p:extLst>
      <p:ext uri="{BB962C8B-B14F-4D97-AF65-F5344CB8AC3E}">
        <p14:creationId xmlns:p14="http://schemas.microsoft.com/office/powerpoint/2010/main" val="11964774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bbf2f1efc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3bbf2f1efc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4286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43bbf7051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07" name="Google Shape;707;g43bbf70511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17999"/>
              </a:lnSpc>
              <a:spcBef>
                <a:spcPts val="0"/>
              </a:spcBef>
              <a:spcAft>
                <a:spcPts val="0"/>
              </a:spcAft>
              <a:buSzPts val="1100"/>
              <a:buFont typeface="Helvetica Neue"/>
              <a:buChar char="●"/>
            </a:pPr>
            <a:r>
              <a:rPr lang="en" sz="2000" b="0" i="0" u="none" strike="noStrike" cap="none">
                <a:latin typeface="Helvetica Neue"/>
                <a:ea typeface="Helvetica Neue"/>
                <a:cs typeface="Helvetica Neue"/>
                <a:sym typeface="Helvetica Neue"/>
              </a:rPr>
              <a:t>Choice of …</a:t>
            </a:r>
            <a:endParaRPr sz="2133" b="0" i="0" u="none" strike="noStrike" cap="none">
              <a:latin typeface="Helvetica Neue"/>
              <a:ea typeface="Helvetica Neue"/>
              <a:cs typeface="Helvetica Neue"/>
              <a:sym typeface="Helvetica Neue"/>
            </a:endParaRPr>
          </a:p>
          <a:p>
            <a:pPr marL="457200" marR="0" lvl="0" indent="-298450" algn="l" rtl="0">
              <a:lnSpc>
                <a:spcPct val="117999"/>
              </a:lnSpc>
              <a:spcBef>
                <a:spcPts val="0"/>
              </a:spcBef>
              <a:spcAft>
                <a:spcPts val="0"/>
              </a:spcAft>
              <a:buSzPts val="1100"/>
              <a:buFont typeface="Helvetica Neue"/>
              <a:buChar char="●"/>
            </a:pPr>
            <a:r>
              <a:rPr lang="en" sz="2000" b="0" i="0" u="none" strike="noStrike" cap="none">
                <a:latin typeface="Helvetica Neue"/>
                <a:ea typeface="Helvetica Neue"/>
                <a:cs typeface="Helvetica Neue"/>
                <a:sym typeface="Helvetica Neue"/>
              </a:rPr>
              <a:t>Any application</a:t>
            </a:r>
            <a:endParaRPr sz="2133" b="0" i="0" u="none" strike="noStrike" cap="none">
              <a:latin typeface="Helvetica Neue"/>
              <a:ea typeface="Helvetica Neue"/>
              <a:cs typeface="Helvetica Neue"/>
              <a:sym typeface="Helvetica Neue"/>
            </a:endParaRPr>
          </a:p>
          <a:p>
            <a:pPr marL="457200" marR="0" lvl="0" indent="-298450" algn="l" rtl="0">
              <a:lnSpc>
                <a:spcPct val="117999"/>
              </a:lnSpc>
              <a:spcBef>
                <a:spcPts val="0"/>
              </a:spcBef>
              <a:spcAft>
                <a:spcPts val="0"/>
              </a:spcAft>
              <a:buSzPts val="1100"/>
              <a:buFont typeface="Helvetica Neue"/>
              <a:buChar char="●"/>
            </a:pPr>
            <a:r>
              <a:rPr lang="en" sz="2000" b="0" i="0" u="none" strike="noStrike" cap="none">
                <a:latin typeface="Helvetica Neue"/>
                <a:ea typeface="Helvetica Neue"/>
                <a:cs typeface="Helvetica Neue"/>
                <a:sym typeface="Helvetica Neue"/>
              </a:rPr>
              <a:t>Any infrastructure</a:t>
            </a:r>
            <a:endParaRPr sz="2133" b="0" i="0" u="none" strike="noStrike" cap="none">
              <a:latin typeface="Helvetica Neue"/>
              <a:ea typeface="Helvetica Neue"/>
              <a:cs typeface="Helvetica Neue"/>
              <a:sym typeface="Helvetica Neue"/>
            </a:endParaRPr>
          </a:p>
        </p:txBody>
      </p:sp>
    </p:spTree>
    <p:extLst>
      <p:ext uri="{BB962C8B-B14F-4D97-AF65-F5344CB8AC3E}">
        <p14:creationId xmlns:p14="http://schemas.microsoft.com/office/powerpoint/2010/main" val="2571536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3d94c97ec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3d94c97ec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9831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3d94c97ec6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6" name="Google Shape;1316;g3d94c97ec6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6263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6"/>
        <p:cNvGrpSpPr/>
        <p:nvPr/>
      </p:nvGrpSpPr>
      <p:grpSpPr>
        <a:xfrm>
          <a:off x="0" y="0"/>
          <a:ext cx="0" cy="0"/>
          <a:chOff x="0" y="0"/>
          <a:chExt cx="0" cy="0"/>
        </a:xfrm>
      </p:grpSpPr>
      <p:sp>
        <p:nvSpPr>
          <p:cNvPr id="1477" name="Google Shape;1477;g3d94c97ec6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8" name="Google Shape;1478;g3d94c97ec6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605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0"/>
        <p:cNvGrpSpPr/>
        <p:nvPr/>
      </p:nvGrpSpPr>
      <p:grpSpPr>
        <a:xfrm>
          <a:off x="0" y="0"/>
          <a:ext cx="0" cy="0"/>
          <a:chOff x="0" y="0"/>
          <a:chExt cx="0" cy="0"/>
        </a:xfrm>
      </p:grpSpPr>
      <p:sp>
        <p:nvSpPr>
          <p:cNvPr id="1531" name="Google Shape;1531;g3d94c97ec6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2" name="Google Shape;1532;g3d94c97ec6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9075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43bbf70511_0_2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43bbf70511_0_2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82516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light-main-page">
    <p:bg>
      <p:bgPr>
        <a:solidFill>
          <a:srgbClr val="FFFFFF"/>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338375" y="530375"/>
            <a:ext cx="11349037" cy="1308100"/>
          </a:xfrm>
          <a:prstGeom prst="rect">
            <a:avLst/>
          </a:prstGeom>
        </p:spPr>
        <p:txBody>
          <a:bodyPr anchor="ctr"/>
          <a:lstStyle>
            <a:lvl1pPr marL="0" indent="0">
              <a:lnSpc>
                <a:spcPct val="100000"/>
              </a:lnSpc>
              <a:buNone/>
              <a:defRPr sz="4400" b="1" baseline="0">
                <a:solidFill>
                  <a:srgbClr val="2F474F"/>
                </a:solidFill>
              </a:defRPr>
            </a:lvl1pPr>
            <a:lvl2pPr marL="609631" indent="0">
              <a:buNone/>
              <a:defRPr/>
            </a:lvl2pPr>
            <a:lvl3pPr marL="1219261" indent="0">
              <a:buNone/>
              <a:defRPr/>
            </a:lvl3pPr>
            <a:lvl4pPr marL="1828891" indent="0">
              <a:buNone/>
              <a:defRPr/>
            </a:lvl4pPr>
            <a:lvl5pPr marL="2438521" indent="0">
              <a:buNone/>
              <a:defRPr/>
            </a:lvl5pPr>
          </a:lstStyle>
          <a:p>
            <a:pPr lvl="0"/>
            <a:r>
              <a:rPr lang="en-US" dirty="0"/>
              <a:t>Presentation Title Goes Here-</a:t>
            </a:r>
            <a:br>
              <a:rPr lang="en-US" dirty="0"/>
            </a:br>
            <a:r>
              <a:rPr lang="en-US" dirty="0"/>
              <a:t>Can Be One Line or Two Lines</a:t>
            </a:r>
          </a:p>
        </p:txBody>
      </p:sp>
      <p:sp>
        <p:nvSpPr>
          <p:cNvPr id="5" name="Text Placeholder 4"/>
          <p:cNvSpPr>
            <a:spLocks noGrp="1"/>
          </p:cNvSpPr>
          <p:nvPr>
            <p:ph type="body" sz="quarter" idx="11" hasCustomPrompt="1"/>
          </p:nvPr>
        </p:nvSpPr>
        <p:spPr>
          <a:xfrm>
            <a:off x="338375" y="2069543"/>
            <a:ext cx="6802437" cy="1006537"/>
          </a:xfrm>
          <a:prstGeom prst="rect">
            <a:avLst/>
          </a:prstGeom>
        </p:spPr>
        <p:txBody>
          <a:bodyPr wrap="none" anchor="ctr"/>
          <a:lstStyle>
            <a:lvl1pPr marL="0" indent="0">
              <a:lnSpc>
                <a:spcPct val="100000"/>
              </a:lnSpc>
              <a:buNone/>
              <a:defRPr>
                <a:solidFill>
                  <a:schemeClr val="tx1"/>
                </a:solidFill>
              </a:defRPr>
            </a:lvl1pPr>
            <a:lvl2pPr marL="609631" indent="0">
              <a:buNone/>
              <a:defRPr/>
            </a:lvl2pPr>
            <a:lvl3pPr marL="1219261" indent="0">
              <a:buNone/>
              <a:defRPr/>
            </a:lvl3pPr>
            <a:lvl4pPr marL="1828891" indent="0">
              <a:buNone/>
              <a:defRPr/>
            </a:lvl4pPr>
            <a:lvl5pPr marL="2438521" indent="0">
              <a:buNone/>
              <a:defRPr/>
            </a:lvl5pPr>
          </a:lstStyle>
          <a:p>
            <a:pPr lvl="0"/>
            <a:r>
              <a:rPr lang="en-US" dirty="0"/>
              <a:t>SUBTITLE</a:t>
            </a:r>
          </a:p>
        </p:txBody>
      </p:sp>
      <p:pic>
        <p:nvPicPr>
          <p:cNvPr id="14" name="colorMesa de trabajo 1@2x.png" descr="colorMesa de trabajo 1@2x.png"/>
          <p:cNvPicPr>
            <a:picLocks noChangeAspect="1"/>
          </p:cNvPicPr>
          <p:nvPr/>
        </p:nvPicPr>
        <p:blipFill>
          <a:blip r:embed="rId2">
            <a:extLst/>
          </a:blip>
          <a:stretch>
            <a:fillRect/>
          </a:stretch>
        </p:blipFill>
        <p:spPr>
          <a:xfrm>
            <a:off x="10144638" y="5195454"/>
            <a:ext cx="1656510" cy="1425604"/>
          </a:xfrm>
          <a:prstGeom prst="rect">
            <a:avLst/>
          </a:prstGeom>
          <a:ln w="12700">
            <a:miter lim="400000"/>
          </a:ln>
        </p:spPr>
      </p:pic>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moby-light-content-subtitle">
    <p:bg>
      <p:bgPr>
        <a:solidFill>
          <a:srgbClr val="FFFFFF"/>
        </a:solidFill>
        <a:effectLst/>
      </p:bgPr>
    </p:bg>
    <p:spTree>
      <p:nvGrpSpPr>
        <p:cNvPr id="1" name="Shape 20"/>
        <p:cNvGrpSpPr/>
        <p:nvPr/>
      </p:nvGrpSpPr>
      <p:grpSpPr>
        <a:xfrm>
          <a:off x="0" y="0"/>
          <a:ext cx="0" cy="0"/>
          <a:chOff x="0" y="0"/>
          <a:chExt cx="0" cy="0"/>
        </a:xfrm>
      </p:grpSpPr>
      <p:sp>
        <p:nvSpPr>
          <p:cNvPr id="10" name="Shape 19"/>
          <p:cNvSpPr txBox="1">
            <a:spLocks noGrp="1"/>
          </p:cNvSpPr>
          <p:nvPr>
            <p:ph type="body" idx="11" hasCustomPrompt="1"/>
          </p:nvPr>
        </p:nvSpPr>
        <p:spPr>
          <a:xfrm>
            <a:off x="303938" y="1675598"/>
            <a:ext cx="11316300" cy="4787302"/>
          </a:xfrm>
          <a:prstGeom prst="rect">
            <a:avLst/>
          </a:prstGeom>
          <a:noFill/>
          <a:ln>
            <a:noFill/>
          </a:ln>
        </p:spPr>
        <p:txBody>
          <a:bodyPr lIns="91425" tIns="91425" rIns="91425" bIns="91425" anchor="t" anchorCtr="0"/>
          <a:lstStyle>
            <a:lvl1pPr marL="182880" marR="0" lvl="0" indent="-182880" algn="l" rtl="0">
              <a:lnSpc>
                <a:spcPct val="100000"/>
              </a:lnSpc>
              <a:spcBef>
                <a:spcPts val="0"/>
              </a:spcBef>
              <a:spcAft>
                <a:spcPts val="600"/>
              </a:spcAft>
              <a:buClr>
                <a:srgbClr val="101E26"/>
              </a:buClr>
              <a:buSzPct val="100000"/>
              <a:buFont typeface="Arial" panose="020B0604020202020204" pitchFamily="34" charset="0"/>
              <a:buChar char="•"/>
              <a:defRPr sz="2400" b="0" i="0" u="none" strike="noStrike" cap="none">
                <a:solidFill>
                  <a:srgbClr val="101E26"/>
                </a:solidFill>
                <a:latin typeface="Arial"/>
                <a:ea typeface="Arial"/>
                <a:cs typeface="Arial"/>
                <a:sym typeface="Arial"/>
              </a:defRPr>
            </a:lvl1pPr>
            <a:lvl2pPr marL="850900" marR="0" lvl="1" indent="-133350" algn="l" rtl="0">
              <a:lnSpc>
                <a:spcPct val="100000"/>
              </a:lnSpc>
              <a:spcBef>
                <a:spcPts val="0"/>
              </a:spcBef>
              <a:spcAft>
                <a:spcPts val="600"/>
              </a:spcAft>
              <a:buClr>
                <a:srgbClr val="101E26"/>
              </a:buClr>
              <a:buSzPct val="62500"/>
              <a:buFont typeface="Arial" panose="020B0604020202020204" pitchFamily="34" charset="0"/>
              <a:buChar char="−"/>
              <a:defRPr sz="2400" b="0" i="0" u="none" strike="noStrike" cap="none">
                <a:solidFill>
                  <a:srgbClr val="101E26"/>
                </a:solidFill>
                <a:latin typeface="Arial"/>
                <a:ea typeface="Arial"/>
                <a:cs typeface="Arial"/>
                <a:sym typeface="Arial"/>
              </a:defRPr>
            </a:lvl2pPr>
            <a:lvl3pPr marL="1282700" marR="0" lvl="2" indent="-44450" algn="l" rtl="0">
              <a:lnSpc>
                <a:spcPct val="100000"/>
              </a:lnSpc>
              <a:spcBef>
                <a:spcPts val="0"/>
              </a:spcBef>
              <a:spcAft>
                <a:spcPts val="600"/>
              </a:spcAft>
              <a:buClr>
                <a:srgbClr val="101E26"/>
              </a:buClr>
              <a:buSzPct val="79166"/>
              <a:buFont typeface="Noto Sans Symbols"/>
              <a:buChar char="▪"/>
              <a:defRPr sz="2400" b="0" i="0" u="none" strike="noStrike" cap="none">
                <a:solidFill>
                  <a:srgbClr val="101E26"/>
                </a:solidFill>
                <a:latin typeface="Arial"/>
                <a:ea typeface="Arial"/>
                <a:cs typeface="Arial"/>
                <a:sym typeface="Arial"/>
              </a:defRPr>
            </a:lvl3pPr>
            <a:lvl4pPr marL="1765300" marR="0" lvl="3" indent="-69850" algn="l" rtl="0">
              <a:lnSpc>
                <a:spcPct val="100000"/>
              </a:lnSpc>
              <a:spcBef>
                <a:spcPts val="0"/>
              </a:spcBef>
              <a:spcAft>
                <a:spcPts val="1600"/>
              </a:spcAft>
              <a:buClr>
                <a:srgbClr val="2F474F"/>
              </a:buClr>
              <a:buSzPct val="79166"/>
              <a:buFont typeface="Noto Sans Symbols"/>
              <a:buChar char="▪"/>
              <a:defRPr sz="2400" b="0" i="0" u="none" strike="noStrike" cap="none">
                <a:solidFill>
                  <a:srgbClr val="2F474F"/>
                </a:solidFill>
                <a:latin typeface="Arial"/>
                <a:ea typeface="Arial"/>
                <a:cs typeface="Arial"/>
                <a:sym typeface="Arial"/>
              </a:defRPr>
            </a:lvl4pPr>
            <a:lvl5pPr marL="2374900" marR="0" lvl="4" indent="-82550" algn="l" rtl="0">
              <a:lnSpc>
                <a:spcPct val="100000"/>
              </a:lnSpc>
              <a:spcBef>
                <a:spcPts val="0"/>
              </a:spcBef>
              <a:spcAft>
                <a:spcPts val="1600"/>
              </a:spcAft>
              <a:buClr>
                <a:srgbClr val="2F474F"/>
              </a:buClr>
              <a:buSzPct val="79166"/>
              <a:buFont typeface="Noto Sans Symbols"/>
              <a:buChar char="▪"/>
              <a:defRPr sz="2400" b="0" i="0" u="none" strike="noStrike" cap="none">
                <a:solidFill>
                  <a:srgbClr val="2F474F"/>
                </a:solidFill>
                <a:latin typeface="Arial"/>
                <a:ea typeface="Arial"/>
                <a:cs typeface="Arial"/>
                <a:sym typeface="Arial"/>
              </a:defRPr>
            </a:lvl5pPr>
            <a:lvl6pPr marL="3416300" marR="0" lvl="5"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6pPr>
            <a:lvl7pPr marL="4025900" marR="0" lvl="6"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7pPr>
            <a:lvl8pPr marL="4635500" marR="0" lvl="7"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8pPr>
            <a:lvl9pPr marL="5245100" marR="0" lvl="8"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9pPr>
          </a:lstStyle>
          <a:p>
            <a:r>
              <a:rPr lang="en-US" dirty="0"/>
              <a:t>First Bullet</a:t>
            </a:r>
          </a:p>
          <a:p>
            <a:pPr lvl="1"/>
            <a:r>
              <a:rPr lang="en-US" dirty="0"/>
              <a:t>Second Bullet</a:t>
            </a:r>
          </a:p>
          <a:p>
            <a:pPr lvl="2"/>
            <a:r>
              <a:rPr lang="en-US" dirty="0"/>
              <a:t>Third Bullet</a:t>
            </a:r>
          </a:p>
        </p:txBody>
      </p:sp>
      <p:sp>
        <p:nvSpPr>
          <p:cNvPr id="23" name="Shape 23"/>
          <p:cNvSpPr txBox="1">
            <a:spLocks noGrp="1"/>
          </p:cNvSpPr>
          <p:nvPr>
            <p:ph type="title" hasCustomPrompt="1"/>
          </p:nvPr>
        </p:nvSpPr>
        <p:spPr>
          <a:xfrm>
            <a:off x="303939" y="368258"/>
            <a:ext cx="11316299" cy="653699"/>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2F474F"/>
              </a:buClr>
              <a:buFont typeface="Arial"/>
              <a:buNone/>
              <a:defRPr sz="2400" b="1" i="0" u="none" strike="noStrike" cap="none">
                <a:solidFill>
                  <a:srgbClr val="101E26"/>
                </a:solidFill>
                <a:latin typeface="Arial"/>
                <a:ea typeface="Arial"/>
                <a:cs typeface="Arial"/>
                <a:sym typeface="Arial"/>
              </a:defRPr>
            </a:lvl1pPr>
            <a:lvl2pPr marL="0" marR="0" lvl="1"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2pPr>
            <a:lvl3pPr marL="0" marR="0" lvl="2"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3pPr>
            <a:lvl4pPr marL="0" marR="0" lvl="3"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4pPr>
            <a:lvl5pPr marL="0" marR="0" lvl="4"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5pPr>
            <a:lvl6pPr marL="0" marR="0" lvl="5"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6pPr>
            <a:lvl7pPr marL="0" marR="0" lvl="6"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7pPr>
            <a:lvl8pPr marL="0" marR="0" lvl="7"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8pPr>
            <a:lvl9pPr marL="0" marR="0" lvl="8"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9pPr>
          </a:lstStyle>
          <a:p>
            <a:r>
              <a:rPr lang="en-US" dirty="0"/>
              <a:t>Slide Title</a:t>
            </a:r>
            <a:endParaRPr dirty="0"/>
          </a:p>
        </p:txBody>
      </p:sp>
      <p:sp>
        <p:nvSpPr>
          <p:cNvPr id="25" name="Shape 25"/>
          <p:cNvSpPr txBox="1">
            <a:spLocks noGrp="1"/>
          </p:cNvSpPr>
          <p:nvPr>
            <p:ph type="body" idx="2" hasCustomPrompt="1"/>
          </p:nvPr>
        </p:nvSpPr>
        <p:spPr>
          <a:xfrm>
            <a:off x="303937" y="1021928"/>
            <a:ext cx="11315699" cy="431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accent5"/>
              </a:buClr>
              <a:buFont typeface="Arial"/>
              <a:buNone/>
              <a:defRPr sz="2100" b="0" i="0" u="none" strike="noStrike" cap="none">
                <a:solidFill>
                  <a:schemeClr val="bg2"/>
                </a:solidFill>
                <a:latin typeface="Arial"/>
                <a:ea typeface="Arial"/>
                <a:cs typeface="Arial"/>
                <a:sym typeface="Arial"/>
              </a:defRPr>
            </a:lvl1pPr>
            <a:lvl2pPr marL="1117600" marR="0" lvl="1" indent="-114300" algn="l" rtl="0">
              <a:lnSpc>
                <a:spcPct val="1000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2pPr>
            <a:lvl3pPr marL="1676400" marR="0" lvl="2" indent="-63500" algn="l" rtl="0">
              <a:lnSpc>
                <a:spcPct val="1000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3pPr>
            <a:lvl4pPr marL="2349500" marR="0" lvl="3" indent="-127000" algn="l" rtl="0">
              <a:lnSpc>
                <a:spcPct val="1000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4pPr>
            <a:lvl5pPr marL="2959100" marR="0" lvl="4" indent="-127000" algn="l" rtl="0">
              <a:lnSpc>
                <a:spcPct val="1000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5pPr>
            <a:lvl6pPr marL="3416300" marR="0" lvl="5"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6pPr>
            <a:lvl7pPr marL="4025900" marR="0" lvl="6"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7pPr>
            <a:lvl8pPr marL="4635500" marR="0" lvl="7"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8pPr>
            <a:lvl9pPr marL="5245100" marR="0" lvl="8"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9pPr>
          </a:lstStyle>
          <a:p>
            <a:r>
              <a:rPr lang="en-US" dirty="0"/>
              <a:t>Subtitle</a:t>
            </a:r>
            <a:endParaRPr dirty="0"/>
          </a:p>
        </p:txBody>
      </p:sp>
      <p:pic>
        <p:nvPicPr>
          <p:cNvPr id="9" name="imagemobyMesa de trabajo 1@2x.png" descr="imagemobyMesa de trabajo 1@2x.png"/>
          <p:cNvPicPr>
            <a:picLocks noChangeAspect="1"/>
          </p:cNvPicPr>
          <p:nvPr userDrawn="1"/>
        </p:nvPicPr>
        <p:blipFill>
          <a:blip r:embed="rId2">
            <a:extLst/>
          </a:blip>
          <a:stretch>
            <a:fillRect/>
          </a:stretch>
        </p:blipFill>
        <p:spPr>
          <a:xfrm>
            <a:off x="11129376" y="326645"/>
            <a:ext cx="745068" cy="745068"/>
          </a:xfrm>
          <a:prstGeom prst="rect">
            <a:avLst/>
          </a:prstGeom>
          <a:ln w="12700">
            <a:miter lim="400000"/>
          </a:ln>
        </p:spPr>
      </p:pic>
      <p:sp>
        <p:nvSpPr>
          <p:cNvPr id="8" name="Shape 10"/>
          <p:cNvSpPr/>
          <p:nvPr userDrawn="1"/>
        </p:nvSpPr>
        <p:spPr>
          <a:xfrm>
            <a:off x="1" y="1"/>
            <a:ext cx="12192000" cy="182799"/>
          </a:xfrm>
          <a:prstGeom prst="rect">
            <a:avLst/>
          </a:prstGeom>
          <a:solidFill>
            <a:srgbClr val="101E26"/>
          </a:solidFill>
          <a:ln>
            <a:noFill/>
          </a:ln>
        </p:spPr>
        <p:txBody>
          <a:bodyPr lIns="60933" tIns="60933" rIns="60933" bIns="60933" anchor="ctr" anchorCtr="0">
            <a:noAutofit/>
          </a:bodyPr>
          <a:lstStyle/>
          <a:p>
            <a:pPr marL="0" marR="0" lvl="0" indent="0" algn="l" rtl="0">
              <a:lnSpc>
                <a:spcPct val="100000"/>
              </a:lnSpc>
              <a:spcBef>
                <a:spcPts val="0"/>
              </a:spcBef>
              <a:spcAft>
                <a:spcPts val="0"/>
              </a:spcAft>
              <a:buClr>
                <a:srgbClr val="000000"/>
              </a:buClr>
              <a:buFont typeface="Arial"/>
              <a:buNone/>
            </a:pPr>
            <a:endParaRPr sz="32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329613157"/>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moby-dark-content">
    <p:bg>
      <p:bgPr>
        <a:solidFill>
          <a:srgbClr val="101E26"/>
        </a:solidFill>
        <a:effectLst/>
      </p:bgPr>
    </p:bg>
    <p:spTree>
      <p:nvGrpSpPr>
        <p:cNvPr id="1" name="Shape 15"/>
        <p:cNvGrpSpPr/>
        <p:nvPr/>
      </p:nvGrpSpPr>
      <p:grpSpPr>
        <a:xfrm>
          <a:off x="0" y="0"/>
          <a:ext cx="0" cy="0"/>
          <a:chOff x="0" y="0"/>
          <a:chExt cx="0" cy="0"/>
        </a:xfrm>
      </p:grpSpPr>
      <p:sp>
        <p:nvSpPr>
          <p:cNvPr id="8" name="Shape 19"/>
          <p:cNvSpPr txBox="1">
            <a:spLocks noGrp="1"/>
          </p:cNvSpPr>
          <p:nvPr>
            <p:ph type="body" idx="10" hasCustomPrompt="1"/>
          </p:nvPr>
        </p:nvSpPr>
        <p:spPr>
          <a:xfrm>
            <a:off x="303938" y="1190400"/>
            <a:ext cx="11316300" cy="5272500"/>
          </a:xfrm>
          <a:prstGeom prst="rect">
            <a:avLst/>
          </a:prstGeom>
          <a:noFill/>
          <a:ln>
            <a:noFill/>
          </a:ln>
        </p:spPr>
        <p:txBody>
          <a:bodyPr lIns="91425" tIns="91425" rIns="91425" bIns="91425" anchor="t" anchorCtr="0"/>
          <a:lstStyle>
            <a:lvl1pPr marL="182880" marR="0" lvl="0" indent="-182880" algn="l" rtl="0">
              <a:lnSpc>
                <a:spcPct val="100000"/>
              </a:lnSpc>
              <a:spcBef>
                <a:spcPts val="0"/>
              </a:spcBef>
              <a:spcAft>
                <a:spcPts val="600"/>
              </a:spcAft>
              <a:buClr>
                <a:srgbClr val="FFFFFF"/>
              </a:buClr>
              <a:buSzPct val="100000"/>
              <a:buFont typeface="Arial" panose="020B0604020202020204" pitchFamily="34" charset="0"/>
              <a:buChar char="•"/>
              <a:defRPr sz="2400" b="0" i="0" u="none" strike="noStrike" cap="none">
                <a:solidFill>
                  <a:srgbClr val="FFFFFF"/>
                </a:solidFill>
                <a:latin typeface="Arial"/>
                <a:ea typeface="Arial"/>
                <a:cs typeface="Arial"/>
                <a:sym typeface="Arial"/>
              </a:defRPr>
            </a:lvl1pPr>
            <a:lvl2pPr marL="850900" marR="0" lvl="1" indent="-133350" algn="l" rtl="0">
              <a:lnSpc>
                <a:spcPct val="100000"/>
              </a:lnSpc>
              <a:spcBef>
                <a:spcPts val="0"/>
              </a:spcBef>
              <a:spcAft>
                <a:spcPts val="600"/>
              </a:spcAft>
              <a:buClr>
                <a:srgbClr val="FFFFFF"/>
              </a:buClr>
              <a:buSzPct val="62500"/>
              <a:buFont typeface="Arial" panose="020B0604020202020204" pitchFamily="34" charset="0"/>
              <a:buChar char="−"/>
              <a:defRPr sz="2400" b="0" i="0" u="none" strike="noStrike" cap="none">
                <a:solidFill>
                  <a:srgbClr val="FFFFFF"/>
                </a:solidFill>
                <a:latin typeface="Arial"/>
                <a:ea typeface="Arial"/>
                <a:cs typeface="Arial"/>
                <a:sym typeface="Arial"/>
              </a:defRPr>
            </a:lvl2pPr>
            <a:lvl3pPr marL="1282700" marR="0" lvl="2" indent="-44450" algn="l" rtl="0">
              <a:lnSpc>
                <a:spcPct val="100000"/>
              </a:lnSpc>
              <a:spcBef>
                <a:spcPts val="0"/>
              </a:spcBef>
              <a:spcAft>
                <a:spcPts val="600"/>
              </a:spcAft>
              <a:buClr>
                <a:srgbClr val="FFFFFF"/>
              </a:buClr>
              <a:buSzPct val="79166"/>
              <a:buFont typeface="Noto Sans Symbols"/>
              <a:buChar char="▪"/>
              <a:defRPr sz="2400" b="0" i="0" u="none" strike="noStrike" cap="none">
                <a:solidFill>
                  <a:srgbClr val="FFFFFF"/>
                </a:solidFill>
                <a:latin typeface="Arial"/>
                <a:ea typeface="Arial"/>
                <a:cs typeface="Arial"/>
                <a:sym typeface="Arial"/>
              </a:defRPr>
            </a:lvl3pPr>
            <a:lvl4pPr marL="1765300" marR="0" lvl="3" indent="-69850" algn="l" rtl="0">
              <a:lnSpc>
                <a:spcPct val="100000"/>
              </a:lnSpc>
              <a:spcBef>
                <a:spcPts val="0"/>
              </a:spcBef>
              <a:spcAft>
                <a:spcPts val="1600"/>
              </a:spcAft>
              <a:buClr>
                <a:srgbClr val="2F474F"/>
              </a:buClr>
              <a:buSzPct val="79166"/>
              <a:buFont typeface="Noto Sans Symbols"/>
              <a:buChar char="▪"/>
              <a:defRPr sz="2400" b="0" i="0" u="none" strike="noStrike" cap="none">
                <a:solidFill>
                  <a:srgbClr val="2F474F"/>
                </a:solidFill>
                <a:latin typeface="Arial"/>
                <a:ea typeface="Arial"/>
                <a:cs typeface="Arial"/>
                <a:sym typeface="Arial"/>
              </a:defRPr>
            </a:lvl4pPr>
            <a:lvl5pPr marL="2374900" marR="0" lvl="4" indent="-82550" algn="l" rtl="0">
              <a:lnSpc>
                <a:spcPct val="100000"/>
              </a:lnSpc>
              <a:spcBef>
                <a:spcPts val="0"/>
              </a:spcBef>
              <a:spcAft>
                <a:spcPts val="1600"/>
              </a:spcAft>
              <a:buClr>
                <a:srgbClr val="2F474F"/>
              </a:buClr>
              <a:buSzPct val="79166"/>
              <a:buFont typeface="Noto Sans Symbols"/>
              <a:buChar char="▪"/>
              <a:defRPr sz="2400" b="0" i="0" u="none" strike="noStrike" cap="none">
                <a:solidFill>
                  <a:srgbClr val="2F474F"/>
                </a:solidFill>
                <a:latin typeface="Arial"/>
                <a:ea typeface="Arial"/>
                <a:cs typeface="Arial"/>
                <a:sym typeface="Arial"/>
              </a:defRPr>
            </a:lvl5pPr>
            <a:lvl6pPr marL="3416300" marR="0" lvl="5"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6pPr>
            <a:lvl7pPr marL="4025900" marR="0" lvl="6"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7pPr>
            <a:lvl8pPr marL="4635500" marR="0" lvl="7"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8pPr>
            <a:lvl9pPr marL="5245100" marR="0" lvl="8"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9pPr>
          </a:lstStyle>
          <a:p>
            <a:r>
              <a:rPr lang="en-US" dirty="0"/>
              <a:t>First Bullet</a:t>
            </a:r>
          </a:p>
          <a:p>
            <a:pPr lvl="1"/>
            <a:r>
              <a:rPr lang="en-US" dirty="0"/>
              <a:t>Second Bullet</a:t>
            </a:r>
          </a:p>
          <a:p>
            <a:pPr lvl="2"/>
            <a:r>
              <a:rPr lang="en-US" dirty="0"/>
              <a:t>Third Bullet</a:t>
            </a:r>
          </a:p>
        </p:txBody>
      </p:sp>
      <p:sp>
        <p:nvSpPr>
          <p:cNvPr id="18" name="Shape 18"/>
          <p:cNvSpPr txBox="1">
            <a:spLocks noGrp="1"/>
          </p:cNvSpPr>
          <p:nvPr>
            <p:ph type="title" hasCustomPrompt="1"/>
          </p:nvPr>
        </p:nvSpPr>
        <p:spPr>
          <a:xfrm>
            <a:off x="303939" y="368258"/>
            <a:ext cx="11316299" cy="653699"/>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2F474F"/>
              </a:buClr>
              <a:buFont typeface="Arial"/>
              <a:buNone/>
              <a:defRPr sz="2400" b="1" i="0" u="none" strike="noStrike" cap="none">
                <a:solidFill>
                  <a:srgbClr val="FFFFFF"/>
                </a:solidFill>
                <a:latin typeface="Arial"/>
                <a:ea typeface="Arial"/>
                <a:cs typeface="Arial"/>
                <a:sym typeface="Arial"/>
              </a:defRPr>
            </a:lvl1pPr>
            <a:lvl2pPr marL="0" marR="0" lvl="1"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2pPr>
            <a:lvl3pPr marL="0" marR="0" lvl="2"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3pPr>
            <a:lvl4pPr marL="0" marR="0" lvl="3"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4pPr>
            <a:lvl5pPr marL="0" marR="0" lvl="4"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5pPr>
            <a:lvl6pPr marL="0" marR="0" lvl="5"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6pPr>
            <a:lvl7pPr marL="0" marR="0" lvl="6"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7pPr>
            <a:lvl8pPr marL="0" marR="0" lvl="7"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8pPr>
            <a:lvl9pPr marL="0" marR="0" lvl="8"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9pPr>
          </a:lstStyle>
          <a:p>
            <a:r>
              <a:rPr lang="en-US" dirty="0"/>
              <a:t>Slide Title</a:t>
            </a:r>
            <a:endParaRPr dirty="0"/>
          </a:p>
        </p:txBody>
      </p:sp>
      <p:sp>
        <p:nvSpPr>
          <p:cNvPr id="7" name="Rectangle"/>
          <p:cNvSpPr/>
          <p:nvPr userDrawn="1"/>
        </p:nvSpPr>
        <p:spPr>
          <a:xfrm>
            <a:off x="0" y="0"/>
            <a:ext cx="12188952" cy="157941"/>
          </a:xfrm>
          <a:prstGeom prst="rect">
            <a:avLst/>
          </a:prstGeom>
          <a:solidFill>
            <a:srgbClr val="101E26"/>
          </a:solidFill>
          <a:ln w="12700">
            <a:miter lim="400000"/>
          </a:ln>
        </p:spPr>
        <p:txBody>
          <a:bodyPr lIns="45719" tIns="45719" rIns="45719" bIns="45719" anchor="ctr"/>
          <a:lstStyle/>
          <a:p>
            <a:pPr>
              <a:defRPr>
                <a:solidFill>
                  <a:srgbClr val="101E26"/>
                </a:solidFill>
              </a:defRPr>
            </a:pPr>
            <a:endParaRPr sz="4265"/>
          </a:p>
        </p:txBody>
      </p:sp>
      <p:pic>
        <p:nvPicPr>
          <p:cNvPr id="9" name="mobyyyMesa de trabajo 1@2x.png" descr="mobyyyMesa de trabajo 1@2x.png"/>
          <p:cNvPicPr>
            <a:picLocks noChangeAspect="1"/>
          </p:cNvPicPr>
          <p:nvPr userDrawn="1"/>
        </p:nvPicPr>
        <p:blipFill>
          <a:blip r:embed="rId2">
            <a:extLst/>
          </a:blip>
          <a:stretch>
            <a:fillRect/>
          </a:stretch>
        </p:blipFill>
        <p:spPr>
          <a:xfrm>
            <a:off x="11089137" y="298573"/>
            <a:ext cx="745068" cy="745068"/>
          </a:xfrm>
          <a:prstGeom prst="rect">
            <a:avLst/>
          </a:prstGeom>
          <a:ln w="12700">
            <a:miter lim="400000"/>
          </a:ln>
        </p:spPr>
      </p:pic>
    </p:spTree>
    <p:extLst>
      <p:ext uri="{BB962C8B-B14F-4D97-AF65-F5344CB8AC3E}">
        <p14:creationId xmlns:p14="http://schemas.microsoft.com/office/powerpoint/2010/main" val="975696807"/>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ue-main-page">
  <p:cSld name="blue-main-page">
    <p:bg>
      <p:bgPr>
        <a:solidFill>
          <a:schemeClr val="lt1"/>
        </a:solidFill>
        <a:effectLst/>
      </p:bgPr>
    </p:bg>
    <p:spTree>
      <p:nvGrpSpPr>
        <p:cNvPr id="1" name="Shape 69"/>
        <p:cNvGrpSpPr/>
        <p:nvPr/>
      </p:nvGrpSpPr>
      <p:grpSpPr>
        <a:xfrm>
          <a:off x="0" y="0"/>
          <a:ext cx="0" cy="0"/>
          <a:chOff x="0" y="0"/>
          <a:chExt cx="0" cy="0"/>
        </a:xfrm>
      </p:grpSpPr>
      <p:sp>
        <p:nvSpPr>
          <p:cNvPr id="70" name="Google Shape;70;p15"/>
          <p:cNvSpPr txBox="1">
            <a:spLocks noGrp="1"/>
          </p:cNvSpPr>
          <p:nvPr>
            <p:ph type="body" idx="1"/>
          </p:nvPr>
        </p:nvSpPr>
        <p:spPr>
          <a:xfrm>
            <a:off x="201469" y="1607045"/>
            <a:ext cx="11349200" cy="1308000"/>
          </a:xfrm>
          <a:prstGeom prst="rect">
            <a:avLst/>
          </a:prstGeom>
          <a:noFill/>
          <a:ln>
            <a:noFill/>
          </a:ln>
        </p:spPr>
        <p:txBody>
          <a:bodyPr spcFirstLastPara="1" wrap="square" lIns="68575" tIns="68575" rIns="68575" bIns="68575" anchor="ctr" anchorCtr="0"/>
          <a:lstStyle>
            <a:lvl1pPr marL="609585" marR="0" lvl="0" indent="-304792" algn="ctr" rtl="0">
              <a:lnSpc>
                <a:spcPct val="100000"/>
              </a:lnSpc>
              <a:spcBef>
                <a:spcPts val="0"/>
              </a:spcBef>
              <a:spcAft>
                <a:spcPts val="0"/>
              </a:spcAft>
              <a:buClr>
                <a:schemeClr val="accent5"/>
              </a:buClr>
              <a:buSzPts val="3000"/>
              <a:buFont typeface="Arial"/>
              <a:buNone/>
              <a:defRPr sz="4000" b="1" i="0" u="none" strike="noStrike" cap="none">
                <a:solidFill>
                  <a:srgbClr val="FFFFFF"/>
                </a:solidFill>
                <a:latin typeface="Arial"/>
                <a:ea typeface="Arial"/>
                <a:cs typeface="Arial"/>
                <a:sym typeface="Arial"/>
              </a:defRPr>
            </a:lvl1pPr>
            <a:lvl2pPr marL="1219170" marR="0" lvl="1" indent="-304792" algn="l" rtl="0">
              <a:lnSpc>
                <a:spcPct val="237500"/>
              </a:lnSpc>
              <a:spcBef>
                <a:spcPts val="0"/>
              </a:spcBef>
              <a:spcAft>
                <a:spcPts val="0"/>
              </a:spcAft>
              <a:buClr>
                <a:schemeClr val="accent5"/>
              </a:buClr>
              <a:buSzPts val="2400"/>
              <a:buFont typeface="Arial"/>
              <a:buNone/>
              <a:defRPr sz="3200" b="0" i="0" u="none" strike="noStrike" cap="none">
                <a:solidFill>
                  <a:srgbClr val="0095E5"/>
                </a:solidFill>
                <a:latin typeface="Arial"/>
                <a:ea typeface="Arial"/>
                <a:cs typeface="Arial"/>
                <a:sym typeface="Arial"/>
              </a:defRPr>
            </a:lvl2pPr>
            <a:lvl3pPr marL="1828754" marR="0" lvl="2" indent="-304792" algn="l" rtl="0">
              <a:lnSpc>
                <a:spcPct val="237500"/>
              </a:lnSpc>
              <a:spcBef>
                <a:spcPts val="0"/>
              </a:spcBef>
              <a:spcAft>
                <a:spcPts val="0"/>
              </a:spcAft>
              <a:buClr>
                <a:schemeClr val="accent5"/>
              </a:buClr>
              <a:buSzPts val="2400"/>
              <a:buFont typeface="Arial"/>
              <a:buNone/>
              <a:defRPr sz="3200" b="0" i="0" u="none" strike="noStrike" cap="none">
                <a:solidFill>
                  <a:srgbClr val="0095E5"/>
                </a:solidFill>
                <a:latin typeface="Arial"/>
                <a:ea typeface="Arial"/>
                <a:cs typeface="Arial"/>
                <a:sym typeface="Arial"/>
              </a:defRPr>
            </a:lvl3pPr>
            <a:lvl4pPr marL="2438339" marR="0" lvl="3" indent="-304792" algn="l" rtl="0">
              <a:lnSpc>
                <a:spcPct val="237500"/>
              </a:lnSpc>
              <a:spcBef>
                <a:spcPts val="0"/>
              </a:spcBef>
              <a:spcAft>
                <a:spcPts val="0"/>
              </a:spcAft>
              <a:buClr>
                <a:schemeClr val="accent5"/>
              </a:buClr>
              <a:buSzPts val="2400"/>
              <a:buFont typeface="Arial"/>
              <a:buNone/>
              <a:defRPr sz="3200" b="0" i="0" u="none" strike="noStrike" cap="none">
                <a:solidFill>
                  <a:srgbClr val="0095E5"/>
                </a:solidFill>
                <a:latin typeface="Arial"/>
                <a:ea typeface="Arial"/>
                <a:cs typeface="Arial"/>
                <a:sym typeface="Arial"/>
              </a:defRPr>
            </a:lvl4pPr>
            <a:lvl5pPr marL="3047924" marR="0" lvl="4" indent="-304792" algn="l" rtl="0">
              <a:lnSpc>
                <a:spcPct val="237500"/>
              </a:lnSpc>
              <a:spcBef>
                <a:spcPts val="0"/>
              </a:spcBef>
              <a:spcAft>
                <a:spcPts val="0"/>
              </a:spcAft>
              <a:buClr>
                <a:schemeClr val="accent5"/>
              </a:buClr>
              <a:buSzPts val="2400"/>
              <a:buFont typeface="Arial"/>
              <a:buNone/>
              <a:defRPr sz="3200" b="0" i="0" u="none" strike="noStrike" cap="none">
                <a:solidFill>
                  <a:srgbClr val="0095E5"/>
                </a:solidFill>
                <a:latin typeface="Arial"/>
                <a:ea typeface="Arial"/>
                <a:cs typeface="Arial"/>
                <a:sym typeface="Arial"/>
              </a:defRPr>
            </a:lvl5pPr>
            <a:lvl6pPr marL="3657509" marR="0" lvl="5"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6pPr>
            <a:lvl7pPr marL="4267093" marR="0" lvl="6"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7pPr>
            <a:lvl8pPr marL="4876678" marR="0" lvl="7"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8pPr>
            <a:lvl9pPr marL="5486263" marR="0" lvl="8"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9pPr>
          </a:lstStyle>
          <a:p>
            <a:endParaRPr/>
          </a:p>
        </p:txBody>
      </p:sp>
      <p:sp>
        <p:nvSpPr>
          <p:cNvPr id="71" name="Google Shape;71;p15"/>
          <p:cNvSpPr txBox="1">
            <a:spLocks noGrp="1"/>
          </p:cNvSpPr>
          <p:nvPr>
            <p:ph type="body" idx="2"/>
          </p:nvPr>
        </p:nvSpPr>
        <p:spPr>
          <a:xfrm>
            <a:off x="2694731" y="3499464"/>
            <a:ext cx="6802400" cy="1006400"/>
          </a:xfrm>
          <a:prstGeom prst="rect">
            <a:avLst/>
          </a:prstGeom>
          <a:noFill/>
          <a:ln>
            <a:noFill/>
          </a:ln>
        </p:spPr>
        <p:txBody>
          <a:bodyPr spcFirstLastPara="1" wrap="square" lIns="68575" tIns="68575" rIns="68575" bIns="68575" anchor="ctr" anchorCtr="0"/>
          <a:lstStyle>
            <a:lvl1pPr marL="609585" marR="0" lvl="0" indent="-304792" algn="ctr" rtl="0">
              <a:lnSpc>
                <a:spcPct val="100000"/>
              </a:lnSpc>
              <a:spcBef>
                <a:spcPts val="0"/>
              </a:spcBef>
              <a:spcAft>
                <a:spcPts val="0"/>
              </a:spcAft>
              <a:buClr>
                <a:schemeClr val="accent5"/>
              </a:buClr>
              <a:buSzPts val="1800"/>
              <a:buFont typeface="Arial"/>
              <a:buNone/>
              <a:defRPr sz="2400" b="0" i="0" u="none" strike="noStrike" cap="none">
                <a:solidFill>
                  <a:srgbClr val="81D2EF"/>
                </a:solidFill>
                <a:latin typeface="Arial"/>
                <a:ea typeface="Arial"/>
                <a:cs typeface="Arial"/>
                <a:sym typeface="Arial"/>
              </a:defRPr>
            </a:lvl1pPr>
            <a:lvl2pPr marL="1219170" marR="0" lvl="1" indent="-304792" algn="l" rtl="0">
              <a:lnSpc>
                <a:spcPct val="237500"/>
              </a:lnSpc>
              <a:spcBef>
                <a:spcPts val="0"/>
              </a:spcBef>
              <a:spcAft>
                <a:spcPts val="0"/>
              </a:spcAft>
              <a:buClr>
                <a:schemeClr val="accent5"/>
              </a:buClr>
              <a:buSzPts val="2400"/>
              <a:buFont typeface="Arial"/>
              <a:buNone/>
              <a:defRPr sz="3200" b="0" i="0" u="none" strike="noStrike" cap="none">
                <a:solidFill>
                  <a:srgbClr val="0095E5"/>
                </a:solidFill>
                <a:latin typeface="Arial"/>
                <a:ea typeface="Arial"/>
                <a:cs typeface="Arial"/>
                <a:sym typeface="Arial"/>
              </a:defRPr>
            </a:lvl2pPr>
            <a:lvl3pPr marL="1828754" marR="0" lvl="2" indent="-304792" algn="l" rtl="0">
              <a:lnSpc>
                <a:spcPct val="237500"/>
              </a:lnSpc>
              <a:spcBef>
                <a:spcPts val="0"/>
              </a:spcBef>
              <a:spcAft>
                <a:spcPts val="0"/>
              </a:spcAft>
              <a:buClr>
                <a:schemeClr val="accent5"/>
              </a:buClr>
              <a:buSzPts val="2400"/>
              <a:buFont typeface="Arial"/>
              <a:buNone/>
              <a:defRPr sz="3200" b="0" i="0" u="none" strike="noStrike" cap="none">
                <a:solidFill>
                  <a:srgbClr val="0095E5"/>
                </a:solidFill>
                <a:latin typeface="Arial"/>
                <a:ea typeface="Arial"/>
                <a:cs typeface="Arial"/>
                <a:sym typeface="Arial"/>
              </a:defRPr>
            </a:lvl3pPr>
            <a:lvl4pPr marL="2438339" marR="0" lvl="3" indent="-304792" algn="l" rtl="0">
              <a:lnSpc>
                <a:spcPct val="237500"/>
              </a:lnSpc>
              <a:spcBef>
                <a:spcPts val="0"/>
              </a:spcBef>
              <a:spcAft>
                <a:spcPts val="0"/>
              </a:spcAft>
              <a:buClr>
                <a:schemeClr val="accent5"/>
              </a:buClr>
              <a:buSzPts val="2400"/>
              <a:buFont typeface="Arial"/>
              <a:buNone/>
              <a:defRPr sz="3200" b="0" i="0" u="none" strike="noStrike" cap="none">
                <a:solidFill>
                  <a:srgbClr val="0095E5"/>
                </a:solidFill>
                <a:latin typeface="Arial"/>
                <a:ea typeface="Arial"/>
                <a:cs typeface="Arial"/>
                <a:sym typeface="Arial"/>
              </a:defRPr>
            </a:lvl4pPr>
            <a:lvl5pPr marL="3047924" marR="0" lvl="4" indent="-304792" algn="l" rtl="0">
              <a:lnSpc>
                <a:spcPct val="237500"/>
              </a:lnSpc>
              <a:spcBef>
                <a:spcPts val="0"/>
              </a:spcBef>
              <a:spcAft>
                <a:spcPts val="0"/>
              </a:spcAft>
              <a:buClr>
                <a:schemeClr val="accent5"/>
              </a:buClr>
              <a:buSzPts val="2400"/>
              <a:buFont typeface="Arial"/>
              <a:buNone/>
              <a:defRPr sz="3200" b="0" i="0" u="none" strike="noStrike" cap="none">
                <a:solidFill>
                  <a:srgbClr val="0095E5"/>
                </a:solidFill>
                <a:latin typeface="Arial"/>
                <a:ea typeface="Arial"/>
                <a:cs typeface="Arial"/>
                <a:sym typeface="Arial"/>
              </a:defRPr>
            </a:lvl5pPr>
            <a:lvl6pPr marL="3657509" marR="0" lvl="5"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6pPr>
            <a:lvl7pPr marL="4267093" marR="0" lvl="6"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7pPr>
            <a:lvl8pPr marL="4876678" marR="0" lvl="7"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8pPr>
            <a:lvl9pPr marL="5486263" marR="0" lvl="8"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9pPr>
          </a:lstStyle>
          <a:p>
            <a:endParaRPr/>
          </a:p>
        </p:txBody>
      </p:sp>
      <p:pic>
        <p:nvPicPr>
          <p:cNvPr id="72" name="Google Shape;72;p15" descr="horizontal blancoMesa de trabajo 1@2x.png"/>
          <p:cNvPicPr preferRelativeResize="0"/>
          <p:nvPr/>
        </p:nvPicPr>
        <p:blipFill rotWithShape="1">
          <a:blip r:embed="rId2">
            <a:alphaModFix/>
          </a:blip>
          <a:srcRect/>
          <a:stretch/>
        </p:blipFill>
        <p:spPr>
          <a:xfrm>
            <a:off x="4661367" y="5273989"/>
            <a:ext cx="2869199" cy="1186500"/>
          </a:xfrm>
          <a:prstGeom prst="rect">
            <a:avLst/>
          </a:prstGeom>
          <a:noFill/>
          <a:ln>
            <a:noFill/>
          </a:ln>
        </p:spPr>
      </p:pic>
      <p:cxnSp>
        <p:nvCxnSpPr>
          <p:cNvPr id="73" name="Google Shape;73;p15"/>
          <p:cNvCxnSpPr/>
          <p:nvPr/>
        </p:nvCxnSpPr>
        <p:spPr>
          <a:xfrm>
            <a:off x="699007" y="2329661"/>
            <a:ext cx="10750000" cy="0"/>
          </a:xfrm>
          <a:prstGeom prst="straightConnector1">
            <a:avLst/>
          </a:prstGeom>
          <a:noFill/>
          <a:ln w="9525" cap="flat" cmpd="sng">
            <a:solidFill>
              <a:srgbClr val="CEEBFB"/>
            </a:solidFill>
            <a:prstDash val="solid"/>
            <a:bevel/>
            <a:headEnd type="none" w="sm" len="sm"/>
            <a:tailEnd type="none" w="sm" len="sm"/>
          </a:ln>
        </p:spPr>
      </p:cxnSp>
    </p:spTree>
    <p:extLst>
      <p:ext uri="{BB962C8B-B14F-4D97-AF65-F5344CB8AC3E}">
        <p14:creationId xmlns:p14="http://schemas.microsoft.com/office/powerpoint/2010/main" val="6539811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ight-content">
  <p:cSld name="light-content">
    <p:bg>
      <p:bgPr>
        <a:solidFill>
          <a:srgbClr val="FFFFFF"/>
        </a:solidFill>
        <a:effectLst/>
      </p:bgPr>
    </p:bg>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03933" y="368259"/>
            <a:ext cx="11316400" cy="653600"/>
          </a:xfrm>
          <a:prstGeom prst="rect">
            <a:avLst/>
          </a:prstGeom>
          <a:noFill/>
          <a:ln>
            <a:noFill/>
          </a:ln>
        </p:spPr>
        <p:txBody>
          <a:bodyPr spcFirstLastPara="1" wrap="square" lIns="68575" tIns="68575" rIns="68575" bIns="68575" anchor="ctr" anchorCtr="0"/>
          <a:lstStyle>
            <a:lvl1pPr marR="0" lvl="0" algn="l" rtl="0">
              <a:lnSpc>
                <a:spcPct val="100000"/>
              </a:lnSpc>
              <a:spcBef>
                <a:spcPts val="0"/>
              </a:spcBef>
              <a:spcAft>
                <a:spcPts val="0"/>
              </a:spcAft>
              <a:buClr>
                <a:srgbClr val="2F474F"/>
              </a:buClr>
              <a:buSzPts val="1800"/>
              <a:buFont typeface="Arial"/>
              <a:buNone/>
              <a:defRPr sz="2400" b="1" i="0" u="none" strike="noStrike" cap="none">
                <a:solidFill>
                  <a:srgbClr val="2F474F"/>
                </a:solidFill>
                <a:latin typeface="Arial"/>
                <a:ea typeface="Arial"/>
                <a:cs typeface="Arial"/>
                <a:sym typeface="Arial"/>
              </a:defRPr>
            </a:lvl1pPr>
            <a:lvl2pPr marR="0" lvl="1"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2pPr>
            <a:lvl3pPr marR="0" lvl="2"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3pPr>
            <a:lvl4pPr marR="0" lvl="3"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4pPr>
            <a:lvl5pPr marR="0" lvl="4"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5pPr>
            <a:lvl6pPr marR="0" lvl="5"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6pPr>
            <a:lvl7pPr marR="0" lvl="6"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7pPr>
            <a:lvl8pPr marR="0" lvl="7"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8pPr>
            <a:lvl9pPr marR="0" lvl="8"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9pPr>
          </a:lstStyle>
          <a:p>
            <a:endParaRPr/>
          </a:p>
        </p:txBody>
      </p:sp>
      <p:sp>
        <p:nvSpPr>
          <p:cNvPr id="76" name="Google Shape;76;p16"/>
          <p:cNvSpPr txBox="1">
            <a:spLocks noGrp="1"/>
          </p:cNvSpPr>
          <p:nvPr>
            <p:ph type="body" idx="1"/>
          </p:nvPr>
        </p:nvSpPr>
        <p:spPr>
          <a:xfrm>
            <a:off x="303933" y="1770500"/>
            <a:ext cx="11316400" cy="4794000"/>
          </a:xfrm>
          <a:prstGeom prst="rect">
            <a:avLst/>
          </a:prstGeom>
          <a:noFill/>
          <a:ln>
            <a:noFill/>
          </a:ln>
        </p:spPr>
        <p:txBody>
          <a:bodyPr spcFirstLastPara="1" wrap="square" lIns="68575" tIns="68575" rIns="68575" bIns="68575" anchor="t" anchorCtr="0"/>
          <a:lstStyle>
            <a:lvl1pPr marL="609585" marR="0" lvl="0" indent="-423323" algn="l" rtl="0">
              <a:lnSpc>
                <a:spcPct val="150000"/>
              </a:lnSpc>
              <a:spcBef>
                <a:spcPts val="0"/>
              </a:spcBef>
              <a:spcAft>
                <a:spcPts val="0"/>
              </a:spcAft>
              <a:buClr>
                <a:srgbClr val="2F474F"/>
              </a:buClr>
              <a:buSzPts val="1400"/>
              <a:buChar char="•"/>
              <a:defRPr b="0" i="0" u="none" strike="noStrike" cap="none">
                <a:solidFill>
                  <a:srgbClr val="2F474F"/>
                </a:solidFill>
                <a:latin typeface="Arial"/>
                <a:ea typeface="Arial"/>
                <a:cs typeface="Arial"/>
                <a:sym typeface="Arial"/>
              </a:defRPr>
            </a:lvl1pPr>
            <a:lvl2pPr marL="1219170" marR="0" lvl="1" indent="-423323" algn="l" rtl="0">
              <a:lnSpc>
                <a:spcPct val="150000"/>
              </a:lnSpc>
              <a:spcBef>
                <a:spcPts val="667"/>
              </a:spcBef>
              <a:spcAft>
                <a:spcPts val="0"/>
              </a:spcAft>
              <a:buClr>
                <a:srgbClr val="2F474F"/>
              </a:buClr>
              <a:buSzPts val="1400"/>
              <a:buFont typeface="Arial"/>
              <a:buChar char="−"/>
              <a:defRPr b="0" i="0" u="none" strike="noStrike" cap="none">
                <a:solidFill>
                  <a:srgbClr val="2F474F"/>
                </a:solidFill>
                <a:latin typeface="Arial"/>
                <a:ea typeface="Arial"/>
                <a:cs typeface="Arial"/>
                <a:sym typeface="Arial"/>
              </a:defRPr>
            </a:lvl2pPr>
            <a:lvl3pPr marL="1828754" marR="0" lvl="2" indent="-423323" algn="l" rtl="0">
              <a:lnSpc>
                <a:spcPct val="150000"/>
              </a:lnSpc>
              <a:spcBef>
                <a:spcPts val="667"/>
              </a:spcBef>
              <a:spcAft>
                <a:spcPts val="0"/>
              </a:spcAft>
              <a:buClr>
                <a:srgbClr val="2F474F"/>
              </a:buClr>
              <a:buSzPts val="1400"/>
              <a:buFont typeface="Noto Sans Symbols"/>
              <a:buChar char="▪"/>
              <a:defRPr b="0" i="0" u="none" strike="noStrike" cap="none">
                <a:solidFill>
                  <a:srgbClr val="2F474F"/>
                </a:solidFill>
                <a:latin typeface="Arial"/>
                <a:ea typeface="Arial"/>
                <a:cs typeface="Arial"/>
                <a:sym typeface="Arial"/>
              </a:defRPr>
            </a:lvl3pPr>
            <a:lvl4pPr marL="2438339" marR="0" lvl="3" indent="-423323" algn="l" rtl="0">
              <a:lnSpc>
                <a:spcPct val="150000"/>
              </a:lnSpc>
              <a:spcBef>
                <a:spcPts val="667"/>
              </a:spcBef>
              <a:spcAft>
                <a:spcPts val="0"/>
              </a:spcAft>
              <a:buClr>
                <a:srgbClr val="2F474F"/>
              </a:buClr>
              <a:buSzPts val="1400"/>
              <a:buFont typeface="Noto Sans Symbols"/>
              <a:buChar char="▪"/>
              <a:defRPr b="0" i="0" u="none" strike="noStrike" cap="none">
                <a:solidFill>
                  <a:srgbClr val="2F474F"/>
                </a:solidFill>
                <a:latin typeface="Arial"/>
                <a:ea typeface="Arial"/>
                <a:cs typeface="Arial"/>
                <a:sym typeface="Arial"/>
              </a:defRPr>
            </a:lvl4pPr>
            <a:lvl5pPr marL="3047924" marR="0" lvl="4" indent="-406390" algn="l" rtl="0">
              <a:lnSpc>
                <a:spcPct val="150000"/>
              </a:lnSpc>
              <a:spcBef>
                <a:spcPts val="1600"/>
              </a:spcBef>
              <a:spcAft>
                <a:spcPts val="0"/>
              </a:spcAft>
              <a:buClr>
                <a:srgbClr val="2F474F"/>
              </a:buClr>
              <a:buSzPts val="1200"/>
              <a:buFont typeface="Noto Sans Symbols"/>
              <a:buChar char="▪"/>
              <a:defRPr sz="1600" b="0" i="0" u="none" strike="noStrike" cap="none">
                <a:solidFill>
                  <a:srgbClr val="2F474F"/>
                </a:solidFill>
                <a:latin typeface="Arial"/>
                <a:ea typeface="Arial"/>
                <a:cs typeface="Arial"/>
                <a:sym typeface="Arial"/>
              </a:defRPr>
            </a:lvl5pPr>
            <a:lvl6pPr marL="3657509" marR="0" lvl="5" indent="-406390" algn="l" rtl="0">
              <a:lnSpc>
                <a:spcPct val="150000"/>
              </a:lnSpc>
              <a:spcBef>
                <a:spcPts val="1600"/>
              </a:spcBef>
              <a:spcAft>
                <a:spcPts val="0"/>
              </a:spcAft>
              <a:buClr>
                <a:schemeClr val="accent5"/>
              </a:buClr>
              <a:buSzPts val="1200"/>
              <a:buFont typeface="Arial"/>
              <a:buChar char="•"/>
              <a:defRPr sz="1600" b="0" i="0" u="none" strike="noStrike" cap="none">
                <a:solidFill>
                  <a:srgbClr val="0095E5"/>
                </a:solidFill>
                <a:latin typeface="Arial"/>
                <a:ea typeface="Arial"/>
                <a:cs typeface="Arial"/>
                <a:sym typeface="Arial"/>
              </a:defRPr>
            </a:lvl6pPr>
            <a:lvl7pPr marL="4267093" marR="0" lvl="6" indent="-406390" algn="l" rtl="0">
              <a:lnSpc>
                <a:spcPct val="150000"/>
              </a:lnSpc>
              <a:spcBef>
                <a:spcPts val="0"/>
              </a:spcBef>
              <a:spcAft>
                <a:spcPts val="0"/>
              </a:spcAft>
              <a:buClr>
                <a:schemeClr val="accent5"/>
              </a:buClr>
              <a:buSzPts val="1200"/>
              <a:buFont typeface="Arial"/>
              <a:buChar char="•"/>
              <a:defRPr sz="1600" b="0" i="0" u="none" strike="noStrike" cap="none">
                <a:solidFill>
                  <a:srgbClr val="0095E5"/>
                </a:solidFill>
                <a:latin typeface="Arial"/>
                <a:ea typeface="Arial"/>
                <a:cs typeface="Arial"/>
                <a:sym typeface="Arial"/>
              </a:defRPr>
            </a:lvl7pPr>
            <a:lvl8pPr marL="4876678" marR="0" lvl="7" indent="-406390" algn="l" rtl="0">
              <a:lnSpc>
                <a:spcPct val="150000"/>
              </a:lnSpc>
              <a:spcBef>
                <a:spcPts val="0"/>
              </a:spcBef>
              <a:spcAft>
                <a:spcPts val="0"/>
              </a:spcAft>
              <a:buClr>
                <a:schemeClr val="accent5"/>
              </a:buClr>
              <a:buSzPts val="1200"/>
              <a:buFont typeface="Arial"/>
              <a:buChar char="•"/>
              <a:defRPr sz="1600" b="0" i="0" u="none" strike="noStrike" cap="none">
                <a:solidFill>
                  <a:srgbClr val="0095E5"/>
                </a:solidFill>
                <a:latin typeface="Arial"/>
                <a:ea typeface="Arial"/>
                <a:cs typeface="Arial"/>
                <a:sym typeface="Arial"/>
              </a:defRPr>
            </a:lvl8pPr>
            <a:lvl9pPr marL="5486263" marR="0" lvl="8" indent="-406390" algn="l" rtl="0">
              <a:lnSpc>
                <a:spcPct val="150000"/>
              </a:lnSpc>
              <a:spcBef>
                <a:spcPts val="0"/>
              </a:spcBef>
              <a:spcAft>
                <a:spcPts val="0"/>
              </a:spcAft>
              <a:buClr>
                <a:schemeClr val="accent5"/>
              </a:buClr>
              <a:buSzPts val="1200"/>
              <a:buFont typeface="Arial"/>
              <a:buChar char="•"/>
              <a:defRPr sz="1600" b="0" i="0" u="none" strike="noStrike" cap="none">
                <a:solidFill>
                  <a:srgbClr val="0095E5"/>
                </a:solidFill>
                <a:latin typeface="Arial"/>
                <a:ea typeface="Arial"/>
                <a:cs typeface="Arial"/>
                <a:sym typeface="Arial"/>
              </a:defRPr>
            </a:lvl9pPr>
          </a:lstStyle>
          <a:p>
            <a:endParaRPr/>
          </a:p>
        </p:txBody>
      </p:sp>
      <p:pic>
        <p:nvPicPr>
          <p:cNvPr id="77" name="Google Shape;77;p16" descr="https://lh4.googleusercontent.com/e_mC_w16xORlJnFGa4_2KysaxkkUwbgFD6tUtC6_72THZFWgdKRCHsBf3ZZOJ6QRsIaS1RWmJDLQMV3_pkRFuXdniPB0bGbieGKtSKYe0n9CZ5Vy7SWCvYpVk_0V81EEFfMUTLVHNtE"/>
          <p:cNvPicPr preferRelativeResize="0"/>
          <p:nvPr/>
        </p:nvPicPr>
        <p:blipFill rotWithShape="1">
          <a:blip r:embed="rId2">
            <a:alphaModFix/>
          </a:blip>
          <a:srcRect/>
          <a:stretch/>
        </p:blipFill>
        <p:spPr>
          <a:xfrm>
            <a:off x="11155540" y="5970389"/>
            <a:ext cx="905829" cy="714473"/>
          </a:xfrm>
          <a:prstGeom prst="rect">
            <a:avLst/>
          </a:prstGeom>
          <a:noFill/>
          <a:ln>
            <a:noFill/>
          </a:ln>
        </p:spPr>
      </p:pic>
      <p:sp>
        <p:nvSpPr>
          <p:cNvPr id="78" name="Google Shape;78;p16"/>
          <p:cNvSpPr txBox="1">
            <a:spLocks noGrp="1"/>
          </p:cNvSpPr>
          <p:nvPr>
            <p:ph type="subTitle" idx="2"/>
          </p:nvPr>
        </p:nvSpPr>
        <p:spPr>
          <a:xfrm>
            <a:off x="303933" y="818651"/>
            <a:ext cx="10975600" cy="497200"/>
          </a:xfrm>
          <a:prstGeom prst="rect">
            <a:avLst/>
          </a:prstGeom>
          <a:noFill/>
          <a:ln>
            <a:noFill/>
          </a:ln>
        </p:spPr>
        <p:txBody>
          <a:bodyPr spcFirstLastPara="1" wrap="square" lIns="91425" tIns="91425" rIns="91425" bIns="91425" anchor="t" anchorCtr="0"/>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Tree>
    <p:extLst>
      <p:ext uri="{BB962C8B-B14F-4D97-AF65-F5344CB8AC3E}">
        <p14:creationId xmlns:p14="http://schemas.microsoft.com/office/powerpoint/2010/main" val="14425750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ue-content-subtitle">
  <p:cSld name="blue-content-subtitle">
    <p:bg>
      <p:bgPr>
        <a:solidFill>
          <a:schemeClr val="lt1"/>
        </a:solidFill>
        <a:effectLst/>
      </p:bgPr>
    </p:bg>
    <p:spTree>
      <p:nvGrpSpPr>
        <p:cNvPr id="1" name="Shape 79"/>
        <p:cNvGrpSpPr/>
        <p:nvPr/>
      </p:nvGrpSpPr>
      <p:grpSpPr>
        <a:xfrm>
          <a:off x="0" y="0"/>
          <a:ext cx="0" cy="0"/>
          <a:chOff x="0" y="0"/>
          <a:chExt cx="0" cy="0"/>
        </a:xfrm>
      </p:grpSpPr>
      <p:pic>
        <p:nvPicPr>
          <p:cNvPr id="80" name="Google Shape;80;p17" descr="mono-vertMesa de trabajo 1@2x.png"/>
          <p:cNvPicPr preferRelativeResize="0"/>
          <p:nvPr/>
        </p:nvPicPr>
        <p:blipFill rotWithShape="1">
          <a:blip r:embed="rId2">
            <a:alphaModFix/>
          </a:blip>
          <a:srcRect/>
          <a:stretch/>
        </p:blipFill>
        <p:spPr>
          <a:xfrm>
            <a:off x="10804231" y="5748403"/>
            <a:ext cx="1184100" cy="1019100"/>
          </a:xfrm>
          <a:prstGeom prst="rect">
            <a:avLst/>
          </a:prstGeom>
          <a:noFill/>
          <a:ln>
            <a:noFill/>
          </a:ln>
        </p:spPr>
      </p:pic>
      <p:sp>
        <p:nvSpPr>
          <p:cNvPr id="81" name="Google Shape;81;p17"/>
          <p:cNvSpPr txBox="1">
            <a:spLocks noGrp="1"/>
          </p:cNvSpPr>
          <p:nvPr>
            <p:ph type="title"/>
          </p:nvPr>
        </p:nvSpPr>
        <p:spPr>
          <a:xfrm>
            <a:off x="303939" y="368259"/>
            <a:ext cx="11316400" cy="641600"/>
          </a:xfrm>
          <a:prstGeom prst="rect">
            <a:avLst/>
          </a:prstGeom>
          <a:noFill/>
          <a:ln>
            <a:noFill/>
          </a:ln>
        </p:spPr>
        <p:txBody>
          <a:bodyPr spcFirstLastPara="1" wrap="square" lIns="68575" tIns="68575" rIns="68575" bIns="68575" anchor="ctr" anchorCtr="0"/>
          <a:lstStyle>
            <a:lvl1pPr marR="0" lvl="0" algn="l" rtl="0">
              <a:lnSpc>
                <a:spcPct val="100000"/>
              </a:lnSpc>
              <a:spcBef>
                <a:spcPts val="0"/>
              </a:spcBef>
              <a:spcAft>
                <a:spcPts val="0"/>
              </a:spcAft>
              <a:buClr>
                <a:srgbClr val="FFFFFF"/>
              </a:buClr>
              <a:buSzPts val="3000"/>
              <a:buFont typeface="Arial"/>
              <a:buNone/>
              <a:defRPr sz="4000" b="1" i="0" u="none" strike="noStrike" cap="none">
                <a:solidFill>
                  <a:srgbClr val="FFFFFF"/>
                </a:solidFill>
                <a:latin typeface="Arial"/>
                <a:ea typeface="Arial"/>
                <a:cs typeface="Arial"/>
                <a:sym typeface="Arial"/>
              </a:defRPr>
            </a:lvl1pPr>
            <a:lvl2pPr marR="0" lvl="1"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2pPr>
            <a:lvl3pPr marR="0" lvl="2"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3pPr>
            <a:lvl4pPr marR="0" lvl="3"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4pPr>
            <a:lvl5pPr marR="0" lvl="4"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5pPr>
            <a:lvl6pPr marR="0" lvl="5"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6pPr>
            <a:lvl7pPr marR="0" lvl="6"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7pPr>
            <a:lvl8pPr marR="0" lvl="7"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8pPr>
            <a:lvl9pPr marR="0" lvl="8"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9pPr>
          </a:lstStyle>
          <a:p>
            <a:endParaRPr/>
          </a:p>
        </p:txBody>
      </p:sp>
    </p:spTree>
    <p:extLst>
      <p:ext uri="{BB962C8B-B14F-4D97-AF65-F5344CB8AC3E}">
        <p14:creationId xmlns:p14="http://schemas.microsoft.com/office/powerpoint/2010/main" val="27441664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ue-end">
  <p:cSld name="blue-end">
    <p:bg>
      <p:bgPr>
        <a:solidFill>
          <a:schemeClr val="lt1"/>
        </a:solidFill>
        <a:effectLst/>
      </p:bgPr>
    </p:bg>
    <p:spTree>
      <p:nvGrpSpPr>
        <p:cNvPr id="1" name="Shape 82"/>
        <p:cNvGrpSpPr/>
        <p:nvPr/>
      </p:nvGrpSpPr>
      <p:grpSpPr>
        <a:xfrm>
          <a:off x="0" y="0"/>
          <a:ext cx="0" cy="0"/>
          <a:chOff x="0" y="0"/>
          <a:chExt cx="0" cy="0"/>
        </a:xfrm>
      </p:grpSpPr>
      <p:sp>
        <p:nvSpPr>
          <p:cNvPr id="83" name="Google Shape;83;p18"/>
          <p:cNvSpPr/>
          <p:nvPr/>
        </p:nvSpPr>
        <p:spPr>
          <a:xfrm>
            <a:off x="4418115" y="3758653"/>
            <a:ext cx="3356000" cy="913200"/>
          </a:xfrm>
          <a:prstGeom prst="rect">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700"/>
              <a:buFont typeface="Arial"/>
              <a:buNone/>
            </a:pPr>
            <a:r>
              <a:rPr lang="en-US" sz="3467" b="1" i="0" u="none" strike="noStrike" cap="none">
                <a:solidFill>
                  <a:srgbClr val="FFFFFF"/>
                </a:solidFill>
                <a:latin typeface="Arial"/>
                <a:ea typeface="Arial"/>
                <a:cs typeface="Arial"/>
                <a:sym typeface="Arial"/>
              </a:rPr>
              <a:t>THANK YOU :)</a:t>
            </a:r>
            <a:endParaRPr sz="1467"/>
          </a:p>
        </p:txBody>
      </p:sp>
      <p:pic>
        <p:nvPicPr>
          <p:cNvPr id="84" name="Google Shape;84;p18" descr="mono-vertMesa de trabajo 1@2x.png"/>
          <p:cNvPicPr preferRelativeResize="0"/>
          <p:nvPr/>
        </p:nvPicPr>
        <p:blipFill rotWithShape="1">
          <a:blip r:embed="rId2">
            <a:alphaModFix/>
          </a:blip>
          <a:srcRect/>
          <a:stretch/>
        </p:blipFill>
        <p:spPr>
          <a:xfrm>
            <a:off x="4892671" y="1287729"/>
            <a:ext cx="2793900" cy="2404500"/>
          </a:xfrm>
          <a:prstGeom prst="rect">
            <a:avLst/>
          </a:prstGeom>
          <a:noFill/>
          <a:ln>
            <a:noFill/>
          </a:ln>
        </p:spPr>
      </p:pic>
      <p:sp>
        <p:nvSpPr>
          <p:cNvPr id="85" name="Google Shape;85;p18"/>
          <p:cNvSpPr txBox="1">
            <a:spLocks noGrp="1"/>
          </p:cNvSpPr>
          <p:nvPr>
            <p:ph type="body" idx="1"/>
          </p:nvPr>
        </p:nvSpPr>
        <p:spPr>
          <a:xfrm>
            <a:off x="4892671" y="4738279"/>
            <a:ext cx="2382800" cy="476000"/>
          </a:xfrm>
          <a:prstGeom prst="rect">
            <a:avLst/>
          </a:prstGeom>
          <a:noFill/>
          <a:ln>
            <a:noFill/>
          </a:ln>
        </p:spPr>
        <p:txBody>
          <a:bodyPr spcFirstLastPara="1" wrap="square" lIns="68575" tIns="68575" rIns="68575" bIns="68575" anchor="ctr" anchorCtr="0"/>
          <a:lstStyle>
            <a:lvl1pPr marL="609585" marR="0" lvl="0" indent="-304792" algn="ctr" rtl="0">
              <a:lnSpc>
                <a:spcPct val="100000"/>
              </a:lnSpc>
              <a:spcBef>
                <a:spcPts val="0"/>
              </a:spcBef>
              <a:spcAft>
                <a:spcPts val="0"/>
              </a:spcAft>
              <a:buClr>
                <a:schemeClr val="accent5"/>
              </a:buClr>
              <a:buSzPts val="1400"/>
              <a:buFont typeface="Arial"/>
              <a:buNone/>
              <a:defRPr sz="1867" b="0" i="0" u="none" strike="noStrike" cap="none">
                <a:solidFill>
                  <a:srgbClr val="FFFFFF"/>
                </a:solidFill>
                <a:latin typeface="Arial"/>
                <a:ea typeface="Arial"/>
                <a:cs typeface="Arial"/>
                <a:sym typeface="Arial"/>
              </a:defRPr>
            </a:lvl1pPr>
            <a:lvl2pPr marL="1219170" marR="0" lvl="1" indent="-372524" algn="l" rtl="0">
              <a:lnSpc>
                <a:spcPct val="760000"/>
              </a:lnSpc>
              <a:spcBef>
                <a:spcPts val="0"/>
              </a:spcBef>
              <a:spcAft>
                <a:spcPts val="0"/>
              </a:spcAft>
              <a:buClr>
                <a:schemeClr val="accent5"/>
              </a:buClr>
              <a:buSzPts val="800"/>
              <a:buFont typeface="Arial"/>
              <a:buChar char="–"/>
              <a:defRPr sz="1067" b="0" i="0" u="none" strike="noStrike" cap="none">
                <a:solidFill>
                  <a:srgbClr val="0095E5"/>
                </a:solidFill>
                <a:latin typeface="Arial"/>
                <a:ea typeface="Arial"/>
                <a:cs typeface="Arial"/>
                <a:sym typeface="Arial"/>
              </a:defRPr>
            </a:lvl2pPr>
            <a:lvl3pPr marL="1828754" marR="0" lvl="2" indent="-372524" algn="l" rtl="0">
              <a:lnSpc>
                <a:spcPct val="760000"/>
              </a:lnSpc>
              <a:spcBef>
                <a:spcPts val="0"/>
              </a:spcBef>
              <a:spcAft>
                <a:spcPts val="0"/>
              </a:spcAft>
              <a:buClr>
                <a:schemeClr val="accent5"/>
              </a:buClr>
              <a:buSzPts val="800"/>
              <a:buFont typeface="Arial"/>
              <a:buChar char="•"/>
              <a:defRPr sz="1067" b="0" i="0" u="none" strike="noStrike" cap="none">
                <a:solidFill>
                  <a:srgbClr val="0095E5"/>
                </a:solidFill>
                <a:latin typeface="Arial"/>
                <a:ea typeface="Arial"/>
                <a:cs typeface="Arial"/>
                <a:sym typeface="Arial"/>
              </a:defRPr>
            </a:lvl3pPr>
            <a:lvl4pPr marL="2438339" marR="0" lvl="3" indent="-372524" algn="l" rtl="0">
              <a:lnSpc>
                <a:spcPct val="760000"/>
              </a:lnSpc>
              <a:spcBef>
                <a:spcPts val="0"/>
              </a:spcBef>
              <a:spcAft>
                <a:spcPts val="0"/>
              </a:spcAft>
              <a:buClr>
                <a:schemeClr val="accent5"/>
              </a:buClr>
              <a:buSzPts val="800"/>
              <a:buFont typeface="Arial"/>
              <a:buChar char="–"/>
              <a:defRPr sz="1067" b="0" i="0" u="none" strike="noStrike" cap="none">
                <a:solidFill>
                  <a:srgbClr val="0095E5"/>
                </a:solidFill>
                <a:latin typeface="Arial"/>
                <a:ea typeface="Arial"/>
                <a:cs typeface="Arial"/>
                <a:sym typeface="Arial"/>
              </a:defRPr>
            </a:lvl4pPr>
            <a:lvl5pPr marL="3047924" marR="0" lvl="4" indent="-372524" algn="l" rtl="0">
              <a:lnSpc>
                <a:spcPct val="760000"/>
              </a:lnSpc>
              <a:spcBef>
                <a:spcPts val="0"/>
              </a:spcBef>
              <a:spcAft>
                <a:spcPts val="0"/>
              </a:spcAft>
              <a:buClr>
                <a:schemeClr val="accent5"/>
              </a:buClr>
              <a:buSzPts val="800"/>
              <a:buFont typeface="Arial"/>
              <a:buChar char="»"/>
              <a:defRPr sz="1067" b="0" i="0" u="none" strike="noStrike" cap="none">
                <a:solidFill>
                  <a:srgbClr val="0095E5"/>
                </a:solidFill>
                <a:latin typeface="Arial"/>
                <a:ea typeface="Arial"/>
                <a:cs typeface="Arial"/>
                <a:sym typeface="Arial"/>
              </a:defRPr>
            </a:lvl5pPr>
            <a:lvl6pPr marL="3657509" marR="0" lvl="5"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6pPr>
            <a:lvl7pPr marL="4267093" marR="0" lvl="6"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7pPr>
            <a:lvl8pPr marL="4876678" marR="0" lvl="7"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8pPr>
            <a:lvl9pPr marL="5486263" marR="0" lvl="8"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9pPr>
          </a:lstStyle>
          <a:p>
            <a:endParaRPr/>
          </a:p>
        </p:txBody>
      </p:sp>
    </p:spTree>
    <p:extLst>
      <p:ext uri="{BB962C8B-B14F-4D97-AF65-F5344CB8AC3E}">
        <p14:creationId xmlns:p14="http://schemas.microsoft.com/office/powerpoint/2010/main" val="32428205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light-content">
    <p:bg>
      <p:bgPr>
        <a:solidFill>
          <a:srgbClr val="FFFFFF"/>
        </a:solidFill>
        <a:effectLst/>
      </p:bgPr>
    </p:bg>
    <p:spTree>
      <p:nvGrpSpPr>
        <p:cNvPr id="1" name="Shape 15"/>
        <p:cNvGrpSpPr/>
        <p:nvPr/>
      </p:nvGrpSpPr>
      <p:grpSpPr>
        <a:xfrm>
          <a:off x="0" y="0"/>
          <a:ext cx="0" cy="0"/>
          <a:chOff x="0" y="0"/>
          <a:chExt cx="0" cy="0"/>
        </a:xfrm>
      </p:grpSpPr>
      <p:sp>
        <p:nvSpPr>
          <p:cNvPr id="16" name="Shape 16"/>
          <p:cNvSpPr/>
          <p:nvPr/>
        </p:nvSpPr>
        <p:spPr>
          <a:xfrm>
            <a:off x="-14027" y="-20321"/>
            <a:ext cx="12220500" cy="137099"/>
          </a:xfrm>
          <a:prstGeom prst="rect">
            <a:avLst/>
          </a:prstGeom>
          <a:solidFill>
            <a:srgbClr val="0195E6"/>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chemeClr val="lt1"/>
              </a:solidFill>
              <a:latin typeface="Arial"/>
              <a:ea typeface="Arial"/>
              <a:cs typeface="Arial"/>
              <a:sym typeface="Arial"/>
            </a:endParaRPr>
          </a:p>
        </p:txBody>
      </p:sp>
      <p:pic>
        <p:nvPicPr>
          <p:cNvPr id="17" name="Shape 17" descr="moby_colorMesa de trabajo 1@2x.png"/>
          <p:cNvPicPr preferRelativeResize="0"/>
          <p:nvPr/>
        </p:nvPicPr>
        <p:blipFill rotWithShape="1">
          <a:blip r:embed="rId2">
            <a:alphaModFix/>
          </a:blip>
          <a:srcRect/>
          <a:stretch/>
        </p:blipFill>
        <p:spPr>
          <a:xfrm>
            <a:off x="10736389" y="5686096"/>
            <a:ext cx="1242299" cy="1069200"/>
          </a:xfrm>
          <a:prstGeom prst="rect">
            <a:avLst/>
          </a:prstGeom>
          <a:noFill/>
          <a:ln>
            <a:noFill/>
          </a:ln>
        </p:spPr>
      </p:pic>
      <p:sp>
        <p:nvSpPr>
          <p:cNvPr id="18" name="Shape 18"/>
          <p:cNvSpPr txBox="1">
            <a:spLocks noGrp="1"/>
          </p:cNvSpPr>
          <p:nvPr>
            <p:ph type="title" hasCustomPrompt="1"/>
          </p:nvPr>
        </p:nvSpPr>
        <p:spPr>
          <a:xfrm>
            <a:off x="303939" y="368258"/>
            <a:ext cx="11316299" cy="653699"/>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2F474F"/>
              </a:buClr>
              <a:buFont typeface="Arial"/>
              <a:buNone/>
              <a:defRPr sz="2400" b="1" i="0" u="none" strike="noStrike" cap="none">
                <a:solidFill>
                  <a:srgbClr val="2F474F"/>
                </a:solidFill>
                <a:latin typeface="Arial"/>
                <a:ea typeface="Arial"/>
                <a:cs typeface="Arial"/>
                <a:sym typeface="Arial"/>
              </a:defRPr>
            </a:lvl1pPr>
            <a:lvl2pPr marL="0" marR="0" lvl="1"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2pPr>
            <a:lvl3pPr marL="0" marR="0" lvl="2"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3pPr>
            <a:lvl4pPr marL="0" marR="0" lvl="3"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4pPr>
            <a:lvl5pPr marL="0" marR="0" lvl="4"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5pPr>
            <a:lvl6pPr marL="0" marR="0" lvl="5"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6pPr>
            <a:lvl7pPr marL="0" marR="0" lvl="6"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7pPr>
            <a:lvl8pPr marL="0" marR="0" lvl="7"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8pPr>
            <a:lvl9pPr marL="0" marR="0" lvl="8"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9pPr>
          </a:lstStyle>
          <a:p>
            <a:r>
              <a:rPr lang="en-US" dirty="0"/>
              <a:t>Slide Title</a:t>
            </a:r>
            <a:endParaRPr dirty="0"/>
          </a:p>
        </p:txBody>
      </p:sp>
      <p:sp>
        <p:nvSpPr>
          <p:cNvPr id="6" name="Shape 19"/>
          <p:cNvSpPr txBox="1">
            <a:spLocks noGrp="1"/>
          </p:cNvSpPr>
          <p:nvPr>
            <p:ph type="body" idx="1" hasCustomPrompt="1"/>
          </p:nvPr>
        </p:nvSpPr>
        <p:spPr>
          <a:xfrm>
            <a:off x="303937" y="1190400"/>
            <a:ext cx="11316299" cy="5272500"/>
          </a:xfrm>
          <a:prstGeom prst="rect">
            <a:avLst/>
          </a:prstGeom>
          <a:noFill/>
          <a:ln>
            <a:noFill/>
          </a:ln>
        </p:spPr>
        <p:txBody>
          <a:bodyPr lIns="91425" tIns="91425" rIns="91425" bIns="91425" anchor="t" anchorCtr="0"/>
          <a:lstStyle>
            <a:lvl1pPr marL="182880" marR="0" lvl="0" indent="-182880" algn="l" rtl="0">
              <a:lnSpc>
                <a:spcPct val="100000"/>
              </a:lnSpc>
              <a:spcBef>
                <a:spcPts val="0"/>
              </a:spcBef>
              <a:spcAft>
                <a:spcPts val="600"/>
              </a:spcAft>
              <a:buClr>
                <a:srgbClr val="2F474F"/>
              </a:buClr>
              <a:buSzPct val="100000"/>
              <a:buFont typeface="Arial" panose="020B0604020202020204" pitchFamily="34" charset="0"/>
              <a:buChar char="•"/>
              <a:defRPr sz="2400" b="0" i="0" u="none" strike="noStrike" cap="none">
                <a:solidFill>
                  <a:srgbClr val="2F474F"/>
                </a:solidFill>
                <a:latin typeface="Arial"/>
                <a:ea typeface="Arial"/>
                <a:cs typeface="Arial"/>
                <a:sym typeface="Arial"/>
              </a:defRPr>
            </a:lvl1pPr>
            <a:lvl2pPr marL="850900" marR="0" lvl="1" indent="-133350" algn="l" rtl="0">
              <a:lnSpc>
                <a:spcPct val="100000"/>
              </a:lnSpc>
              <a:spcBef>
                <a:spcPts val="0"/>
              </a:spcBef>
              <a:spcAft>
                <a:spcPts val="600"/>
              </a:spcAft>
              <a:buClr>
                <a:srgbClr val="2F474F"/>
              </a:buClr>
              <a:buSzPct val="62500"/>
              <a:buFont typeface="Arial" panose="020B0604020202020204" pitchFamily="34" charset="0"/>
              <a:buChar char="−"/>
              <a:defRPr sz="2400" b="0" i="0" u="none" strike="noStrike" cap="none">
                <a:solidFill>
                  <a:srgbClr val="2F474F"/>
                </a:solidFill>
                <a:latin typeface="Arial"/>
                <a:ea typeface="Arial"/>
                <a:cs typeface="Arial"/>
                <a:sym typeface="Arial"/>
              </a:defRPr>
            </a:lvl2pPr>
            <a:lvl3pPr marL="1282700" marR="0" lvl="2" indent="-44450" algn="l" rtl="0">
              <a:lnSpc>
                <a:spcPct val="100000"/>
              </a:lnSpc>
              <a:spcBef>
                <a:spcPts val="0"/>
              </a:spcBef>
              <a:spcAft>
                <a:spcPts val="600"/>
              </a:spcAft>
              <a:buClr>
                <a:srgbClr val="2F474F"/>
              </a:buClr>
              <a:buSzPct val="79166"/>
              <a:buFont typeface="Noto Sans Symbols"/>
              <a:buChar char="▪"/>
              <a:defRPr sz="2400" b="0" i="0" u="none" strike="noStrike" cap="none">
                <a:solidFill>
                  <a:srgbClr val="2F474F"/>
                </a:solidFill>
                <a:latin typeface="Arial"/>
                <a:ea typeface="Arial"/>
                <a:cs typeface="Arial"/>
                <a:sym typeface="Arial"/>
              </a:defRPr>
            </a:lvl3pPr>
            <a:lvl4pPr marL="1765300" marR="0" lvl="3" indent="-69850" algn="l" rtl="0">
              <a:lnSpc>
                <a:spcPct val="100000"/>
              </a:lnSpc>
              <a:spcBef>
                <a:spcPts val="0"/>
              </a:spcBef>
              <a:spcAft>
                <a:spcPts val="1600"/>
              </a:spcAft>
              <a:buClr>
                <a:srgbClr val="2F474F"/>
              </a:buClr>
              <a:buSzPct val="79166"/>
              <a:buFont typeface="Noto Sans Symbols"/>
              <a:buChar char="▪"/>
              <a:defRPr sz="2400" b="0" i="0" u="none" strike="noStrike" cap="none">
                <a:solidFill>
                  <a:srgbClr val="2F474F"/>
                </a:solidFill>
                <a:latin typeface="Arial"/>
                <a:ea typeface="Arial"/>
                <a:cs typeface="Arial"/>
                <a:sym typeface="Arial"/>
              </a:defRPr>
            </a:lvl4pPr>
            <a:lvl5pPr marL="2374900" marR="0" lvl="4" indent="-82550" algn="l" rtl="0">
              <a:lnSpc>
                <a:spcPct val="100000"/>
              </a:lnSpc>
              <a:spcBef>
                <a:spcPts val="0"/>
              </a:spcBef>
              <a:spcAft>
                <a:spcPts val="1600"/>
              </a:spcAft>
              <a:buClr>
                <a:srgbClr val="2F474F"/>
              </a:buClr>
              <a:buSzPct val="79166"/>
              <a:buFont typeface="Noto Sans Symbols"/>
              <a:buChar char="▪"/>
              <a:defRPr sz="2400" b="0" i="0" u="none" strike="noStrike" cap="none">
                <a:solidFill>
                  <a:srgbClr val="2F474F"/>
                </a:solidFill>
                <a:latin typeface="Arial"/>
                <a:ea typeface="Arial"/>
                <a:cs typeface="Arial"/>
                <a:sym typeface="Arial"/>
              </a:defRPr>
            </a:lvl5pPr>
            <a:lvl6pPr marL="3416300" marR="0" lvl="5"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6pPr>
            <a:lvl7pPr marL="4025900" marR="0" lvl="6"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7pPr>
            <a:lvl8pPr marL="4635500" marR="0" lvl="7"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8pPr>
            <a:lvl9pPr marL="5245100" marR="0" lvl="8"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9pPr>
          </a:lstStyle>
          <a:p>
            <a:r>
              <a:rPr lang="en-US" dirty="0"/>
              <a:t>First Bullet</a:t>
            </a:r>
          </a:p>
          <a:p>
            <a:pPr lvl="1"/>
            <a:r>
              <a:rPr lang="en-US" dirty="0"/>
              <a:t>Second Bullet</a:t>
            </a:r>
          </a:p>
          <a:p>
            <a:pPr lvl="2"/>
            <a:r>
              <a:rPr lang="en-US" dirty="0"/>
              <a:t>Third Bullet</a:t>
            </a:r>
          </a:p>
        </p:txBody>
      </p:sp>
    </p:spTree>
    <p:extLst>
      <p:ext uri="{BB962C8B-B14F-4D97-AF65-F5344CB8AC3E}">
        <p14:creationId xmlns:p14="http://schemas.microsoft.com/office/powerpoint/2010/main" val="1231692103"/>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ght-main-page">
  <p:cSld name="light-main-page">
    <p:bg>
      <p:bgPr>
        <a:solidFill>
          <a:srgbClr val="FFFFFF"/>
        </a:solidFill>
        <a:effectLst/>
      </p:bgPr>
    </p:bg>
    <p:spTree>
      <p:nvGrpSpPr>
        <p:cNvPr id="1" name="Shape 11"/>
        <p:cNvGrpSpPr/>
        <p:nvPr/>
      </p:nvGrpSpPr>
      <p:grpSpPr>
        <a:xfrm>
          <a:off x="0" y="0"/>
          <a:ext cx="0" cy="0"/>
          <a:chOff x="0" y="0"/>
          <a:chExt cx="0" cy="0"/>
        </a:xfrm>
      </p:grpSpPr>
      <p:sp>
        <p:nvSpPr>
          <p:cNvPr id="12" name="Google Shape;12;p2"/>
          <p:cNvSpPr txBox="1">
            <a:spLocks noGrp="1"/>
          </p:cNvSpPr>
          <p:nvPr>
            <p:ph type="body" idx="1"/>
          </p:nvPr>
        </p:nvSpPr>
        <p:spPr>
          <a:xfrm>
            <a:off x="338375" y="530375"/>
            <a:ext cx="11349000" cy="13080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accent5"/>
              </a:buClr>
              <a:buSzPts val="4400"/>
              <a:buFont typeface="Arial"/>
              <a:buNone/>
              <a:defRPr sz="4400" b="1" i="0" u="none" strike="noStrike" cap="none">
                <a:solidFill>
                  <a:srgbClr val="2F474F"/>
                </a:solidFill>
                <a:latin typeface="Arial"/>
                <a:ea typeface="Arial"/>
                <a:cs typeface="Arial"/>
                <a:sym typeface="Arial"/>
              </a:defRPr>
            </a:lvl1pPr>
            <a:lvl2pPr marL="914400" marR="0" lvl="1" indent="-228600" algn="l" rtl="0">
              <a:lnSpc>
                <a:spcPct val="237500"/>
              </a:lnSpc>
              <a:spcBef>
                <a:spcPts val="0"/>
              </a:spcBef>
              <a:spcAft>
                <a:spcPts val="0"/>
              </a:spcAft>
              <a:buClr>
                <a:schemeClr val="accent5"/>
              </a:buClr>
              <a:buSzPts val="3200"/>
              <a:buFont typeface="Arial"/>
              <a:buNone/>
              <a:defRPr sz="3200" b="0" i="0" u="none" strike="noStrike" cap="none">
                <a:solidFill>
                  <a:srgbClr val="0095E5"/>
                </a:solidFill>
                <a:latin typeface="Arial"/>
                <a:ea typeface="Arial"/>
                <a:cs typeface="Arial"/>
                <a:sym typeface="Arial"/>
              </a:defRPr>
            </a:lvl2pPr>
            <a:lvl3pPr marL="1371600" marR="0" lvl="2" indent="-228600" algn="l" rtl="0">
              <a:lnSpc>
                <a:spcPct val="237500"/>
              </a:lnSpc>
              <a:spcBef>
                <a:spcPts val="0"/>
              </a:spcBef>
              <a:spcAft>
                <a:spcPts val="0"/>
              </a:spcAft>
              <a:buClr>
                <a:schemeClr val="accent5"/>
              </a:buClr>
              <a:buSzPts val="3200"/>
              <a:buFont typeface="Arial"/>
              <a:buNone/>
              <a:defRPr sz="3200" b="0" i="0" u="none" strike="noStrike" cap="none">
                <a:solidFill>
                  <a:srgbClr val="0095E5"/>
                </a:solidFill>
                <a:latin typeface="Arial"/>
                <a:ea typeface="Arial"/>
                <a:cs typeface="Arial"/>
                <a:sym typeface="Arial"/>
              </a:defRPr>
            </a:lvl3pPr>
            <a:lvl4pPr marL="1828800" marR="0" lvl="3" indent="-228600" algn="l" rtl="0">
              <a:lnSpc>
                <a:spcPct val="237500"/>
              </a:lnSpc>
              <a:spcBef>
                <a:spcPts val="0"/>
              </a:spcBef>
              <a:spcAft>
                <a:spcPts val="0"/>
              </a:spcAft>
              <a:buClr>
                <a:schemeClr val="accent5"/>
              </a:buClr>
              <a:buSzPts val="3200"/>
              <a:buFont typeface="Arial"/>
              <a:buNone/>
              <a:defRPr sz="3200" b="0" i="0" u="none" strike="noStrike" cap="none">
                <a:solidFill>
                  <a:srgbClr val="0095E5"/>
                </a:solidFill>
                <a:latin typeface="Arial"/>
                <a:ea typeface="Arial"/>
                <a:cs typeface="Arial"/>
                <a:sym typeface="Arial"/>
              </a:defRPr>
            </a:lvl4pPr>
            <a:lvl5pPr marL="2286000" marR="0" lvl="4" indent="-228600" algn="l" rtl="0">
              <a:lnSpc>
                <a:spcPct val="237500"/>
              </a:lnSpc>
              <a:spcBef>
                <a:spcPts val="0"/>
              </a:spcBef>
              <a:spcAft>
                <a:spcPts val="0"/>
              </a:spcAft>
              <a:buClr>
                <a:schemeClr val="accent5"/>
              </a:buClr>
              <a:buSzPts val="3200"/>
              <a:buFont typeface="Arial"/>
              <a:buNone/>
              <a:defRPr sz="3200" b="0" i="0" u="none" strike="noStrike" cap="none">
                <a:solidFill>
                  <a:srgbClr val="0095E5"/>
                </a:solidFill>
                <a:latin typeface="Arial"/>
                <a:ea typeface="Arial"/>
                <a:cs typeface="Arial"/>
                <a:sym typeface="Arial"/>
              </a:defRPr>
            </a:lvl5pPr>
            <a:lvl6pPr marL="2743200" marR="0" lvl="5" indent="-431800" algn="l" rtl="0">
              <a:lnSpc>
                <a:spcPct val="237500"/>
              </a:lnSpc>
              <a:spcBef>
                <a:spcPts val="0"/>
              </a:spcBef>
              <a:spcAft>
                <a:spcPts val="0"/>
              </a:spcAft>
              <a:buClr>
                <a:schemeClr val="accent5"/>
              </a:buClr>
              <a:buSzPts val="3200"/>
              <a:buFont typeface="Arial"/>
              <a:buChar char="•"/>
              <a:defRPr sz="3200" b="0" i="0" u="none" strike="noStrike" cap="none">
                <a:solidFill>
                  <a:srgbClr val="0095E5"/>
                </a:solidFill>
                <a:latin typeface="Arial"/>
                <a:ea typeface="Arial"/>
                <a:cs typeface="Arial"/>
                <a:sym typeface="Arial"/>
              </a:defRPr>
            </a:lvl6pPr>
            <a:lvl7pPr marL="3200400" marR="0" lvl="6" indent="-431800" algn="l" rtl="0">
              <a:lnSpc>
                <a:spcPct val="237500"/>
              </a:lnSpc>
              <a:spcBef>
                <a:spcPts val="0"/>
              </a:spcBef>
              <a:spcAft>
                <a:spcPts val="0"/>
              </a:spcAft>
              <a:buClr>
                <a:schemeClr val="accent5"/>
              </a:buClr>
              <a:buSzPts val="3200"/>
              <a:buFont typeface="Arial"/>
              <a:buChar char="•"/>
              <a:defRPr sz="3200" b="0" i="0" u="none" strike="noStrike" cap="none">
                <a:solidFill>
                  <a:srgbClr val="0095E5"/>
                </a:solidFill>
                <a:latin typeface="Arial"/>
                <a:ea typeface="Arial"/>
                <a:cs typeface="Arial"/>
                <a:sym typeface="Arial"/>
              </a:defRPr>
            </a:lvl7pPr>
            <a:lvl8pPr marL="3657600" marR="0" lvl="7" indent="-431800" algn="l" rtl="0">
              <a:lnSpc>
                <a:spcPct val="237500"/>
              </a:lnSpc>
              <a:spcBef>
                <a:spcPts val="0"/>
              </a:spcBef>
              <a:spcAft>
                <a:spcPts val="0"/>
              </a:spcAft>
              <a:buClr>
                <a:schemeClr val="accent5"/>
              </a:buClr>
              <a:buSzPts val="3200"/>
              <a:buFont typeface="Arial"/>
              <a:buChar char="•"/>
              <a:defRPr sz="3200" b="0" i="0" u="none" strike="noStrike" cap="none">
                <a:solidFill>
                  <a:srgbClr val="0095E5"/>
                </a:solidFill>
                <a:latin typeface="Arial"/>
                <a:ea typeface="Arial"/>
                <a:cs typeface="Arial"/>
                <a:sym typeface="Arial"/>
              </a:defRPr>
            </a:lvl8pPr>
            <a:lvl9pPr marL="4114800" marR="0" lvl="8" indent="-431800" algn="l" rtl="0">
              <a:lnSpc>
                <a:spcPct val="237500"/>
              </a:lnSpc>
              <a:spcBef>
                <a:spcPts val="0"/>
              </a:spcBef>
              <a:spcAft>
                <a:spcPts val="0"/>
              </a:spcAft>
              <a:buClr>
                <a:schemeClr val="accent5"/>
              </a:buClr>
              <a:buSzPts val="3200"/>
              <a:buFont typeface="Arial"/>
              <a:buChar char="•"/>
              <a:defRPr sz="3200" b="0" i="0" u="none" strike="noStrike" cap="none">
                <a:solidFill>
                  <a:srgbClr val="0095E5"/>
                </a:solidFill>
                <a:latin typeface="Arial"/>
                <a:ea typeface="Arial"/>
                <a:cs typeface="Arial"/>
                <a:sym typeface="Arial"/>
              </a:defRPr>
            </a:lvl9pPr>
          </a:lstStyle>
          <a:p>
            <a:endParaRPr/>
          </a:p>
        </p:txBody>
      </p:sp>
      <p:sp>
        <p:nvSpPr>
          <p:cNvPr id="13" name="Google Shape;13;p2"/>
          <p:cNvSpPr txBox="1">
            <a:spLocks noGrp="1"/>
          </p:cNvSpPr>
          <p:nvPr>
            <p:ph type="body" idx="2"/>
          </p:nvPr>
        </p:nvSpPr>
        <p:spPr>
          <a:xfrm>
            <a:off x="338375" y="2069543"/>
            <a:ext cx="6802500" cy="10065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accent5"/>
              </a:buClr>
              <a:buSzPts val="3200"/>
              <a:buFont typeface="Arial"/>
              <a:buNone/>
              <a:defRPr sz="3200" b="0" i="0" u="none" strike="noStrike" cap="none">
                <a:solidFill>
                  <a:schemeClr val="lt1"/>
                </a:solidFill>
                <a:latin typeface="Arial"/>
                <a:ea typeface="Arial"/>
                <a:cs typeface="Arial"/>
                <a:sym typeface="Arial"/>
              </a:defRPr>
            </a:lvl1pPr>
            <a:lvl2pPr marL="914400" marR="0" lvl="1" indent="-228600" algn="l" rtl="0">
              <a:lnSpc>
                <a:spcPct val="237500"/>
              </a:lnSpc>
              <a:spcBef>
                <a:spcPts val="0"/>
              </a:spcBef>
              <a:spcAft>
                <a:spcPts val="0"/>
              </a:spcAft>
              <a:buClr>
                <a:schemeClr val="accent5"/>
              </a:buClr>
              <a:buSzPts val="3200"/>
              <a:buFont typeface="Arial"/>
              <a:buNone/>
              <a:defRPr sz="3200" b="0" i="0" u="none" strike="noStrike" cap="none">
                <a:solidFill>
                  <a:srgbClr val="0095E5"/>
                </a:solidFill>
                <a:latin typeface="Arial"/>
                <a:ea typeface="Arial"/>
                <a:cs typeface="Arial"/>
                <a:sym typeface="Arial"/>
              </a:defRPr>
            </a:lvl2pPr>
            <a:lvl3pPr marL="1371600" marR="0" lvl="2" indent="-228600" algn="l" rtl="0">
              <a:lnSpc>
                <a:spcPct val="237500"/>
              </a:lnSpc>
              <a:spcBef>
                <a:spcPts val="0"/>
              </a:spcBef>
              <a:spcAft>
                <a:spcPts val="0"/>
              </a:spcAft>
              <a:buClr>
                <a:schemeClr val="accent5"/>
              </a:buClr>
              <a:buSzPts val="3200"/>
              <a:buFont typeface="Arial"/>
              <a:buNone/>
              <a:defRPr sz="3200" b="0" i="0" u="none" strike="noStrike" cap="none">
                <a:solidFill>
                  <a:srgbClr val="0095E5"/>
                </a:solidFill>
                <a:latin typeface="Arial"/>
                <a:ea typeface="Arial"/>
                <a:cs typeface="Arial"/>
                <a:sym typeface="Arial"/>
              </a:defRPr>
            </a:lvl3pPr>
            <a:lvl4pPr marL="1828800" marR="0" lvl="3" indent="-228600" algn="l" rtl="0">
              <a:lnSpc>
                <a:spcPct val="237500"/>
              </a:lnSpc>
              <a:spcBef>
                <a:spcPts val="0"/>
              </a:spcBef>
              <a:spcAft>
                <a:spcPts val="0"/>
              </a:spcAft>
              <a:buClr>
                <a:schemeClr val="accent5"/>
              </a:buClr>
              <a:buSzPts val="3200"/>
              <a:buFont typeface="Arial"/>
              <a:buNone/>
              <a:defRPr sz="3200" b="0" i="0" u="none" strike="noStrike" cap="none">
                <a:solidFill>
                  <a:srgbClr val="0095E5"/>
                </a:solidFill>
                <a:latin typeface="Arial"/>
                <a:ea typeface="Arial"/>
                <a:cs typeface="Arial"/>
                <a:sym typeface="Arial"/>
              </a:defRPr>
            </a:lvl4pPr>
            <a:lvl5pPr marL="2286000" marR="0" lvl="4" indent="-228600" algn="l" rtl="0">
              <a:lnSpc>
                <a:spcPct val="237500"/>
              </a:lnSpc>
              <a:spcBef>
                <a:spcPts val="0"/>
              </a:spcBef>
              <a:spcAft>
                <a:spcPts val="0"/>
              </a:spcAft>
              <a:buClr>
                <a:schemeClr val="accent5"/>
              </a:buClr>
              <a:buSzPts val="3200"/>
              <a:buFont typeface="Arial"/>
              <a:buNone/>
              <a:defRPr sz="3200" b="0" i="0" u="none" strike="noStrike" cap="none">
                <a:solidFill>
                  <a:srgbClr val="0095E5"/>
                </a:solidFill>
                <a:latin typeface="Arial"/>
                <a:ea typeface="Arial"/>
                <a:cs typeface="Arial"/>
                <a:sym typeface="Arial"/>
              </a:defRPr>
            </a:lvl5pPr>
            <a:lvl6pPr marL="2743200" marR="0" lvl="5" indent="-431800" algn="l" rtl="0">
              <a:lnSpc>
                <a:spcPct val="237500"/>
              </a:lnSpc>
              <a:spcBef>
                <a:spcPts val="0"/>
              </a:spcBef>
              <a:spcAft>
                <a:spcPts val="0"/>
              </a:spcAft>
              <a:buClr>
                <a:schemeClr val="accent5"/>
              </a:buClr>
              <a:buSzPts val="3200"/>
              <a:buFont typeface="Arial"/>
              <a:buChar char="•"/>
              <a:defRPr sz="3200" b="0" i="0" u="none" strike="noStrike" cap="none">
                <a:solidFill>
                  <a:srgbClr val="0095E5"/>
                </a:solidFill>
                <a:latin typeface="Arial"/>
                <a:ea typeface="Arial"/>
                <a:cs typeface="Arial"/>
                <a:sym typeface="Arial"/>
              </a:defRPr>
            </a:lvl6pPr>
            <a:lvl7pPr marL="3200400" marR="0" lvl="6" indent="-431800" algn="l" rtl="0">
              <a:lnSpc>
                <a:spcPct val="237500"/>
              </a:lnSpc>
              <a:spcBef>
                <a:spcPts val="0"/>
              </a:spcBef>
              <a:spcAft>
                <a:spcPts val="0"/>
              </a:spcAft>
              <a:buClr>
                <a:schemeClr val="accent5"/>
              </a:buClr>
              <a:buSzPts val="3200"/>
              <a:buFont typeface="Arial"/>
              <a:buChar char="•"/>
              <a:defRPr sz="3200" b="0" i="0" u="none" strike="noStrike" cap="none">
                <a:solidFill>
                  <a:srgbClr val="0095E5"/>
                </a:solidFill>
                <a:latin typeface="Arial"/>
                <a:ea typeface="Arial"/>
                <a:cs typeface="Arial"/>
                <a:sym typeface="Arial"/>
              </a:defRPr>
            </a:lvl7pPr>
            <a:lvl8pPr marL="3657600" marR="0" lvl="7" indent="-431800" algn="l" rtl="0">
              <a:lnSpc>
                <a:spcPct val="237500"/>
              </a:lnSpc>
              <a:spcBef>
                <a:spcPts val="0"/>
              </a:spcBef>
              <a:spcAft>
                <a:spcPts val="0"/>
              </a:spcAft>
              <a:buClr>
                <a:schemeClr val="accent5"/>
              </a:buClr>
              <a:buSzPts val="3200"/>
              <a:buFont typeface="Arial"/>
              <a:buChar char="•"/>
              <a:defRPr sz="3200" b="0" i="0" u="none" strike="noStrike" cap="none">
                <a:solidFill>
                  <a:srgbClr val="0095E5"/>
                </a:solidFill>
                <a:latin typeface="Arial"/>
                <a:ea typeface="Arial"/>
                <a:cs typeface="Arial"/>
                <a:sym typeface="Arial"/>
              </a:defRPr>
            </a:lvl8pPr>
            <a:lvl9pPr marL="4114800" marR="0" lvl="8" indent="-431800" algn="l" rtl="0">
              <a:lnSpc>
                <a:spcPct val="237500"/>
              </a:lnSpc>
              <a:spcBef>
                <a:spcPts val="0"/>
              </a:spcBef>
              <a:spcAft>
                <a:spcPts val="0"/>
              </a:spcAft>
              <a:buClr>
                <a:schemeClr val="accent5"/>
              </a:buClr>
              <a:buSzPts val="3200"/>
              <a:buFont typeface="Arial"/>
              <a:buChar char="•"/>
              <a:defRPr sz="3200" b="0" i="0" u="none" strike="noStrike" cap="none">
                <a:solidFill>
                  <a:srgbClr val="0095E5"/>
                </a:solidFill>
                <a:latin typeface="Arial"/>
                <a:ea typeface="Arial"/>
                <a:cs typeface="Arial"/>
                <a:sym typeface="Arial"/>
              </a:defRPr>
            </a:lvl9pPr>
          </a:lstStyle>
          <a:p>
            <a:endParaRPr/>
          </a:p>
        </p:txBody>
      </p:sp>
      <p:pic>
        <p:nvPicPr>
          <p:cNvPr id="14" name="Google Shape;14;p2" descr="https://lh4.googleusercontent.com/e_mC_w16xORlJnFGa4_2KysaxkkUwbgFD6tUtC6_72THZFWgdKRCHsBf3ZZOJ6QRsIaS1RWmJDLQMV3_pkRFuXdniPB0bGbieGKtSKYe0n9CZ5Vy7SWCvYpVk_0V81EEFfMUTLVHNtE"/>
          <p:cNvPicPr preferRelativeResize="0"/>
          <p:nvPr/>
        </p:nvPicPr>
        <p:blipFill rotWithShape="1">
          <a:blip r:embed="rId2">
            <a:alphaModFix/>
          </a:blip>
          <a:srcRect/>
          <a:stretch/>
        </p:blipFill>
        <p:spPr>
          <a:xfrm>
            <a:off x="11155541" y="5970388"/>
            <a:ext cx="905829" cy="714473"/>
          </a:xfrm>
          <a:prstGeom prst="rect">
            <a:avLst/>
          </a:prstGeom>
          <a:noFill/>
          <a:ln>
            <a:noFill/>
          </a:ln>
        </p:spPr>
      </p:pic>
    </p:spTree>
    <p:extLst>
      <p:ext uri="{BB962C8B-B14F-4D97-AF65-F5344CB8AC3E}">
        <p14:creationId xmlns:p14="http://schemas.microsoft.com/office/powerpoint/2010/main" val="16324213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ght-content">
  <p:cSld name="light-content">
    <p:bg>
      <p:bgPr>
        <a:solidFill>
          <a:srgbClr val="FFFFFF"/>
        </a:soli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03939" y="368258"/>
            <a:ext cx="11316300" cy="6537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2F474F"/>
              </a:buClr>
              <a:buSzPts val="2400"/>
              <a:buFont typeface="Arial"/>
              <a:buNone/>
              <a:defRPr sz="2400" b="1" i="0" u="none" strike="noStrike" cap="none">
                <a:solidFill>
                  <a:srgbClr val="2F474F"/>
                </a:solidFill>
                <a:latin typeface="Arial"/>
                <a:ea typeface="Arial"/>
                <a:cs typeface="Arial"/>
                <a:sym typeface="Arial"/>
              </a:defRPr>
            </a:lvl1pPr>
            <a:lvl2pPr marR="0" lvl="1" algn="l" rtl="0">
              <a:lnSpc>
                <a:spcPct val="237500"/>
              </a:lnSpc>
              <a:spcBef>
                <a:spcPts val="0"/>
              </a:spcBef>
              <a:spcAft>
                <a:spcPts val="0"/>
              </a:spcAft>
              <a:buClr>
                <a:srgbClr val="0095E5"/>
              </a:buClr>
              <a:buSzPts val="3200"/>
              <a:buFont typeface="Arial"/>
              <a:buNone/>
              <a:defRPr sz="3200" b="0" i="0" u="none" strike="noStrike" cap="none">
                <a:solidFill>
                  <a:srgbClr val="0095E5"/>
                </a:solidFill>
                <a:latin typeface="Arial"/>
                <a:ea typeface="Arial"/>
                <a:cs typeface="Arial"/>
                <a:sym typeface="Arial"/>
              </a:defRPr>
            </a:lvl2pPr>
            <a:lvl3pPr marR="0" lvl="2" algn="l" rtl="0">
              <a:lnSpc>
                <a:spcPct val="237500"/>
              </a:lnSpc>
              <a:spcBef>
                <a:spcPts val="0"/>
              </a:spcBef>
              <a:spcAft>
                <a:spcPts val="0"/>
              </a:spcAft>
              <a:buClr>
                <a:srgbClr val="0095E5"/>
              </a:buClr>
              <a:buSzPts val="3200"/>
              <a:buFont typeface="Arial"/>
              <a:buNone/>
              <a:defRPr sz="3200" b="0" i="0" u="none" strike="noStrike" cap="none">
                <a:solidFill>
                  <a:srgbClr val="0095E5"/>
                </a:solidFill>
                <a:latin typeface="Arial"/>
                <a:ea typeface="Arial"/>
                <a:cs typeface="Arial"/>
                <a:sym typeface="Arial"/>
              </a:defRPr>
            </a:lvl3pPr>
            <a:lvl4pPr marR="0" lvl="3" algn="l" rtl="0">
              <a:lnSpc>
                <a:spcPct val="237500"/>
              </a:lnSpc>
              <a:spcBef>
                <a:spcPts val="0"/>
              </a:spcBef>
              <a:spcAft>
                <a:spcPts val="0"/>
              </a:spcAft>
              <a:buClr>
                <a:srgbClr val="0095E5"/>
              </a:buClr>
              <a:buSzPts val="3200"/>
              <a:buFont typeface="Arial"/>
              <a:buNone/>
              <a:defRPr sz="3200" b="0" i="0" u="none" strike="noStrike" cap="none">
                <a:solidFill>
                  <a:srgbClr val="0095E5"/>
                </a:solidFill>
                <a:latin typeface="Arial"/>
                <a:ea typeface="Arial"/>
                <a:cs typeface="Arial"/>
                <a:sym typeface="Arial"/>
              </a:defRPr>
            </a:lvl4pPr>
            <a:lvl5pPr marR="0" lvl="4" algn="l" rtl="0">
              <a:lnSpc>
                <a:spcPct val="237500"/>
              </a:lnSpc>
              <a:spcBef>
                <a:spcPts val="0"/>
              </a:spcBef>
              <a:spcAft>
                <a:spcPts val="0"/>
              </a:spcAft>
              <a:buClr>
                <a:srgbClr val="0095E5"/>
              </a:buClr>
              <a:buSzPts val="3200"/>
              <a:buFont typeface="Arial"/>
              <a:buNone/>
              <a:defRPr sz="3200" b="0" i="0" u="none" strike="noStrike" cap="none">
                <a:solidFill>
                  <a:srgbClr val="0095E5"/>
                </a:solidFill>
                <a:latin typeface="Arial"/>
                <a:ea typeface="Arial"/>
                <a:cs typeface="Arial"/>
                <a:sym typeface="Arial"/>
              </a:defRPr>
            </a:lvl5pPr>
            <a:lvl6pPr marR="0" lvl="5" algn="l" rtl="0">
              <a:lnSpc>
                <a:spcPct val="237500"/>
              </a:lnSpc>
              <a:spcBef>
                <a:spcPts val="0"/>
              </a:spcBef>
              <a:spcAft>
                <a:spcPts val="0"/>
              </a:spcAft>
              <a:buClr>
                <a:srgbClr val="0095E5"/>
              </a:buClr>
              <a:buSzPts val="3200"/>
              <a:buFont typeface="Arial"/>
              <a:buNone/>
              <a:defRPr sz="3200" b="0" i="0" u="none" strike="noStrike" cap="none">
                <a:solidFill>
                  <a:srgbClr val="0095E5"/>
                </a:solidFill>
                <a:latin typeface="Arial"/>
                <a:ea typeface="Arial"/>
                <a:cs typeface="Arial"/>
                <a:sym typeface="Arial"/>
              </a:defRPr>
            </a:lvl6pPr>
            <a:lvl7pPr marR="0" lvl="6" algn="l" rtl="0">
              <a:lnSpc>
                <a:spcPct val="237500"/>
              </a:lnSpc>
              <a:spcBef>
                <a:spcPts val="0"/>
              </a:spcBef>
              <a:spcAft>
                <a:spcPts val="0"/>
              </a:spcAft>
              <a:buClr>
                <a:srgbClr val="0095E5"/>
              </a:buClr>
              <a:buSzPts val="3200"/>
              <a:buFont typeface="Arial"/>
              <a:buNone/>
              <a:defRPr sz="3200" b="0" i="0" u="none" strike="noStrike" cap="none">
                <a:solidFill>
                  <a:srgbClr val="0095E5"/>
                </a:solidFill>
                <a:latin typeface="Arial"/>
                <a:ea typeface="Arial"/>
                <a:cs typeface="Arial"/>
                <a:sym typeface="Arial"/>
              </a:defRPr>
            </a:lvl7pPr>
            <a:lvl8pPr marR="0" lvl="7" algn="l" rtl="0">
              <a:lnSpc>
                <a:spcPct val="237500"/>
              </a:lnSpc>
              <a:spcBef>
                <a:spcPts val="0"/>
              </a:spcBef>
              <a:spcAft>
                <a:spcPts val="0"/>
              </a:spcAft>
              <a:buClr>
                <a:srgbClr val="0095E5"/>
              </a:buClr>
              <a:buSzPts val="3200"/>
              <a:buFont typeface="Arial"/>
              <a:buNone/>
              <a:defRPr sz="3200" b="0" i="0" u="none" strike="noStrike" cap="none">
                <a:solidFill>
                  <a:srgbClr val="0095E5"/>
                </a:solidFill>
                <a:latin typeface="Arial"/>
                <a:ea typeface="Arial"/>
                <a:cs typeface="Arial"/>
                <a:sym typeface="Arial"/>
              </a:defRPr>
            </a:lvl8pPr>
            <a:lvl9pPr marR="0" lvl="8" algn="l" rtl="0">
              <a:lnSpc>
                <a:spcPct val="237500"/>
              </a:lnSpc>
              <a:spcBef>
                <a:spcPts val="0"/>
              </a:spcBef>
              <a:spcAft>
                <a:spcPts val="0"/>
              </a:spcAft>
              <a:buClr>
                <a:srgbClr val="0095E5"/>
              </a:buClr>
              <a:buSzPts val="3200"/>
              <a:buFont typeface="Arial"/>
              <a:buNone/>
              <a:defRPr sz="3200" b="0" i="0" u="none" strike="noStrike" cap="none">
                <a:solidFill>
                  <a:srgbClr val="0095E5"/>
                </a:solidFill>
                <a:latin typeface="Arial"/>
                <a:ea typeface="Arial"/>
                <a:cs typeface="Arial"/>
                <a:sym typeface="Arial"/>
              </a:defRPr>
            </a:lvl9pPr>
          </a:lstStyle>
          <a:p>
            <a:endParaRPr/>
          </a:p>
        </p:txBody>
      </p:sp>
      <p:sp>
        <p:nvSpPr>
          <p:cNvPr id="17" name="Google Shape;17;p3"/>
          <p:cNvSpPr txBox="1">
            <a:spLocks noGrp="1"/>
          </p:cNvSpPr>
          <p:nvPr>
            <p:ph type="body" idx="1"/>
          </p:nvPr>
        </p:nvSpPr>
        <p:spPr>
          <a:xfrm>
            <a:off x="303937" y="1190400"/>
            <a:ext cx="11316300" cy="52725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0"/>
              </a:spcBef>
              <a:spcAft>
                <a:spcPts val="0"/>
              </a:spcAft>
              <a:buClr>
                <a:srgbClr val="2F474F"/>
              </a:buClr>
              <a:buSzPts val="2400"/>
              <a:buFont typeface="Arial"/>
              <a:buChar char="•"/>
              <a:defRPr sz="2400" b="0" i="0" u="none" strike="noStrike" cap="none">
                <a:solidFill>
                  <a:srgbClr val="2F474F"/>
                </a:solidFill>
                <a:latin typeface="Arial"/>
                <a:ea typeface="Arial"/>
                <a:cs typeface="Arial"/>
                <a:sym typeface="Arial"/>
              </a:defRPr>
            </a:lvl1pPr>
            <a:lvl2pPr marL="914400" marR="0" lvl="1" indent="-323850" algn="l" rtl="0">
              <a:lnSpc>
                <a:spcPct val="100000"/>
              </a:lnSpc>
              <a:spcBef>
                <a:spcPts val="600"/>
              </a:spcBef>
              <a:spcAft>
                <a:spcPts val="0"/>
              </a:spcAft>
              <a:buClr>
                <a:srgbClr val="2F474F"/>
              </a:buClr>
              <a:buSzPts val="1500"/>
              <a:buFont typeface="Arial"/>
              <a:buChar char="−"/>
              <a:defRPr sz="2400" b="0" i="0" u="none" strike="noStrike" cap="none">
                <a:solidFill>
                  <a:srgbClr val="2F474F"/>
                </a:solidFill>
                <a:latin typeface="Arial"/>
                <a:ea typeface="Arial"/>
                <a:cs typeface="Arial"/>
                <a:sym typeface="Arial"/>
              </a:defRPr>
            </a:lvl2pPr>
            <a:lvl3pPr marL="1371600" marR="0" lvl="2" indent="-349248" algn="l" rtl="0">
              <a:lnSpc>
                <a:spcPct val="100000"/>
              </a:lnSpc>
              <a:spcBef>
                <a:spcPts val="600"/>
              </a:spcBef>
              <a:spcAft>
                <a:spcPts val="0"/>
              </a:spcAft>
              <a:buClr>
                <a:srgbClr val="2F474F"/>
              </a:buClr>
              <a:buSzPts val="1900"/>
              <a:buFont typeface="Noto Sans Symbols"/>
              <a:buChar char="▪"/>
              <a:defRPr sz="2400" b="0" i="0" u="none" strike="noStrike" cap="none">
                <a:solidFill>
                  <a:srgbClr val="2F474F"/>
                </a:solidFill>
                <a:latin typeface="Arial"/>
                <a:ea typeface="Arial"/>
                <a:cs typeface="Arial"/>
                <a:sym typeface="Arial"/>
              </a:defRPr>
            </a:lvl3pPr>
            <a:lvl4pPr marL="1828800" marR="0" lvl="3" indent="-349248" algn="l" rtl="0">
              <a:lnSpc>
                <a:spcPct val="100000"/>
              </a:lnSpc>
              <a:spcBef>
                <a:spcPts val="600"/>
              </a:spcBef>
              <a:spcAft>
                <a:spcPts val="0"/>
              </a:spcAft>
              <a:buClr>
                <a:srgbClr val="2F474F"/>
              </a:buClr>
              <a:buSzPts val="1900"/>
              <a:buFont typeface="Noto Sans Symbols"/>
              <a:buChar char="▪"/>
              <a:defRPr sz="2400" b="0" i="0" u="none" strike="noStrike" cap="none">
                <a:solidFill>
                  <a:srgbClr val="2F474F"/>
                </a:solidFill>
                <a:latin typeface="Arial"/>
                <a:ea typeface="Arial"/>
                <a:cs typeface="Arial"/>
                <a:sym typeface="Arial"/>
              </a:defRPr>
            </a:lvl4pPr>
            <a:lvl5pPr marL="2286000" marR="0" lvl="4" indent="-349248" algn="l" rtl="0">
              <a:lnSpc>
                <a:spcPct val="100000"/>
              </a:lnSpc>
              <a:spcBef>
                <a:spcPts val="1600"/>
              </a:spcBef>
              <a:spcAft>
                <a:spcPts val="0"/>
              </a:spcAft>
              <a:buClr>
                <a:srgbClr val="2F474F"/>
              </a:buClr>
              <a:buSzPts val="1900"/>
              <a:buFont typeface="Noto Sans Symbols"/>
              <a:buChar char="▪"/>
              <a:defRPr sz="2400" b="0" i="0" u="none" strike="noStrike" cap="none">
                <a:solidFill>
                  <a:srgbClr val="2F474F"/>
                </a:solidFill>
                <a:latin typeface="Arial"/>
                <a:ea typeface="Arial"/>
                <a:cs typeface="Arial"/>
                <a:sym typeface="Arial"/>
              </a:defRPr>
            </a:lvl5pPr>
            <a:lvl6pPr marL="2743200" marR="0" lvl="5" indent="-431800" algn="l" rtl="0">
              <a:lnSpc>
                <a:spcPct val="237500"/>
              </a:lnSpc>
              <a:spcBef>
                <a:spcPts val="1600"/>
              </a:spcBef>
              <a:spcAft>
                <a:spcPts val="0"/>
              </a:spcAft>
              <a:buClr>
                <a:schemeClr val="accent5"/>
              </a:buClr>
              <a:buSzPts val="3200"/>
              <a:buFont typeface="Arial"/>
              <a:buChar char="•"/>
              <a:defRPr sz="3200" b="0" i="0" u="none" strike="noStrike" cap="none">
                <a:solidFill>
                  <a:srgbClr val="0095E5"/>
                </a:solidFill>
                <a:latin typeface="Arial"/>
                <a:ea typeface="Arial"/>
                <a:cs typeface="Arial"/>
                <a:sym typeface="Arial"/>
              </a:defRPr>
            </a:lvl6pPr>
            <a:lvl7pPr marL="3200400" marR="0" lvl="6" indent="-431800" algn="l" rtl="0">
              <a:lnSpc>
                <a:spcPct val="237500"/>
              </a:lnSpc>
              <a:spcBef>
                <a:spcPts val="0"/>
              </a:spcBef>
              <a:spcAft>
                <a:spcPts val="0"/>
              </a:spcAft>
              <a:buClr>
                <a:schemeClr val="accent5"/>
              </a:buClr>
              <a:buSzPts val="3200"/>
              <a:buFont typeface="Arial"/>
              <a:buChar char="•"/>
              <a:defRPr sz="3200" b="0" i="0" u="none" strike="noStrike" cap="none">
                <a:solidFill>
                  <a:srgbClr val="0095E5"/>
                </a:solidFill>
                <a:latin typeface="Arial"/>
                <a:ea typeface="Arial"/>
                <a:cs typeface="Arial"/>
                <a:sym typeface="Arial"/>
              </a:defRPr>
            </a:lvl7pPr>
            <a:lvl8pPr marL="3657600" marR="0" lvl="7" indent="-431800" algn="l" rtl="0">
              <a:lnSpc>
                <a:spcPct val="237500"/>
              </a:lnSpc>
              <a:spcBef>
                <a:spcPts val="0"/>
              </a:spcBef>
              <a:spcAft>
                <a:spcPts val="0"/>
              </a:spcAft>
              <a:buClr>
                <a:schemeClr val="accent5"/>
              </a:buClr>
              <a:buSzPts val="3200"/>
              <a:buFont typeface="Arial"/>
              <a:buChar char="•"/>
              <a:defRPr sz="3200" b="0" i="0" u="none" strike="noStrike" cap="none">
                <a:solidFill>
                  <a:srgbClr val="0095E5"/>
                </a:solidFill>
                <a:latin typeface="Arial"/>
                <a:ea typeface="Arial"/>
                <a:cs typeface="Arial"/>
                <a:sym typeface="Arial"/>
              </a:defRPr>
            </a:lvl8pPr>
            <a:lvl9pPr marL="4114800" marR="0" lvl="8" indent="-431800" algn="l" rtl="0">
              <a:lnSpc>
                <a:spcPct val="237500"/>
              </a:lnSpc>
              <a:spcBef>
                <a:spcPts val="0"/>
              </a:spcBef>
              <a:spcAft>
                <a:spcPts val="0"/>
              </a:spcAft>
              <a:buClr>
                <a:schemeClr val="accent5"/>
              </a:buClr>
              <a:buSzPts val="3200"/>
              <a:buFont typeface="Arial"/>
              <a:buChar char="•"/>
              <a:defRPr sz="3200" b="0" i="0" u="none" strike="noStrike" cap="none">
                <a:solidFill>
                  <a:srgbClr val="0095E5"/>
                </a:solidFill>
                <a:latin typeface="Arial"/>
                <a:ea typeface="Arial"/>
                <a:cs typeface="Arial"/>
                <a:sym typeface="Arial"/>
              </a:defRPr>
            </a:lvl9pPr>
          </a:lstStyle>
          <a:p>
            <a:endParaRPr/>
          </a:p>
        </p:txBody>
      </p:sp>
      <p:pic>
        <p:nvPicPr>
          <p:cNvPr id="18" name="Google Shape;18;p3" descr="https://lh4.googleusercontent.com/e_mC_w16xORlJnFGa4_2KysaxkkUwbgFD6tUtC6_72THZFWgdKRCHsBf3ZZOJ6QRsIaS1RWmJDLQMV3_pkRFuXdniPB0bGbieGKtSKYe0n9CZ5Vy7SWCvYpVk_0V81EEFfMUTLVHNtE"/>
          <p:cNvPicPr preferRelativeResize="0"/>
          <p:nvPr/>
        </p:nvPicPr>
        <p:blipFill rotWithShape="1">
          <a:blip r:embed="rId2">
            <a:alphaModFix/>
          </a:blip>
          <a:srcRect/>
          <a:stretch/>
        </p:blipFill>
        <p:spPr>
          <a:xfrm>
            <a:off x="11155541" y="5970388"/>
            <a:ext cx="905829" cy="714473"/>
          </a:xfrm>
          <a:prstGeom prst="rect">
            <a:avLst/>
          </a:prstGeom>
          <a:noFill/>
          <a:ln>
            <a:noFill/>
          </a:ln>
        </p:spPr>
      </p:pic>
    </p:spTree>
    <p:extLst>
      <p:ext uri="{BB962C8B-B14F-4D97-AF65-F5344CB8AC3E}">
        <p14:creationId xmlns:p14="http://schemas.microsoft.com/office/powerpoint/2010/main" val="20319426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ght-content-subtitle">
  <p:cSld name="light-content-subtitle">
    <p:bg>
      <p:bgPr>
        <a:solidFill>
          <a:srgbClr val="FFFFFF"/>
        </a:solidFill>
        <a:effectLst/>
      </p:bgPr>
    </p:bg>
    <p:spTree>
      <p:nvGrpSpPr>
        <p:cNvPr id="1" name="Shape 19"/>
        <p:cNvGrpSpPr/>
        <p:nvPr/>
      </p:nvGrpSpPr>
      <p:grpSpPr>
        <a:xfrm>
          <a:off x="0" y="0"/>
          <a:ext cx="0" cy="0"/>
          <a:chOff x="0" y="0"/>
          <a:chExt cx="0" cy="0"/>
        </a:xfrm>
      </p:grpSpPr>
      <p:sp>
        <p:nvSpPr>
          <p:cNvPr id="20" name="Google Shape;20;p4"/>
          <p:cNvSpPr txBox="1">
            <a:spLocks noGrp="1"/>
          </p:cNvSpPr>
          <p:nvPr>
            <p:ph type="body" idx="1"/>
          </p:nvPr>
        </p:nvSpPr>
        <p:spPr>
          <a:xfrm>
            <a:off x="303937" y="1675598"/>
            <a:ext cx="11316300" cy="47874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0"/>
              </a:spcBef>
              <a:spcAft>
                <a:spcPts val="0"/>
              </a:spcAft>
              <a:buClr>
                <a:srgbClr val="2F474F"/>
              </a:buClr>
              <a:buSzPts val="2400"/>
              <a:buFont typeface="Arial"/>
              <a:buChar char="•"/>
              <a:defRPr sz="2400" b="0" i="0" u="none" strike="noStrike" cap="none">
                <a:solidFill>
                  <a:srgbClr val="2F474F"/>
                </a:solidFill>
                <a:latin typeface="Arial"/>
                <a:ea typeface="Arial"/>
                <a:cs typeface="Arial"/>
                <a:sym typeface="Arial"/>
              </a:defRPr>
            </a:lvl1pPr>
            <a:lvl2pPr marL="914400" marR="0" lvl="1" indent="-323850" algn="l" rtl="0">
              <a:lnSpc>
                <a:spcPct val="100000"/>
              </a:lnSpc>
              <a:spcBef>
                <a:spcPts val="600"/>
              </a:spcBef>
              <a:spcAft>
                <a:spcPts val="0"/>
              </a:spcAft>
              <a:buClr>
                <a:srgbClr val="2F474F"/>
              </a:buClr>
              <a:buSzPts val="1500"/>
              <a:buFont typeface="Arial"/>
              <a:buChar char="−"/>
              <a:defRPr sz="2400" b="0" i="0" u="none" strike="noStrike" cap="none">
                <a:solidFill>
                  <a:srgbClr val="2F474F"/>
                </a:solidFill>
                <a:latin typeface="Arial"/>
                <a:ea typeface="Arial"/>
                <a:cs typeface="Arial"/>
                <a:sym typeface="Arial"/>
              </a:defRPr>
            </a:lvl2pPr>
            <a:lvl3pPr marL="1371600" marR="0" lvl="2" indent="-349248" algn="l" rtl="0">
              <a:lnSpc>
                <a:spcPct val="100000"/>
              </a:lnSpc>
              <a:spcBef>
                <a:spcPts val="600"/>
              </a:spcBef>
              <a:spcAft>
                <a:spcPts val="0"/>
              </a:spcAft>
              <a:buClr>
                <a:srgbClr val="2F474F"/>
              </a:buClr>
              <a:buSzPts val="1900"/>
              <a:buFont typeface="Noto Sans Symbols"/>
              <a:buChar char="▪"/>
              <a:defRPr sz="2400" b="0" i="0" u="none" strike="noStrike" cap="none">
                <a:solidFill>
                  <a:srgbClr val="2F474F"/>
                </a:solidFill>
                <a:latin typeface="Arial"/>
                <a:ea typeface="Arial"/>
                <a:cs typeface="Arial"/>
                <a:sym typeface="Arial"/>
              </a:defRPr>
            </a:lvl3pPr>
            <a:lvl4pPr marL="1828800" marR="0" lvl="3" indent="-349248" algn="l" rtl="0">
              <a:lnSpc>
                <a:spcPct val="100000"/>
              </a:lnSpc>
              <a:spcBef>
                <a:spcPts val="600"/>
              </a:spcBef>
              <a:spcAft>
                <a:spcPts val="0"/>
              </a:spcAft>
              <a:buClr>
                <a:srgbClr val="2F474F"/>
              </a:buClr>
              <a:buSzPts val="1900"/>
              <a:buFont typeface="Noto Sans Symbols"/>
              <a:buChar char="▪"/>
              <a:defRPr sz="2400" b="0" i="0" u="none" strike="noStrike" cap="none">
                <a:solidFill>
                  <a:srgbClr val="2F474F"/>
                </a:solidFill>
                <a:latin typeface="Arial"/>
                <a:ea typeface="Arial"/>
                <a:cs typeface="Arial"/>
                <a:sym typeface="Arial"/>
              </a:defRPr>
            </a:lvl4pPr>
            <a:lvl5pPr marL="2286000" marR="0" lvl="4" indent="-349248" algn="l" rtl="0">
              <a:lnSpc>
                <a:spcPct val="100000"/>
              </a:lnSpc>
              <a:spcBef>
                <a:spcPts val="1600"/>
              </a:spcBef>
              <a:spcAft>
                <a:spcPts val="0"/>
              </a:spcAft>
              <a:buClr>
                <a:srgbClr val="2F474F"/>
              </a:buClr>
              <a:buSzPts val="1900"/>
              <a:buFont typeface="Noto Sans Symbols"/>
              <a:buChar char="▪"/>
              <a:defRPr sz="2400" b="0" i="0" u="none" strike="noStrike" cap="none">
                <a:solidFill>
                  <a:srgbClr val="2F474F"/>
                </a:solidFill>
                <a:latin typeface="Arial"/>
                <a:ea typeface="Arial"/>
                <a:cs typeface="Arial"/>
                <a:sym typeface="Arial"/>
              </a:defRPr>
            </a:lvl5pPr>
            <a:lvl6pPr marL="2743200" marR="0" lvl="5" indent="-431800" algn="l" rtl="0">
              <a:lnSpc>
                <a:spcPct val="237500"/>
              </a:lnSpc>
              <a:spcBef>
                <a:spcPts val="1600"/>
              </a:spcBef>
              <a:spcAft>
                <a:spcPts val="0"/>
              </a:spcAft>
              <a:buClr>
                <a:schemeClr val="accent5"/>
              </a:buClr>
              <a:buSzPts val="3200"/>
              <a:buFont typeface="Arial"/>
              <a:buChar char="•"/>
              <a:defRPr sz="3200" b="0" i="0" u="none" strike="noStrike" cap="none">
                <a:solidFill>
                  <a:srgbClr val="0095E5"/>
                </a:solidFill>
                <a:latin typeface="Arial"/>
                <a:ea typeface="Arial"/>
                <a:cs typeface="Arial"/>
                <a:sym typeface="Arial"/>
              </a:defRPr>
            </a:lvl6pPr>
            <a:lvl7pPr marL="3200400" marR="0" lvl="6" indent="-431800" algn="l" rtl="0">
              <a:lnSpc>
                <a:spcPct val="237500"/>
              </a:lnSpc>
              <a:spcBef>
                <a:spcPts val="0"/>
              </a:spcBef>
              <a:spcAft>
                <a:spcPts val="0"/>
              </a:spcAft>
              <a:buClr>
                <a:schemeClr val="accent5"/>
              </a:buClr>
              <a:buSzPts val="3200"/>
              <a:buFont typeface="Arial"/>
              <a:buChar char="•"/>
              <a:defRPr sz="3200" b="0" i="0" u="none" strike="noStrike" cap="none">
                <a:solidFill>
                  <a:srgbClr val="0095E5"/>
                </a:solidFill>
                <a:latin typeface="Arial"/>
                <a:ea typeface="Arial"/>
                <a:cs typeface="Arial"/>
                <a:sym typeface="Arial"/>
              </a:defRPr>
            </a:lvl7pPr>
            <a:lvl8pPr marL="3657600" marR="0" lvl="7" indent="-431800" algn="l" rtl="0">
              <a:lnSpc>
                <a:spcPct val="237500"/>
              </a:lnSpc>
              <a:spcBef>
                <a:spcPts val="0"/>
              </a:spcBef>
              <a:spcAft>
                <a:spcPts val="0"/>
              </a:spcAft>
              <a:buClr>
                <a:schemeClr val="accent5"/>
              </a:buClr>
              <a:buSzPts val="3200"/>
              <a:buFont typeface="Arial"/>
              <a:buChar char="•"/>
              <a:defRPr sz="3200" b="0" i="0" u="none" strike="noStrike" cap="none">
                <a:solidFill>
                  <a:srgbClr val="0095E5"/>
                </a:solidFill>
                <a:latin typeface="Arial"/>
                <a:ea typeface="Arial"/>
                <a:cs typeface="Arial"/>
                <a:sym typeface="Arial"/>
              </a:defRPr>
            </a:lvl8pPr>
            <a:lvl9pPr marL="4114800" marR="0" lvl="8" indent="-431800" algn="l" rtl="0">
              <a:lnSpc>
                <a:spcPct val="237500"/>
              </a:lnSpc>
              <a:spcBef>
                <a:spcPts val="0"/>
              </a:spcBef>
              <a:spcAft>
                <a:spcPts val="0"/>
              </a:spcAft>
              <a:buClr>
                <a:schemeClr val="accent5"/>
              </a:buClr>
              <a:buSzPts val="3200"/>
              <a:buFont typeface="Arial"/>
              <a:buChar char="•"/>
              <a:defRPr sz="3200" b="0" i="0" u="none" strike="noStrike" cap="none">
                <a:solidFill>
                  <a:srgbClr val="0095E5"/>
                </a:solidFill>
                <a:latin typeface="Arial"/>
                <a:ea typeface="Arial"/>
                <a:cs typeface="Arial"/>
                <a:sym typeface="Arial"/>
              </a:defRPr>
            </a:lvl9pPr>
          </a:lstStyle>
          <a:p>
            <a:endParaRPr/>
          </a:p>
        </p:txBody>
      </p:sp>
      <p:sp>
        <p:nvSpPr>
          <p:cNvPr id="21" name="Google Shape;21;p4"/>
          <p:cNvSpPr txBox="1">
            <a:spLocks noGrp="1"/>
          </p:cNvSpPr>
          <p:nvPr>
            <p:ph type="title"/>
          </p:nvPr>
        </p:nvSpPr>
        <p:spPr>
          <a:xfrm>
            <a:off x="303939" y="368258"/>
            <a:ext cx="11316300" cy="6537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2F474F"/>
              </a:buClr>
              <a:buSzPts val="2400"/>
              <a:buFont typeface="Arial"/>
              <a:buNone/>
              <a:defRPr sz="2400" b="1" i="0" u="none" strike="noStrike" cap="none">
                <a:solidFill>
                  <a:srgbClr val="2F474F"/>
                </a:solidFill>
                <a:latin typeface="Arial"/>
                <a:ea typeface="Arial"/>
                <a:cs typeface="Arial"/>
                <a:sym typeface="Arial"/>
              </a:defRPr>
            </a:lvl1pPr>
            <a:lvl2pPr marR="0" lvl="1" algn="l" rtl="0">
              <a:lnSpc>
                <a:spcPct val="237500"/>
              </a:lnSpc>
              <a:spcBef>
                <a:spcPts val="0"/>
              </a:spcBef>
              <a:spcAft>
                <a:spcPts val="0"/>
              </a:spcAft>
              <a:buClr>
                <a:srgbClr val="0095E5"/>
              </a:buClr>
              <a:buSzPts val="3200"/>
              <a:buFont typeface="Arial"/>
              <a:buNone/>
              <a:defRPr sz="3200" b="0" i="0" u="none" strike="noStrike" cap="none">
                <a:solidFill>
                  <a:srgbClr val="0095E5"/>
                </a:solidFill>
                <a:latin typeface="Arial"/>
                <a:ea typeface="Arial"/>
                <a:cs typeface="Arial"/>
                <a:sym typeface="Arial"/>
              </a:defRPr>
            </a:lvl2pPr>
            <a:lvl3pPr marR="0" lvl="2" algn="l" rtl="0">
              <a:lnSpc>
                <a:spcPct val="237500"/>
              </a:lnSpc>
              <a:spcBef>
                <a:spcPts val="0"/>
              </a:spcBef>
              <a:spcAft>
                <a:spcPts val="0"/>
              </a:spcAft>
              <a:buClr>
                <a:srgbClr val="0095E5"/>
              </a:buClr>
              <a:buSzPts val="3200"/>
              <a:buFont typeface="Arial"/>
              <a:buNone/>
              <a:defRPr sz="3200" b="0" i="0" u="none" strike="noStrike" cap="none">
                <a:solidFill>
                  <a:srgbClr val="0095E5"/>
                </a:solidFill>
                <a:latin typeface="Arial"/>
                <a:ea typeface="Arial"/>
                <a:cs typeface="Arial"/>
                <a:sym typeface="Arial"/>
              </a:defRPr>
            </a:lvl3pPr>
            <a:lvl4pPr marR="0" lvl="3" algn="l" rtl="0">
              <a:lnSpc>
                <a:spcPct val="237500"/>
              </a:lnSpc>
              <a:spcBef>
                <a:spcPts val="0"/>
              </a:spcBef>
              <a:spcAft>
                <a:spcPts val="0"/>
              </a:spcAft>
              <a:buClr>
                <a:srgbClr val="0095E5"/>
              </a:buClr>
              <a:buSzPts val="3200"/>
              <a:buFont typeface="Arial"/>
              <a:buNone/>
              <a:defRPr sz="3200" b="0" i="0" u="none" strike="noStrike" cap="none">
                <a:solidFill>
                  <a:srgbClr val="0095E5"/>
                </a:solidFill>
                <a:latin typeface="Arial"/>
                <a:ea typeface="Arial"/>
                <a:cs typeface="Arial"/>
                <a:sym typeface="Arial"/>
              </a:defRPr>
            </a:lvl4pPr>
            <a:lvl5pPr marR="0" lvl="4" algn="l" rtl="0">
              <a:lnSpc>
                <a:spcPct val="237500"/>
              </a:lnSpc>
              <a:spcBef>
                <a:spcPts val="0"/>
              </a:spcBef>
              <a:spcAft>
                <a:spcPts val="0"/>
              </a:spcAft>
              <a:buClr>
                <a:srgbClr val="0095E5"/>
              </a:buClr>
              <a:buSzPts val="3200"/>
              <a:buFont typeface="Arial"/>
              <a:buNone/>
              <a:defRPr sz="3200" b="0" i="0" u="none" strike="noStrike" cap="none">
                <a:solidFill>
                  <a:srgbClr val="0095E5"/>
                </a:solidFill>
                <a:latin typeface="Arial"/>
                <a:ea typeface="Arial"/>
                <a:cs typeface="Arial"/>
                <a:sym typeface="Arial"/>
              </a:defRPr>
            </a:lvl5pPr>
            <a:lvl6pPr marR="0" lvl="5" algn="l" rtl="0">
              <a:lnSpc>
                <a:spcPct val="237500"/>
              </a:lnSpc>
              <a:spcBef>
                <a:spcPts val="0"/>
              </a:spcBef>
              <a:spcAft>
                <a:spcPts val="0"/>
              </a:spcAft>
              <a:buClr>
                <a:srgbClr val="0095E5"/>
              </a:buClr>
              <a:buSzPts val="3200"/>
              <a:buFont typeface="Arial"/>
              <a:buNone/>
              <a:defRPr sz="3200" b="0" i="0" u="none" strike="noStrike" cap="none">
                <a:solidFill>
                  <a:srgbClr val="0095E5"/>
                </a:solidFill>
                <a:latin typeface="Arial"/>
                <a:ea typeface="Arial"/>
                <a:cs typeface="Arial"/>
                <a:sym typeface="Arial"/>
              </a:defRPr>
            </a:lvl6pPr>
            <a:lvl7pPr marR="0" lvl="6" algn="l" rtl="0">
              <a:lnSpc>
                <a:spcPct val="237500"/>
              </a:lnSpc>
              <a:spcBef>
                <a:spcPts val="0"/>
              </a:spcBef>
              <a:spcAft>
                <a:spcPts val="0"/>
              </a:spcAft>
              <a:buClr>
                <a:srgbClr val="0095E5"/>
              </a:buClr>
              <a:buSzPts val="3200"/>
              <a:buFont typeface="Arial"/>
              <a:buNone/>
              <a:defRPr sz="3200" b="0" i="0" u="none" strike="noStrike" cap="none">
                <a:solidFill>
                  <a:srgbClr val="0095E5"/>
                </a:solidFill>
                <a:latin typeface="Arial"/>
                <a:ea typeface="Arial"/>
                <a:cs typeface="Arial"/>
                <a:sym typeface="Arial"/>
              </a:defRPr>
            </a:lvl7pPr>
            <a:lvl8pPr marR="0" lvl="7" algn="l" rtl="0">
              <a:lnSpc>
                <a:spcPct val="237500"/>
              </a:lnSpc>
              <a:spcBef>
                <a:spcPts val="0"/>
              </a:spcBef>
              <a:spcAft>
                <a:spcPts val="0"/>
              </a:spcAft>
              <a:buClr>
                <a:srgbClr val="0095E5"/>
              </a:buClr>
              <a:buSzPts val="3200"/>
              <a:buFont typeface="Arial"/>
              <a:buNone/>
              <a:defRPr sz="3200" b="0" i="0" u="none" strike="noStrike" cap="none">
                <a:solidFill>
                  <a:srgbClr val="0095E5"/>
                </a:solidFill>
                <a:latin typeface="Arial"/>
                <a:ea typeface="Arial"/>
                <a:cs typeface="Arial"/>
                <a:sym typeface="Arial"/>
              </a:defRPr>
            </a:lvl8pPr>
            <a:lvl9pPr marR="0" lvl="8" algn="l" rtl="0">
              <a:lnSpc>
                <a:spcPct val="237500"/>
              </a:lnSpc>
              <a:spcBef>
                <a:spcPts val="0"/>
              </a:spcBef>
              <a:spcAft>
                <a:spcPts val="0"/>
              </a:spcAft>
              <a:buClr>
                <a:srgbClr val="0095E5"/>
              </a:buClr>
              <a:buSzPts val="3200"/>
              <a:buFont typeface="Arial"/>
              <a:buNone/>
              <a:defRPr sz="3200" b="0" i="0" u="none" strike="noStrike" cap="none">
                <a:solidFill>
                  <a:srgbClr val="0095E5"/>
                </a:solidFill>
                <a:latin typeface="Arial"/>
                <a:ea typeface="Arial"/>
                <a:cs typeface="Arial"/>
                <a:sym typeface="Arial"/>
              </a:defRPr>
            </a:lvl9pPr>
          </a:lstStyle>
          <a:p>
            <a:endParaRPr/>
          </a:p>
        </p:txBody>
      </p:sp>
      <p:sp>
        <p:nvSpPr>
          <p:cNvPr id="22" name="Google Shape;22;p4"/>
          <p:cNvSpPr txBox="1">
            <a:spLocks noGrp="1"/>
          </p:cNvSpPr>
          <p:nvPr>
            <p:ph type="body" idx="2"/>
          </p:nvPr>
        </p:nvSpPr>
        <p:spPr>
          <a:xfrm>
            <a:off x="303937" y="1021928"/>
            <a:ext cx="11315700" cy="4317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accent5"/>
              </a:buClr>
              <a:buSzPts val="2100"/>
              <a:buFont typeface="Arial"/>
              <a:buNone/>
              <a:defRPr sz="2100" b="0" i="0" u="none" strike="noStrike" cap="none">
                <a:solidFill>
                  <a:srgbClr val="0095E5"/>
                </a:solidFill>
                <a:latin typeface="Arial"/>
                <a:ea typeface="Arial"/>
                <a:cs typeface="Arial"/>
                <a:sym typeface="Arial"/>
              </a:defRPr>
            </a:lvl1pPr>
            <a:lvl2pPr marL="914400" marR="0" lvl="1" indent="-431800" algn="l" rtl="0">
              <a:lnSpc>
                <a:spcPct val="100000"/>
              </a:lnSpc>
              <a:spcBef>
                <a:spcPts val="0"/>
              </a:spcBef>
              <a:spcAft>
                <a:spcPts val="0"/>
              </a:spcAft>
              <a:buClr>
                <a:schemeClr val="accent5"/>
              </a:buClr>
              <a:buSzPts val="3200"/>
              <a:buFont typeface="Arial"/>
              <a:buChar char="–"/>
              <a:defRPr sz="3200" b="0" i="0" u="none" strike="noStrike" cap="none">
                <a:solidFill>
                  <a:srgbClr val="0095E5"/>
                </a:solidFill>
                <a:latin typeface="Arial"/>
                <a:ea typeface="Arial"/>
                <a:cs typeface="Arial"/>
                <a:sym typeface="Arial"/>
              </a:defRPr>
            </a:lvl2pPr>
            <a:lvl3pPr marL="1371600" marR="0" lvl="2" indent="-431800" algn="l" rtl="0">
              <a:lnSpc>
                <a:spcPct val="100000"/>
              </a:lnSpc>
              <a:spcBef>
                <a:spcPts val="0"/>
              </a:spcBef>
              <a:spcAft>
                <a:spcPts val="0"/>
              </a:spcAft>
              <a:buClr>
                <a:schemeClr val="accent5"/>
              </a:buClr>
              <a:buSzPts val="3200"/>
              <a:buFont typeface="Arial"/>
              <a:buChar char="•"/>
              <a:defRPr sz="3200" b="0" i="0" u="none" strike="noStrike" cap="none">
                <a:solidFill>
                  <a:srgbClr val="0095E5"/>
                </a:solidFill>
                <a:latin typeface="Arial"/>
                <a:ea typeface="Arial"/>
                <a:cs typeface="Arial"/>
                <a:sym typeface="Arial"/>
              </a:defRPr>
            </a:lvl3pPr>
            <a:lvl4pPr marL="1828800" marR="0" lvl="3" indent="-431800" algn="l" rtl="0">
              <a:lnSpc>
                <a:spcPct val="100000"/>
              </a:lnSpc>
              <a:spcBef>
                <a:spcPts val="0"/>
              </a:spcBef>
              <a:spcAft>
                <a:spcPts val="0"/>
              </a:spcAft>
              <a:buClr>
                <a:schemeClr val="accent5"/>
              </a:buClr>
              <a:buSzPts val="3200"/>
              <a:buFont typeface="Arial"/>
              <a:buChar char="–"/>
              <a:defRPr sz="3200" b="0" i="0" u="none" strike="noStrike" cap="none">
                <a:solidFill>
                  <a:srgbClr val="0095E5"/>
                </a:solidFill>
                <a:latin typeface="Arial"/>
                <a:ea typeface="Arial"/>
                <a:cs typeface="Arial"/>
                <a:sym typeface="Arial"/>
              </a:defRPr>
            </a:lvl4pPr>
            <a:lvl5pPr marL="2286000" marR="0" lvl="4" indent="-431800" algn="l" rtl="0">
              <a:lnSpc>
                <a:spcPct val="100000"/>
              </a:lnSpc>
              <a:spcBef>
                <a:spcPts val="0"/>
              </a:spcBef>
              <a:spcAft>
                <a:spcPts val="0"/>
              </a:spcAft>
              <a:buClr>
                <a:schemeClr val="accent5"/>
              </a:buClr>
              <a:buSzPts val="3200"/>
              <a:buFont typeface="Arial"/>
              <a:buChar char="»"/>
              <a:defRPr sz="3200" b="0" i="0" u="none" strike="noStrike" cap="none">
                <a:solidFill>
                  <a:srgbClr val="0095E5"/>
                </a:solidFill>
                <a:latin typeface="Arial"/>
                <a:ea typeface="Arial"/>
                <a:cs typeface="Arial"/>
                <a:sym typeface="Arial"/>
              </a:defRPr>
            </a:lvl5pPr>
            <a:lvl6pPr marL="2743200" marR="0" lvl="5" indent="-431800" algn="l" rtl="0">
              <a:lnSpc>
                <a:spcPct val="237500"/>
              </a:lnSpc>
              <a:spcBef>
                <a:spcPts val="0"/>
              </a:spcBef>
              <a:spcAft>
                <a:spcPts val="0"/>
              </a:spcAft>
              <a:buClr>
                <a:schemeClr val="accent5"/>
              </a:buClr>
              <a:buSzPts val="3200"/>
              <a:buFont typeface="Arial"/>
              <a:buChar char="•"/>
              <a:defRPr sz="3200" b="0" i="0" u="none" strike="noStrike" cap="none">
                <a:solidFill>
                  <a:srgbClr val="0095E5"/>
                </a:solidFill>
                <a:latin typeface="Arial"/>
                <a:ea typeface="Arial"/>
                <a:cs typeface="Arial"/>
                <a:sym typeface="Arial"/>
              </a:defRPr>
            </a:lvl6pPr>
            <a:lvl7pPr marL="3200400" marR="0" lvl="6" indent="-431800" algn="l" rtl="0">
              <a:lnSpc>
                <a:spcPct val="237500"/>
              </a:lnSpc>
              <a:spcBef>
                <a:spcPts val="0"/>
              </a:spcBef>
              <a:spcAft>
                <a:spcPts val="0"/>
              </a:spcAft>
              <a:buClr>
                <a:schemeClr val="accent5"/>
              </a:buClr>
              <a:buSzPts val="3200"/>
              <a:buFont typeface="Arial"/>
              <a:buChar char="•"/>
              <a:defRPr sz="3200" b="0" i="0" u="none" strike="noStrike" cap="none">
                <a:solidFill>
                  <a:srgbClr val="0095E5"/>
                </a:solidFill>
                <a:latin typeface="Arial"/>
                <a:ea typeface="Arial"/>
                <a:cs typeface="Arial"/>
                <a:sym typeface="Arial"/>
              </a:defRPr>
            </a:lvl7pPr>
            <a:lvl8pPr marL="3657600" marR="0" lvl="7" indent="-431800" algn="l" rtl="0">
              <a:lnSpc>
                <a:spcPct val="237500"/>
              </a:lnSpc>
              <a:spcBef>
                <a:spcPts val="0"/>
              </a:spcBef>
              <a:spcAft>
                <a:spcPts val="0"/>
              </a:spcAft>
              <a:buClr>
                <a:schemeClr val="accent5"/>
              </a:buClr>
              <a:buSzPts val="3200"/>
              <a:buFont typeface="Arial"/>
              <a:buChar char="•"/>
              <a:defRPr sz="3200" b="0" i="0" u="none" strike="noStrike" cap="none">
                <a:solidFill>
                  <a:srgbClr val="0095E5"/>
                </a:solidFill>
                <a:latin typeface="Arial"/>
                <a:ea typeface="Arial"/>
                <a:cs typeface="Arial"/>
                <a:sym typeface="Arial"/>
              </a:defRPr>
            </a:lvl8pPr>
            <a:lvl9pPr marL="4114800" marR="0" lvl="8" indent="-431800" algn="l" rtl="0">
              <a:lnSpc>
                <a:spcPct val="237500"/>
              </a:lnSpc>
              <a:spcBef>
                <a:spcPts val="0"/>
              </a:spcBef>
              <a:spcAft>
                <a:spcPts val="0"/>
              </a:spcAft>
              <a:buClr>
                <a:schemeClr val="accent5"/>
              </a:buClr>
              <a:buSzPts val="3200"/>
              <a:buFont typeface="Arial"/>
              <a:buChar char="•"/>
              <a:defRPr sz="3200" b="0" i="0" u="none" strike="noStrike" cap="none">
                <a:solidFill>
                  <a:srgbClr val="0095E5"/>
                </a:solidFill>
                <a:latin typeface="Arial"/>
                <a:ea typeface="Arial"/>
                <a:cs typeface="Arial"/>
                <a:sym typeface="Arial"/>
              </a:defRPr>
            </a:lvl9pPr>
          </a:lstStyle>
          <a:p>
            <a:endParaRPr/>
          </a:p>
        </p:txBody>
      </p:sp>
      <p:pic>
        <p:nvPicPr>
          <p:cNvPr id="23" name="Google Shape;23;p4" descr="https://lh4.googleusercontent.com/e_mC_w16xORlJnFGa4_2KysaxkkUwbgFD6tUtC6_72THZFWgdKRCHsBf3ZZOJ6QRsIaS1RWmJDLQMV3_pkRFuXdniPB0bGbieGKtSKYe0n9CZ5Vy7SWCvYpVk_0V81EEFfMUTLVHNtE"/>
          <p:cNvPicPr preferRelativeResize="0"/>
          <p:nvPr/>
        </p:nvPicPr>
        <p:blipFill rotWithShape="1">
          <a:blip r:embed="rId2">
            <a:alphaModFix/>
          </a:blip>
          <a:srcRect/>
          <a:stretch/>
        </p:blipFill>
        <p:spPr>
          <a:xfrm>
            <a:off x="11155541" y="5970388"/>
            <a:ext cx="905829" cy="714473"/>
          </a:xfrm>
          <a:prstGeom prst="rect">
            <a:avLst/>
          </a:prstGeom>
          <a:noFill/>
          <a:ln>
            <a:noFill/>
          </a:ln>
        </p:spPr>
      </p:pic>
    </p:spTree>
    <p:extLst>
      <p:ext uri="{BB962C8B-B14F-4D97-AF65-F5344CB8AC3E}">
        <p14:creationId xmlns:p14="http://schemas.microsoft.com/office/powerpoint/2010/main" val="3928118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ight-content">
    <p:bg>
      <p:bgPr>
        <a:solidFill>
          <a:srgbClr val="FFFFFF"/>
        </a:solidFill>
        <a:effectLst/>
      </p:bgPr>
    </p:bg>
    <p:spTree>
      <p:nvGrpSpPr>
        <p:cNvPr id="1" name="Shape 15"/>
        <p:cNvGrpSpPr/>
        <p:nvPr/>
      </p:nvGrpSpPr>
      <p:grpSpPr>
        <a:xfrm>
          <a:off x="0" y="0"/>
          <a:ext cx="0" cy="0"/>
          <a:chOff x="0" y="0"/>
          <a:chExt cx="0" cy="0"/>
        </a:xfrm>
      </p:grpSpPr>
      <p:sp>
        <p:nvSpPr>
          <p:cNvPr id="16" name="Shape 16"/>
          <p:cNvSpPr/>
          <p:nvPr/>
        </p:nvSpPr>
        <p:spPr>
          <a:xfrm>
            <a:off x="-14027" y="-20321"/>
            <a:ext cx="12220500" cy="137099"/>
          </a:xfrm>
          <a:prstGeom prst="rect">
            <a:avLst/>
          </a:prstGeom>
          <a:solidFill>
            <a:srgbClr val="0195E6"/>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chemeClr val="lt1"/>
              </a:solidFill>
              <a:latin typeface="Arial"/>
              <a:ea typeface="Arial"/>
              <a:cs typeface="Arial"/>
              <a:sym typeface="Arial"/>
            </a:endParaRPr>
          </a:p>
        </p:txBody>
      </p:sp>
      <p:pic>
        <p:nvPicPr>
          <p:cNvPr id="17" name="Shape 17" descr="moby_colorMesa de trabajo 1@2x.png"/>
          <p:cNvPicPr preferRelativeResize="0"/>
          <p:nvPr/>
        </p:nvPicPr>
        <p:blipFill rotWithShape="1">
          <a:blip r:embed="rId2">
            <a:alphaModFix/>
          </a:blip>
          <a:srcRect/>
          <a:stretch/>
        </p:blipFill>
        <p:spPr>
          <a:xfrm>
            <a:off x="10736389" y="5686096"/>
            <a:ext cx="1242299" cy="1069200"/>
          </a:xfrm>
          <a:prstGeom prst="rect">
            <a:avLst/>
          </a:prstGeom>
          <a:noFill/>
          <a:ln>
            <a:noFill/>
          </a:ln>
        </p:spPr>
      </p:pic>
      <p:sp>
        <p:nvSpPr>
          <p:cNvPr id="18" name="Shape 18"/>
          <p:cNvSpPr txBox="1">
            <a:spLocks noGrp="1"/>
          </p:cNvSpPr>
          <p:nvPr>
            <p:ph type="title" hasCustomPrompt="1"/>
          </p:nvPr>
        </p:nvSpPr>
        <p:spPr>
          <a:xfrm>
            <a:off x="303939" y="368258"/>
            <a:ext cx="11316299" cy="653699"/>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2F474F"/>
              </a:buClr>
              <a:buFont typeface="Arial"/>
              <a:buNone/>
              <a:defRPr sz="2400" b="1" i="0" u="none" strike="noStrike" cap="none">
                <a:solidFill>
                  <a:srgbClr val="2F474F"/>
                </a:solidFill>
                <a:latin typeface="Arial"/>
                <a:ea typeface="Arial"/>
                <a:cs typeface="Arial"/>
                <a:sym typeface="Arial"/>
              </a:defRPr>
            </a:lvl1pPr>
            <a:lvl2pPr marL="0" marR="0" lvl="1"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2pPr>
            <a:lvl3pPr marL="0" marR="0" lvl="2"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3pPr>
            <a:lvl4pPr marL="0" marR="0" lvl="3"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4pPr>
            <a:lvl5pPr marL="0" marR="0" lvl="4"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5pPr>
            <a:lvl6pPr marL="0" marR="0" lvl="5"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6pPr>
            <a:lvl7pPr marL="0" marR="0" lvl="6"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7pPr>
            <a:lvl8pPr marL="0" marR="0" lvl="7"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8pPr>
            <a:lvl9pPr marL="0" marR="0" lvl="8"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9pPr>
          </a:lstStyle>
          <a:p>
            <a:r>
              <a:rPr lang="en-US" dirty="0"/>
              <a:t>Slide Title</a:t>
            </a:r>
            <a:endParaRPr dirty="0"/>
          </a:p>
        </p:txBody>
      </p:sp>
      <p:sp>
        <p:nvSpPr>
          <p:cNvPr id="6" name="Shape 19"/>
          <p:cNvSpPr txBox="1">
            <a:spLocks noGrp="1"/>
          </p:cNvSpPr>
          <p:nvPr>
            <p:ph type="body" idx="1" hasCustomPrompt="1"/>
          </p:nvPr>
        </p:nvSpPr>
        <p:spPr>
          <a:xfrm>
            <a:off x="303937" y="1190400"/>
            <a:ext cx="11316299" cy="5272500"/>
          </a:xfrm>
          <a:prstGeom prst="rect">
            <a:avLst/>
          </a:prstGeom>
          <a:noFill/>
          <a:ln>
            <a:noFill/>
          </a:ln>
        </p:spPr>
        <p:txBody>
          <a:bodyPr lIns="91425" tIns="91425" rIns="91425" bIns="91425" anchor="t" anchorCtr="0"/>
          <a:lstStyle>
            <a:lvl1pPr marL="182880" marR="0" lvl="0" indent="-182880" algn="l" rtl="0">
              <a:lnSpc>
                <a:spcPct val="100000"/>
              </a:lnSpc>
              <a:spcBef>
                <a:spcPts val="0"/>
              </a:spcBef>
              <a:spcAft>
                <a:spcPts val="600"/>
              </a:spcAft>
              <a:buClr>
                <a:srgbClr val="2F474F"/>
              </a:buClr>
              <a:buSzPct val="100000"/>
              <a:buFont typeface="Arial" panose="020B0604020202020204" pitchFamily="34" charset="0"/>
              <a:buChar char="•"/>
              <a:defRPr sz="2400" b="0" i="0" u="none" strike="noStrike" cap="none">
                <a:solidFill>
                  <a:srgbClr val="2F474F"/>
                </a:solidFill>
                <a:latin typeface="Arial"/>
                <a:ea typeface="Arial"/>
                <a:cs typeface="Arial"/>
                <a:sym typeface="Arial"/>
              </a:defRPr>
            </a:lvl1pPr>
            <a:lvl2pPr marL="850900" marR="0" lvl="1" indent="-133350" algn="l" rtl="0">
              <a:lnSpc>
                <a:spcPct val="100000"/>
              </a:lnSpc>
              <a:spcBef>
                <a:spcPts val="0"/>
              </a:spcBef>
              <a:spcAft>
                <a:spcPts val="600"/>
              </a:spcAft>
              <a:buClr>
                <a:srgbClr val="2F474F"/>
              </a:buClr>
              <a:buSzPct val="62500"/>
              <a:buFont typeface="Arial" panose="020B0604020202020204" pitchFamily="34" charset="0"/>
              <a:buChar char="−"/>
              <a:defRPr sz="2400" b="0" i="0" u="none" strike="noStrike" cap="none">
                <a:solidFill>
                  <a:srgbClr val="2F474F"/>
                </a:solidFill>
                <a:latin typeface="Arial"/>
                <a:ea typeface="Arial"/>
                <a:cs typeface="Arial"/>
                <a:sym typeface="Arial"/>
              </a:defRPr>
            </a:lvl2pPr>
            <a:lvl3pPr marL="1282700" marR="0" lvl="2" indent="-44450" algn="l" rtl="0">
              <a:lnSpc>
                <a:spcPct val="100000"/>
              </a:lnSpc>
              <a:spcBef>
                <a:spcPts val="0"/>
              </a:spcBef>
              <a:spcAft>
                <a:spcPts val="600"/>
              </a:spcAft>
              <a:buClr>
                <a:srgbClr val="2F474F"/>
              </a:buClr>
              <a:buSzPct val="79166"/>
              <a:buFont typeface="Noto Sans Symbols"/>
              <a:buChar char="▪"/>
              <a:defRPr sz="2400" b="0" i="0" u="none" strike="noStrike" cap="none">
                <a:solidFill>
                  <a:srgbClr val="2F474F"/>
                </a:solidFill>
                <a:latin typeface="Arial"/>
                <a:ea typeface="Arial"/>
                <a:cs typeface="Arial"/>
                <a:sym typeface="Arial"/>
              </a:defRPr>
            </a:lvl3pPr>
            <a:lvl4pPr marL="1765300" marR="0" lvl="3" indent="-69850" algn="l" rtl="0">
              <a:lnSpc>
                <a:spcPct val="100000"/>
              </a:lnSpc>
              <a:spcBef>
                <a:spcPts val="0"/>
              </a:spcBef>
              <a:spcAft>
                <a:spcPts val="1600"/>
              </a:spcAft>
              <a:buClr>
                <a:srgbClr val="2F474F"/>
              </a:buClr>
              <a:buSzPct val="79166"/>
              <a:buFont typeface="Noto Sans Symbols"/>
              <a:buChar char="▪"/>
              <a:defRPr sz="2400" b="0" i="0" u="none" strike="noStrike" cap="none">
                <a:solidFill>
                  <a:srgbClr val="2F474F"/>
                </a:solidFill>
                <a:latin typeface="Arial"/>
                <a:ea typeface="Arial"/>
                <a:cs typeface="Arial"/>
                <a:sym typeface="Arial"/>
              </a:defRPr>
            </a:lvl4pPr>
            <a:lvl5pPr marL="2374900" marR="0" lvl="4" indent="-82550" algn="l" rtl="0">
              <a:lnSpc>
                <a:spcPct val="100000"/>
              </a:lnSpc>
              <a:spcBef>
                <a:spcPts val="0"/>
              </a:spcBef>
              <a:spcAft>
                <a:spcPts val="1600"/>
              </a:spcAft>
              <a:buClr>
                <a:srgbClr val="2F474F"/>
              </a:buClr>
              <a:buSzPct val="79166"/>
              <a:buFont typeface="Noto Sans Symbols"/>
              <a:buChar char="▪"/>
              <a:defRPr sz="2400" b="0" i="0" u="none" strike="noStrike" cap="none">
                <a:solidFill>
                  <a:srgbClr val="2F474F"/>
                </a:solidFill>
                <a:latin typeface="Arial"/>
                <a:ea typeface="Arial"/>
                <a:cs typeface="Arial"/>
                <a:sym typeface="Arial"/>
              </a:defRPr>
            </a:lvl5pPr>
            <a:lvl6pPr marL="3416300" marR="0" lvl="5"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6pPr>
            <a:lvl7pPr marL="4025900" marR="0" lvl="6"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7pPr>
            <a:lvl8pPr marL="4635500" marR="0" lvl="7"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8pPr>
            <a:lvl9pPr marL="5245100" marR="0" lvl="8"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9pPr>
          </a:lstStyle>
          <a:p>
            <a:r>
              <a:rPr lang="en-US" dirty="0"/>
              <a:t>First Bullet</a:t>
            </a:r>
          </a:p>
          <a:p>
            <a:pPr lvl="1"/>
            <a:r>
              <a:rPr lang="en-US" dirty="0"/>
              <a:t>Second Bullet</a:t>
            </a:r>
          </a:p>
          <a:p>
            <a:pPr lvl="2"/>
            <a:r>
              <a:rPr lang="en-US" dirty="0"/>
              <a:t>Third Bullet</a:t>
            </a:r>
          </a:p>
        </p:txBody>
      </p:sp>
    </p:spTree>
    <p:extLst>
      <p:ext uri="{BB962C8B-B14F-4D97-AF65-F5344CB8AC3E}">
        <p14:creationId xmlns:p14="http://schemas.microsoft.com/office/powerpoint/2010/main" val="78964866"/>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light-end">
  <p:cSld name="light-end">
    <p:bg>
      <p:bgPr>
        <a:solidFill>
          <a:srgbClr val="FFFFFF"/>
        </a:solidFill>
        <a:effectLst/>
      </p:bgPr>
    </p:bg>
    <p:spTree>
      <p:nvGrpSpPr>
        <p:cNvPr id="1" name="Shape 24"/>
        <p:cNvGrpSpPr/>
        <p:nvPr/>
      </p:nvGrpSpPr>
      <p:grpSpPr>
        <a:xfrm>
          <a:off x="0" y="0"/>
          <a:ext cx="0" cy="0"/>
          <a:chOff x="0" y="0"/>
          <a:chExt cx="0" cy="0"/>
        </a:xfrm>
      </p:grpSpPr>
      <p:sp>
        <p:nvSpPr>
          <p:cNvPr id="25" name="Google Shape;25;p5"/>
          <p:cNvSpPr/>
          <p:nvPr/>
        </p:nvSpPr>
        <p:spPr>
          <a:xfrm>
            <a:off x="4418114" y="3758654"/>
            <a:ext cx="3355800" cy="913200"/>
          </a:xfrm>
          <a:prstGeom prst="rect">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6FB6"/>
              </a:buClr>
              <a:buSzPts val="875"/>
              <a:buFont typeface="Arial"/>
              <a:buNone/>
            </a:pPr>
            <a:r>
              <a:rPr lang="en-US" sz="3500" b="1" i="0" u="none" strike="noStrike" cap="none">
                <a:solidFill>
                  <a:srgbClr val="006FB6"/>
                </a:solidFill>
                <a:latin typeface="Arial"/>
                <a:ea typeface="Arial"/>
                <a:cs typeface="Arial"/>
                <a:sym typeface="Arial"/>
              </a:rPr>
              <a:t>THANK YOU :)</a:t>
            </a:r>
            <a:endParaRPr/>
          </a:p>
        </p:txBody>
      </p:sp>
      <p:sp>
        <p:nvSpPr>
          <p:cNvPr id="26" name="Google Shape;26;p5"/>
          <p:cNvSpPr txBox="1">
            <a:spLocks noGrp="1"/>
          </p:cNvSpPr>
          <p:nvPr>
            <p:ph type="body" idx="1"/>
          </p:nvPr>
        </p:nvSpPr>
        <p:spPr>
          <a:xfrm>
            <a:off x="4904581" y="4738279"/>
            <a:ext cx="2382900" cy="476100"/>
          </a:xfrm>
          <a:prstGeom prst="rect">
            <a:avLst/>
          </a:prstGeom>
          <a:noFill/>
          <a:ln>
            <a:noFill/>
          </a:ln>
        </p:spPr>
        <p:txBody>
          <a:bodyPr spcFirstLastPara="1" wrap="square" lIns="91425" tIns="91425" rIns="91425" bIns="91425" anchor="ctr" anchorCtr="0"/>
          <a:lstStyle>
            <a:lvl1pPr marL="457200" marR="0" lvl="0" indent="-228600" algn="ctr" rtl="0">
              <a:lnSpc>
                <a:spcPct val="100000"/>
              </a:lnSpc>
              <a:spcBef>
                <a:spcPts val="0"/>
              </a:spcBef>
              <a:spcAft>
                <a:spcPts val="0"/>
              </a:spcAft>
              <a:buClr>
                <a:schemeClr val="accent5"/>
              </a:buClr>
              <a:buSzPts val="1800"/>
              <a:buFont typeface="Arial"/>
              <a:buNone/>
              <a:defRPr sz="1800" b="0" i="0" u="none" strike="noStrike" cap="none">
                <a:solidFill>
                  <a:srgbClr val="006FB6"/>
                </a:solidFill>
                <a:latin typeface="Arial"/>
                <a:ea typeface="Arial"/>
                <a:cs typeface="Arial"/>
                <a:sym typeface="Arial"/>
              </a:defRPr>
            </a:lvl1pPr>
            <a:lvl2pPr marL="914400" marR="0" lvl="1" indent="-292100" algn="l" rtl="0">
              <a:lnSpc>
                <a:spcPct val="760000"/>
              </a:lnSpc>
              <a:spcBef>
                <a:spcPts val="0"/>
              </a:spcBef>
              <a:spcAft>
                <a:spcPts val="0"/>
              </a:spcAft>
              <a:buClr>
                <a:schemeClr val="accent5"/>
              </a:buClr>
              <a:buSzPts val="1000"/>
              <a:buFont typeface="Arial"/>
              <a:buChar char="–"/>
              <a:defRPr sz="1000" b="0" i="0" u="none" strike="noStrike" cap="none">
                <a:solidFill>
                  <a:srgbClr val="0095E5"/>
                </a:solidFill>
                <a:latin typeface="Arial"/>
                <a:ea typeface="Arial"/>
                <a:cs typeface="Arial"/>
                <a:sym typeface="Arial"/>
              </a:defRPr>
            </a:lvl2pPr>
            <a:lvl3pPr marL="1371600" marR="0" lvl="2" indent="-292100" algn="l" rtl="0">
              <a:lnSpc>
                <a:spcPct val="760000"/>
              </a:lnSpc>
              <a:spcBef>
                <a:spcPts val="0"/>
              </a:spcBef>
              <a:spcAft>
                <a:spcPts val="0"/>
              </a:spcAft>
              <a:buClr>
                <a:schemeClr val="accent5"/>
              </a:buClr>
              <a:buSzPts val="1000"/>
              <a:buFont typeface="Arial"/>
              <a:buChar char="•"/>
              <a:defRPr sz="1000" b="0" i="0" u="none" strike="noStrike" cap="none">
                <a:solidFill>
                  <a:srgbClr val="0095E5"/>
                </a:solidFill>
                <a:latin typeface="Arial"/>
                <a:ea typeface="Arial"/>
                <a:cs typeface="Arial"/>
                <a:sym typeface="Arial"/>
              </a:defRPr>
            </a:lvl3pPr>
            <a:lvl4pPr marL="1828800" marR="0" lvl="3" indent="-292100" algn="l" rtl="0">
              <a:lnSpc>
                <a:spcPct val="760000"/>
              </a:lnSpc>
              <a:spcBef>
                <a:spcPts val="0"/>
              </a:spcBef>
              <a:spcAft>
                <a:spcPts val="0"/>
              </a:spcAft>
              <a:buClr>
                <a:schemeClr val="accent5"/>
              </a:buClr>
              <a:buSzPts val="1000"/>
              <a:buFont typeface="Arial"/>
              <a:buChar char="–"/>
              <a:defRPr sz="1000" b="0" i="0" u="none" strike="noStrike" cap="none">
                <a:solidFill>
                  <a:srgbClr val="0095E5"/>
                </a:solidFill>
                <a:latin typeface="Arial"/>
                <a:ea typeface="Arial"/>
                <a:cs typeface="Arial"/>
                <a:sym typeface="Arial"/>
              </a:defRPr>
            </a:lvl4pPr>
            <a:lvl5pPr marL="2286000" marR="0" lvl="4" indent="-292100" algn="l" rtl="0">
              <a:lnSpc>
                <a:spcPct val="760000"/>
              </a:lnSpc>
              <a:spcBef>
                <a:spcPts val="0"/>
              </a:spcBef>
              <a:spcAft>
                <a:spcPts val="0"/>
              </a:spcAft>
              <a:buClr>
                <a:schemeClr val="accent5"/>
              </a:buClr>
              <a:buSzPts val="1000"/>
              <a:buFont typeface="Arial"/>
              <a:buChar char="»"/>
              <a:defRPr sz="1000" b="0" i="0" u="none" strike="noStrike" cap="none">
                <a:solidFill>
                  <a:srgbClr val="0095E5"/>
                </a:solidFill>
                <a:latin typeface="Arial"/>
                <a:ea typeface="Arial"/>
                <a:cs typeface="Arial"/>
                <a:sym typeface="Arial"/>
              </a:defRPr>
            </a:lvl5pPr>
            <a:lvl6pPr marL="2743200" marR="0" lvl="5" indent="-431800" algn="l" rtl="0">
              <a:lnSpc>
                <a:spcPct val="237500"/>
              </a:lnSpc>
              <a:spcBef>
                <a:spcPts val="0"/>
              </a:spcBef>
              <a:spcAft>
                <a:spcPts val="0"/>
              </a:spcAft>
              <a:buClr>
                <a:schemeClr val="accent5"/>
              </a:buClr>
              <a:buSzPts val="3200"/>
              <a:buFont typeface="Arial"/>
              <a:buChar char="•"/>
              <a:defRPr sz="3200" b="0" i="0" u="none" strike="noStrike" cap="none">
                <a:solidFill>
                  <a:srgbClr val="0095E5"/>
                </a:solidFill>
                <a:latin typeface="Arial"/>
                <a:ea typeface="Arial"/>
                <a:cs typeface="Arial"/>
                <a:sym typeface="Arial"/>
              </a:defRPr>
            </a:lvl6pPr>
            <a:lvl7pPr marL="3200400" marR="0" lvl="6" indent="-431800" algn="l" rtl="0">
              <a:lnSpc>
                <a:spcPct val="237500"/>
              </a:lnSpc>
              <a:spcBef>
                <a:spcPts val="0"/>
              </a:spcBef>
              <a:spcAft>
                <a:spcPts val="0"/>
              </a:spcAft>
              <a:buClr>
                <a:schemeClr val="accent5"/>
              </a:buClr>
              <a:buSzPts val="3200"/>
              <a:buFont typeface="Arial"/>
              <a:buChar char="•"/>
              <a:defRPr sz="3200" b="0" i="0" u="none" strike="noStrike" cap="none">
                <a:solidFill>
                  <a:srgbClr val="0095E5"/>
                </a:solidFill>
                <a:latin typeface="Arial"/>
                <a:ea typeface="Arial"/>
                <a:cs typeface="Arial"/>
                <a:sym typeface="Arial"/>
              </a:defRPr>
            </a:lvl7pPr>
            <a:lvl8pPr marL="3657600" marR="0" lvl="7" indent="-431800" algn="l" rtl="0">
              <a:lnSpc>
                <a:spcPct val="237500"/>
              </a:lnSpc>
              <a:spcBef>
                <a:spcPts val="0"/>
              </a:spcBef>
              <a:spcAft>
                <a:spcPts val="0"/>
              </a:spcAft>
              <a:buClr>
                <a:schemeClr val="accent5"/>
              </a:buClr>
              <a:buSzPts val="3200"/>
              <a:buFont typeface="Arial"/>
              <a:buChar char="•"/>
              <a:defRPr sz="3200" b="0" i="0" u="none" strike="noStrike" cap="none">
                <a:solidFill>
                  <a:srgbClr val="0095E5"/>
                </a:solidFill>
                <a:latin typeface="Arial"/>
                <a:ea typeface="Arial"/>
                <a:cs typeface="Arial"/>
                <a:sym typeface="Arial"/>
              </a:defRPr>
            </a:lvl8pPr>
            <a:lvl9pPr marL="4114800" marR="0" lvl="8" indent="-431800" algn="l" rtl="0">
              <a:lnSpc>
                <a:spcPct val="237500"/>
              </a:lnSpc>
              <a:spcBef>
                <a:spcPts val="0"/>
              </a:spcBef>
              <a:spcAft>
                <a:spcPts val="0"/>
              </a:spcAft>
              <a:buClr>
                <a:schemeClr val="accent5"/>
              </a:buClr>
              <a:buSzPts val="3200"/>
              <a:buFont typeface="Arial"/>
              <a:buChar char="•"/>
              <a:defRPr sz="3200" b="0" i="0" u="none" strike="noStrike" cap="none">
                <a:solidFill>
                  <a:srgbClr val="0095E5"/>
                </a:solidFill>
                <a:latin typeface="Arial"/>
                <a:ea typeface="Arial"/>
                <a:cs typeface="Arial"/>
                <a:sym typeface="Arial"/>
              </a:defRPr>
            </a:lvl9pPr>
          </a:lstStyle>
          <a:p>
            <a:endParaRPr/>
          </a:p>
        </p:txBody>
      </p:sp>
      <p:pic>
        <p:nvPicPr>
          <p:cNvPr id="27" name="Google Shape;27;p5" descr="https://lh4.googleusercontent.com/e_mC_w16xORlJnFGa4_2KysaxkkUwbgFD6tUtC6_72THZFWgdKRCHsBf3ZZOJ6QRsIaS1RWmJDLQMV3_pkRFuXdniPB0bGbieGKtSKYe0n9CZ5Vy7SWCvYpVk_0V81EEFfMUTLVHNtE"/>
          <p:cNvPicPr preferRelativeResize="0"/>
          <p:nvPr/>
        </p:nvPicPr>
        <p:blipFill rotWithShape="1">
          <a:blip r:embed="rId2">
            <a:alphaModFix/>
          </a:blip>
          <a:srcRect/>
          <a:stretch/>
        </p:blipFill>
        <p:spPr>
          <a:xfrm>
            <a:off x="4670040" y="1469279"/>
            <a:ext cx="2505200" cy="1975977"/>
          </a:xfrm>
          <a:prstGeom prst="rect">
            <a:avLst/>
          </a:prstGeom>
          <a:noFill/>
          <a:ln>
            <a:noFill/>
          </a:ln>
        </p:spPr>
      </p:pic>
    </p:spTree>
    <p:extLst>
      <p:ext uri="{BB962C8B-B14F-4D97-AF65-F5344CB8AC3E}">
        <p14:creationId xmlns:p14="http://schemas.microsoft.com/office/powerpoint/2010/main" val="6838107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ue-main-page">
  <p:cSld name="blue-main-page">
    <p:bg>
      <p:bgPr>
        <a:solidFill>
          <a:schemeClr val="lt1"/>
        </a:solidFill>
        <a:effectLst/>
      </p:bgPr>
    </p:bg>
    <p:spTree>
      <p:nvGrpSpPr>
        <p:cNvPr id="1" name="Shape 28"/>
        <p:cNvGrpSpPr/>
        <p:nvPr/>
      </p:nvGrpSpPr>
      <p:grpSpPr>
        <a:xfrm>
          <a:off x="0" y="0"/>
          <a:ext cx="0" cy="0"/>
          <a:chOff x="0" y="0"/>
          <a:chExt cx="0" cy="0"/>
        </a:xfrm>
      </p:grpSpPr>
      <p:sp>
        <p:nvSpPr>
          <p:cNvPr id="29" name="Google Shape;29;p6"/>
          <p:cNvSpPr txBox="1">
            <a:spLocks noGrp="1"/>
          </p:cNvSpPr>
          <p:nvPr>
            <p:ph type="body" idx="1"/>
          </p:nvPr>
        </p:nvSpPr>
        <p:spPr>
          <a:xfrm>
            <a:off x="201469" y="1607045"/>
            <a:ext cx="11349000" cy="1308000"/>
          </a:xfrm>
          <a:prstGeom prst="rect">
            <a:avLst/>
          </a:prstGeom>
          <a:noFill/>
          <a:ln>
            <a:noFill/>
          </a:ln>
        </p:spPr>
        <p:txBody>
          <a:bodyPr spcFirstLastPara="1" wrap="square" lIns="91425" tIns="91425" rIns="91425" bIns="91425" anchor="ctr" anchorCtr="0"/>
          <a:lstStyle>
            <a:lvl1pPr marL="457200" marR="0" lvl="0" indent="-228600" algn="ctr" rtl="0">
              <a:lnSpc>
                <a:spcPct val="100000"/>
              </a:lnSpc>
              <a:spcBef>
                <a:spcPts val="0"/>
              </a:spcBef>
              <a:spcAft>
                <a:spcPts val="0"/>
              </a:spcAft>
              <a:buClr>
                <a:schemeClr val="accent5"/>
              </a:buClr>
              <a:buSzPts val="4000"/>
              <a:buFont typeface="Arial"/>
              <a:buNone/>
              <a:defRPr sz="4000" b="1" i="0" u="none" strike="noStrike" cap="none">
                <a:solidFill>
                  <a:srgbClr val="FFFFFF"/>
                </a:solidFill>
                <a:latin typeface="Arial"/>
                <a:ea typeface="Arial"/>
                <a:cs typeface="Arial"/>
                <a:sym typeface="Arial"/>
              </a:defRPr>
            </a:lvl1pPr>
            <a:lvl2pPr marL="914400" marR="0" lvl="1" indent="-228600" algn="l" rtl="0">
              <a:lnSpc>
                <a:spcPct val="237500"/>
              </a:lnSpc>
              <a:spcBef>
                <a:spcPts val="0"/>
              </a:spcBef>
              <a:spcAft>
                <a:spcPts val="0"/>
              </a:spcAft>
              <a:buClr>
                <a:schemeClr val="accent5"/>
              </a:buClr>
              <a:buSzPts val="3200"/>
              <a:buFont typeface="Arial"/>
              <a:buNone/>
              <a:defRPr sz="3200" b="0" i="0" u="none" strike="noStrike" cap="none">
                <a:solidFill>
                  <a:srgbClr val="0095E5"/>
                </a:solidFill>
                <a:latin typeface="Arial"/>
                <a:ea typeface="Arial"/>
                <a:cs typeface="Arial"/>
                <a:sym typeface="Arial"/>
              </a:defRPr>
            </a:lvl2pPr>
            <a:lvl3pPr marL="1371600" marR="0" lvl="2" indent="-228600" algn="l" rtl="0">
              <a:lnSpc>
                <a:spcPct val="237500"/>
              </a:lnSpc>
              <a:spcBef>
                <a:spcPts val="0"/>
              </a:spcBef>
              <a:spcAft>
                <a:spcPts val="0"/>
              </a:spcAft>
              <a:buClr>
                <a:schemeClr val="accent5"/>
              </a:buClr>
              <a:buSzPts val="3200"/>
              <a:buFont typeface="Arial"/>
              <a:buNone/>
              <a:defRPr sz="3200" b="0" i="0" u="none" strike="noStrike" cap="none">
                <a:solidFill>
                  <a:srgbClr val="0095E5"/>
                </a:solidFill>
                <a:latin typeface="Arial"/>
                <a:ea typeface="Arial"/>
                <a:cs typeface="Arial"/>
                <a:sym typeface="Arial"/>
              </a:defRPr>
            </a:lvl3pPr>
            <a:lvl4pPr marL="1828800" marR="0" lvl="3" indent="-228600" algn="l" rtl="0">
              <a:lnSpc>
                <a:spcPct val="237500"/>
              </a:lnSpc>
              <a:spcBef>
                <a:spcPts val="0"/>
              </a:spcBef>
              <a:spcAft>
                <a:spcPts val="0"/>
              </a:spcAft>
              <a:buClr>
                <a:schemeClr val="accent5"/>
              </a:buClr>
              <a:buSzPts val="3200"/>
              <a:buFont typeface="Arial"/>
              <a:buNone/>
              <a:defRPr sz="3200" b="0" i="0" u="none" strike="noStrike" cap="none">
                <a:solidFill>
                  <a:srgbClr val="0095E5"/>
                </a:solidFill>
                <a:latin typeface="Arial"/>
                <a:ea typeface="Arial"/>
                <a:cs typeface="Arial"/>
                <a:sym typeface="Arial"/>
              </a:defRPr>
            </a:lvl4pPr>
            <a:lvl5pPr marL="2286000" marR="0" lvl="4" indent="-228600" algn="l" rtl="0">
              <a:lnSpc>
                <a:spcPct val="237500"/>
              </a:lnSpc>
              <a:spcBef>
                <a:spcPts val="0"/>
              </a:spcBef>
              <a:spcAft>
                <a:spcPts val="0"/>
              </a:spcAft>
              <a:buClr>
                <a:schemeClr val="accent5"/>
              </a:buClr>
              <a:buSzPts val="3200"/>
              <a:buFont typeface="Arial"/>
              <a:buNone/>
              <a:defRPr sz="3200" b="0" i="0" u="none" strike="noStrike" cap="none">
                <a:solidFill>
                  <a:srgbClr val="0095E5"/>
                </a:solidFill>
                <a:latin typeface="Arial"/>
                <a:ea typeface="Arial"/>
                <a:cs typeface="Arial"/>
                <a:sym typeface="Arial"/>
              </a:defRPr>
            </a:lvl5pPr>
            <a:lvl6pPr marL="2743200" marR="0" lvl="5" indent="-431800" algn="l" rtl="0">
              <a:lnSpc>
                <a:spcPct val="237500"/>
              </a:lnSpc>
              <a:spcBef>
                <a:spcPts val="0"/>
              </a:spcBef>
              <a:spcAft>
                <a:spcPts val="0"/>
              </a:spcAft>
              <a:buClr>
                <a:schemeClr val="accent5"/>
              </a:buClr>
              <a:buSzPts val="3200"/>
              <a:buFont typeface="Arial"/>
              <a:buChar char="•"/>
              <a:defRPr sz="3200" b="0" i="0" u="none" strike="noStrike" cap="none">
                <a:solidFill>
                  <a:srgbClr val="0095E5"/>
                </a:solidFill>
                <a:latin typeface="Arial"/>
                <a:ea typeface="Arial"/>
                <a:cs typeface="Arial"/>
                <a:sym typeface="Arial"/>
              </a:defRPr>
            </a:lvl6pPr>
            <a:lvl7pPr marL="3200400" marR="0" lvl="6" indent="-431800" algn="l" rtl="0">
              <a:lnSpc>
                <a:spcPct val="237500"/>
              </a:lnSpc>
              <a:spcBef>
                <a:spcPts val="0"/>
              </a:spcBef>
              <a:spcAft>
                <a:spcPts val="0"/>
              </a:spcAft>
              <a:buClr>
                <a:schemeClr val="accent5"/>
              </a:buClr>
              <a:buSzPts val="3200"/>
              <a:buFont typeface="Arial"/>
              <a:buChar char="•"/>
              <a:defRPr sz="3200" b="0" i="0" u="none" strike="noStrike" cap="none">
                <a:solidFill>
                  <a:srgbClr val="0095E5"/>
                </a:solidFill>
                <a:latin typeface="Arial"/>
                <a:ea typeface="Arial"/>
                <a:cs typeface="Arial"/>
                <a:sym typeface="Arial"/>
              </a:defRPr>
            </a:lvl7pPr>
            <a:lvl8pPr marL="3657600" marR="0" lvl="7" indent="-431800" algn="l" rtl="0">
              <a:lnSpc>
                <a:spcPct val="237500"/>
              </a:lnSpc>
              <a:spcBef>
                <a:spcPts val="0"/>
              </a:spcBef>
              <a:spcAft>
                <a:spcPts val="0"/>
              </a:spcAft>
              <a:buClr>
                <a:schemeClr val="accent5"/>
              </a:buClr>
              <a:buSzPts val="3200"/>
              <a:buFont typeface="Arial"/>
              <a:buChar char="•"/>
              <a:defRPr sz="3200" b="0" i="0" u="none" strike="noStrike" cap="none">
                <a:solidFill>
                  <a:srgbClr val="0095E5"/>
                </a:solidFill>
                <a:latin typeface="Arial"/>
                <a:ea typeface="Arial"/>
                <a:cs typeface="Arial"/>
                <a:sym typeface="Arial"/>
              </a:defRPr>
            </a:lvl8pPr>
            <a:lvl9pPr marL="4114800" marR="0" lvl="8" indent="-431800" algn="l" rtl="0">
              <a:lnSpc>
                <a:spcPct val="237500"/>
              </a:lnSpc>
              <a:spcBef>
                <a:spcPts val="0"/>
              </a:spcBef>
              <a:spcAft>
                <a:spcPts val="0"/>
              </a:spcAft>
              <a:buClr>
                <a:schemeClr val="accent5"/>
              </a:buClr>
              <a:buSzPts val="3200"/>
              <a:buFont typeface="Arial"/>
              <a:buChar char="•"/>
              <a:defRPr sz="3200" b="0" i="0" u="none" strike="noStrike" cap="none">
                <a:solidFill>
                  <a:srgbClr val="0095E5"/>
                </a:solidFill>
                <a:latin typeface="Arial"/>
                <a:ea typeface="Arial"/>
                <a:cs typeface="Arial"/>
                <a:sym typeface="Arial"/>
              </a:defRPr>
            </a:lvl9pPr>
          </a:lstStyle>
          <a:p>
            <a:endParaRPr/>
          </a:p>
        </p:txBody>
      </p:sp>
      <p:sp>
        <p:nvSpPr>
          <p:cNvPr id="30" name="Google Shape;30;p6"/>
          <p:cNvSpPr txBox="1">
            <a:spLocks noGrp="1"/>
          </p:cNvSpPr>
          <p:nvPr>
            <p:ph type="body" idx="2"/>
          </p:nvPr>
        </p:nvSpPr>
        <p:spPr>
          <a:xfrm>
            <a:off x="2694731" y="3499464"/>
            <a:ext cx="6802500" cy="1006500"/>
          </a:xfrm>
          <a:prstGeom prst="rect">
            <a:avLst/>
          </a:prstGeom>
          <a:noFill/>
          <a:ln>
            <a:noFill/>
          </a:ln>
        </p:spPr>
        <p:txBody>
          <a:bodyPr spcFirstLastPara="1" wrap="square" lIns="91425" tIns="91425" rIns="91425" bIns="91425" anchor="ctr" anchorCtr="0"/>
          <a:lstStyle>
            <a:lvl1pPr marL="457200" marR="0" lvl="0" indent="-228600" algn="ctr" rtl="0">
              <a:lnSpc>
                <a:spcPct val="100000"/>
              </a:lnSpc>
              <a:spcBef>
                <a:spcPts val="0"/>
              </a:spcBef>
              <a:spcAft>
                <a:spcPts val="0"/>
              </a:spcAft>
              <a:buClr>
                <a:schemeClr val="accent5"/>
              </a:buClr>
              <a:buSzPts val="2400"/>
              <a:buFont typeface="Arial"/>
              <a:buNone/>
              <a:defRPr sz="2400" b="0" i="0" u="none" strike="noStrike" cap="none">
                <a:solidFill>
                  <a:srgbClr val="81D2EF"/>
                </a:solidFill>
                <a:latin typeface="Arial"/>
                <a:ea typeface="Arial"/>
                <a:cs typeface="Arial"/>
                <a:sym typeface="Arial"/>
              </a:defRPr>
            </a:lvl1pPr>
            <a:lvl2pPr marL="914400" marR="0" lvl="1" indent="-228600" algn="l" rtl="0">
              <a:lnSpc>
                <a:spcPct val="237500"/>
              </a:lnSpc>
              <a:spcBef>
                <a:spcPts val="0"/>
              </a:spcBef>
              <a:spcAft>
                <a:spcPts val="0"/>
              </a:spcAft>
              <a:buClr>
                <a:schemeClr val="accent5"/>
              </a:buClr>
              <a:buSzPts val="3200"/>
              <a:buFont typeface="Arial"/>
              <a:buNone/>
              <a:defRPr sz="3200" b="0" i="0" u="none" strike="noStrike" cap="none">
                <a:solidFill>
                  <a:srgbClr val="0095E5"/>
                </a:solidFill>
                <a:latin typeface="Arial"/>
                <a:ea typeface="Arial"/>
                <a:cs typeface="Arial"/>
                <a:sym typeface="Arial"/>
              </a:defRPr>
            </a:lvl2pPr>
            <a:lvl3pPr marL="1371600" marR="0" lvl="2" indent="-228600" algn="l" rtl="0">
              <a:lnSpc>
                <a:spcPct val="237500"/>
              </a:lnSpc>
              <a:spcBef>
                <a:spcPts val="0"/>
              </a:spcBef>
              <a:spcAft>
                <a:spcPts val="0"/>
              </a:spcAft>
              <a:buClr>
                <a:schemeClr val="accent5"/>
              </a:buClr>
              <a:buSzPts val="3200"/>
              <a:buFont typeface="Arial"/>
              <a:buNone/>
              <a:defRPr sz="3200" b="0" i="0" u="none" strike="noStrike" cap="none">
                <a:solidFill>
                  <a:srgbClr val="0095E5"/>
                </a:solidFill>
                <a:latin typeface="Arial"/>
                <a:ea typeface="Arial"/>
                <a:cs typeface="Arial"/>
                <a:sym typeface="Arial"/>
              </a:defRPr>
            </a:lvl3pPr>
            <a:lvl4pPr marL="1828800" marR="0" lvl="3" indent="-228600" algn="l" rtl="0">
              <a:lnSpc>
                <a:spcPct val="237500"/>
              </a:lnSpc>
              <a:spcBef>
                <a:spcPts val="0"/>
              </a:spcBef>
              <a:spcAft>
                <a:spcPts val="0"/>
              </a:spcAft>
              <a:buClr>
                <a:schemeClr val="accent5"/>
              </a:buClr>
              <a:buSzPts val="3200"/>
              <a:buFont typeface="Arial"/>
              <a:buNone/>
              <a:defRPr sz="3200" b="0" i="0" u="none" strike="noStrike" cap="none">
                <a:solidFill>
                  <a:srgbClr val="0095E5"/>
                </a:solidFill>
                <a:latin typeface="Arial"/>
                <a:ea typeface="Arial"/>
                <a:cs typeface="Arial"/>
                <a:sym typeface="Arial"/>
              </a:defRPr>
            </a:lvl4pPr>
            <a:lvl5pPr marL="2286000" marR="0" lvl="4" indent="-228600" algn="l" rtl="0">
              <a:lnSpc>
                <a:spcPct val="237500"/>
              </a:lnSpc>
              <a:spcBef>
                <a:spcPts val="0"/>
              </a:spcBef>
              <a:spcAft>
                <a:spcPts val="0"/>
              </a:spcAft>
              <a:buClr>
                <a:schemeClr val="accent5"/>
              </a:buClr>
              <a:buSzPts val="3200"/>
              <a:buFont typeface="Arial"/>
              <a:buNone/>
              <a:defRPr sz="3200" b="0" i="0" u="none" strike="noStrike" cap="none">
                <a:solidFill>
                  <a:srgbClr val="0095E5"/>
                </a:solidFill>
                <a:latin typeface="Arial"/>
                <a:ea typeface="Arial"/>
                <a:cs typeface="Arial"/>
                <a:sym typeface="Arial"/>
              </a:defRPr>
            </a:lvl5pPr>
            <a:lvl6pPr marL="2743200" marR="0" lvl="5" indent="-431800" algn="l" rtl="0">
              <a:lnSpc>
                <a:spcPct val="237500"/>
              </a:lnSpc>
              <a:spcBef>
                <a:spcPts val="0"/>
              </a:spcBef>
              <a:spcAft>
                <a:spcPts val="0"/>
              </a:spcAft>
              <a:buClr>
                <a:schemeClr val="accent5"/>
              </a:buClr>
              <a:buSzPts val="3200"/>
              <a:buFont typeface="Arial"/>
              <a:buChar char="•"/>
              <a:defRPr sz="3200" b="0" i="0" u="none" strike="noStrike" cap="none">
                <a:solidFill>
                  <a:srgbClr val="0095E5"/>
                </a:solidFill>
                <a:latin typeface="Arial"/>
                <a:ea typeface="Arial"/>
                <a:cs typeface="Arial"/>
                <a:sym typeface="Arial"/>
              </a:defRPr>
            </a:lvl6pPr>
            <a:lvl7pPr marL="3200400" marR="0" lvl="6" indent="-431800" algn="l" rtl="0">
              <a:lnSpc>
                <a:spcPct val="237500"/>
              </a:lnSpc>
              <a:spcBef>
                <a:spcPts val="0"/>
              </a:spcBef>
              <a:spcAft>
                <a:spcPts val="0"/>
              </a:spcAft>
              <a:buClr>
                <a:schemeClr val="accent5"/>
              </a:buClr>
              <a:buSzPts val="3200"/>
              <a:buFont typeface="Arial"/>
              <a:buChar char="•"/>
              <a:defRPr sz="3200" b="0" i="0" u="none" strike="noStrike" cap="none">
                <a:solidFill>
                  <a:srgbClr val="0095E5"/>
                </a:solidFill>
                <a:latin typeface="Arial"/>
                <a:ea typeface="Arial"/>
                <a:cs typeface="Arial"/>
                <a:sym typeface="Arial"/>
              </a:defRPr>
            </a:lvl7pPr>
            <a:lvl8pPr marL="3657600" marR="0" lvl="7" indent="-431800" algn="l" rtl="0">
              <a:lnSpc>
                <a:spcPct val="237500"/>
              </a:lnSpc>
              <a:spcBef>
                <a:spcPts val="0"/>
              </a:spcBef>
              <a:spcAft>
                <a:spcPts val="0"/>
              </a:spcAft>
              <a:buClr>
                <a:schemeClr val="accent5"/>
              </a:buClr>
              <a:buSzPts val="3200"/>
              <a:buFont typeface="Arial"/>
              <a:buChar char="•"/>
              <a:defRPr sz="3200" b="0" i="0" u="none" strike="noStrike" cap="none">
                <a:solidFill>
                  <a:srgbClr val="0095E5"/>
                </a:solidFill>
                <a:latin typeface="Arial"/>
                <a:ea typeface="Arial"/>
                <a:cs typeface="Arial"/>
                <a:sym typeface="Arial"/>
              </a:defRPr>
            </a:lvl8pPr>
            <a:lvl9pPr marL="4114800" marR="0" lvl="8" indent="-431800" algn="l" rtl="0">
              <a:lnSpc>
                <a:spcPct val="237500"/>
              </a:lnSpc>
              <a:spcBef>
                <a:spcPts val="0"/>
              </a:spcBef>
              <a:spcAft>
                <a:spcPts val="0"/>
              </a:spcAft>
              <a:buClr>
                <a:schemeClr val="accent5"/>
              </a:buClr>
              <a:buSzPts val="3200"/>
              <a:buFont typeface="Arial"/>
              <a:buChar char="•"/>
              <a:defRPr sz="3200" b="0" i="0" u="none" strike="noStrike" cap="none">
                <a:solidFill>
                  <a:srgbClr val="0095E5"/>
                </a:solidFill>
                <a:latin typeface="Arial"/>
                <a:ea typeface="Arial"/>
                <a:cs typeface="Arial"/>
                <a:sym typeface="Arial"/>
              </a:defRPr>
            </a:lvl9pPr>
          </a:lstStyle>
          <a:p>
            <a:endParaRPr/>
          </a:p>
        </p:txBody>
      </p:sp>
      <p:pic>
        <p:nvPicPr>
          <p:cNvPr id="31" name="Google Shape;31;p6" descr="horizontal blancoMesa de trabajo 1@2x.png"/>
          <p:cNvPicPr preferRelativeResize="0"/>
          <p:nvPr/>
        </p:nvPicPr>
        <p:blipFill rotWithShape="1">
          <a:blip r:embed="rId2">
            <a:alphaModFix/>
          </a:blip>
          <a:srcRect/>
          <a:stretch/>
        </p:blipFill>
        <p:spPr>
          <a:xfrm>
            <a:off x="4661367" y="5273988"/>
            <a:ext cx="2869200" cy="1186500"/>
          </a:xfrm>
          <a:prstGeom prst="rect">
            <a:avLst/>
          </a:prstGeom>
          <a:noFill/>
          <a:ln>
            <a:noFill/>
          </a:ln>
        </p:spPr>
      </p:pic>
      <p:cxnSp>
        <p:nvCxnSpPr>
          <p:cNvPr id="32" name="Google Shape;32;p6"/>
          <p:cNvCxnSpPr/>
          <p:nvPr/>
        </p:nvCxnSpPr>
        <p:spPr>
          <a:xfrm>
            <a:off x="800606" y="3244061"/>
            <a:ext cx="10749900" cy="0"/>
          </a:xfrm>
          <a:prstGeom prst="straightConnector1">
            <a:avLst/>
          </a:prstGeom>
          <a:noFill/>
          <a:ln w="9525" cap="flat" cmpd="sng">
            <a:solidFill>
              <a:srgbClr val="CEEBFB"/>
            </a:solidFill>
            <a:prstDash val="solid"/>
            <a:bevel/>
            <a:headEnd type="none" w="sm" len="sm"/>
            <a:tailEnd type="none" w="sm" len="sm"/>
          </a:ln>
        </p:spPr>
      </p:cxnSp>
    </p:spTree>
    <p:extLst>
      <p:ext uri="{BB962C8B-B14F-4D97-AF65-F5344CB8AC3E}">
        <p14:creationId xmlns:p14="http://schemas.microsoft.com/office/powerpoint/2010/main" val="35058063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ue-content">
  <p:cSld name="blue-content">
    <p:bg>
      <p:bgPr>
        <a:solidFill>
          <a:schemeClr val="lt1"/>
        </a:solidFill>
        <a:effectLst/>
      </p:bgPr>
    </p:bg>
    <p:spTree>
      <p:nvGrpSpPr>
        <p:cNvPr id="1" name="Shape 33"/>
        <p:cNvGrpSpPr/>
        <p:nvPr/>
      </p:nvGrpSpPr>
      <p:grpSpPr>
        <a:xfrm>
          <a:off x="0" y="0"/>
          <a:ext cx="0" cy="0"/>
          <a:chOff x="0" y="0"/>
          <a:chExt cx="0" cy="0"/>
        </a:xfrm>
      </p:grpSpPr>
      <p:pic>
        <p:nvPicPr>
          <p:cNvPr id="34" name="Google Shape;34;p7" descr="mono-vertMesa de trabajo 1@2x.png"/>
          <p:cNvPicPr preferRelativeResize="0"/>
          <p:nvPr/>
        </p:nvPicPr>
        <p:blipFill rotWithShape="1">
          <a:blip r:embed="rId2">
            <a:alphaModFix/>
          </a:blip>
          <a:srcRect/>
          <a:stretch/>
        </p:blipFill>
        <p:spPr>
          <a:xfrm>
            <a:off x="10804231" y="5748403"/>
            <a:ext cx="1184099" cy="1019100"/>
          </a:xfrm>
          <a:prstGeom prst="rect">
            <a:avLst/>
          </a:prstGeom>
          <a:noFill/>
          <a:ln>
            <a:noFill/>
          </a:ln>
        </p:spPr>
      </p:pic>
      <p:sp>
        <p:nvSpPr>
          <p:cNvPr id="35" name="Google Shape;35;p7"/>
          <p:cNvSpPr txBox="1">
            <a:spLocks noGrp="1"/>
          </p:cNvSpPr>
          <p:nvPr>
            <p:ph type="title"/>
          </p:nvPr>
        </p:nvSpPr>
        <p:spPr>
          <a:xfrm>
            <a:off x="303939" y="368258"/>
            <a:ext cx="11316300" cy="6417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FFFFFF"/>
              </a:buClr>
              <a:buSzPts val="2400"/>
              <a:buFont typeface="Arial"/>
              <a:buNone/>
              <a:defRPr sz="2400" b="1" i="0" u="none" strike="noStrike" cap="none">
                <a:solidFill>
                  <a:srgbClr val="FFFFFF"/>
                </a:solidFill>
                <a:latin typeface="Arial"/>
                <a:ea typeface="Arial"/>
                <a:cs typeface="Arial"/>
                <a:sym typeface="Arial"/>
              </a:defRPr>
            </a:lvl1pPr>
            <a:lvl2pPr marR="0" lvl="1" algn="l" rtl="0">
              <a:lnSpc>
                <a:spcPct val="237500"/>
              </a:lnSpc>
              <a:spcBef>
                <a:spcPts val="0"/>
              </a:spcBef>
              <a:spcAft>
                <a:spcPts val="0"/>
              </a:spcAft>
              <a:buClr>
                <a:srgbClr val="0095E5"/>
              </a:buClr>
              <a:buSzPts val="3200"/>
              <a:buFont typeface="Arial"/>
              <a:buNone/>
              <a:defRPr sz="3200" b="0" i="0" u="none" strike="noStrike" cap="none">
                <a:solidFill>
                  <a:srgbClr val="0095E5"/>
                </a:solidFill>
                <a:latin typeface="Arial"/>
                <a:ea typeface="Arial"/>
                <a:cs typeface="Arial"/>
                <a:sym typeface="Arial"/>
              </a:defRPr>
            </a:lvl2pPr>
            <a:lvl3pPr marR="0" lvl="2" algn="l" rtl="0">
              <a:lnSpc>
                <a:spcPct val="237500"/>
              </a:lnSpc>
              <a:spcBef>
                <a:spcPts val="0"/>
              </a:spcBef>
              <a:spcAft>
                <a:spcPts val="0"/>
              </a:spcAft>
              <a:buClr>
                <a:srgbClr val="0095E5"/>
              </a:buClr>
              <a:buSzPts val="3200"/>
              <a:buFont typeface="Arial"/>
              <a:buNone/>
              <a:defRPr sz="3200" b="0" i="0" u="none" strike="noStrike" cap="none">
                <a:solidFill>
                  <a:srgbClr val="0095E5"/>
                </a:solidFill>
                <a:latin typeface="Arial"/>
                <a:ea typeface="Arial"/>
                <a:cs typeface="Arial"/>
                <a:sym typeface="Arial"/>
              </a:defRPr>
            </a:lvl3pPr>
            <a:lvl4pPr marR="0" lvl="3" algn="l" rtl="0">
              <a:lnSpc>
                <a:spcPct val="237500"/>
              </a:lnSpc>
              <a:spcBef>
                <a:spcPts val="0"/>
              </a:spcBef>
              <a:spcAft>
                <a:spcPts val="0"/>
              </a:spcAft>
              <a:buClr>
                <a:srgbClr val="0095E5"/>
              </a:buClr>
              <a:buSzPts val="3200"/>
              <a:buFont typeface="Arial"/>
              <a:buNone/>
              <a:defRPr sz="3200" b="0" i="0" u="none" strike="noStrike" cap="none">
                <a:solidFill>
                  <a:srgbClr val="0095E5"/>
                </a:solidFill>
                <a:latin typeface="Arial"/>
                <a:ea typeface="Arial"/>
                <a:cs typeface="Arial"/>
                <a:sym typeface="Arial"/>
              </a:defRPr>
            </a:lvl4pPr>
            <a:lvl5pPr marR="0" lvl="4" algn="l" rtl="0">
              <a:lnSpc>
                <a:spcPct val="237500"/>
              </a:lnSpc>
              <a:spcBef>
                <a:spcPts val="0"/>
              </a:spcBef>
              <a:spcAft>
                <a:spcPts val="0"/>
              </a:spcAft>
              <a:buClr>
                <a:srgbClr val="0095E5"/>
              </a:buClr>
              <a:buSzPts val="3200"/>
              <a:buFont typeface="Arial"/>
              <a:buNone/>
              <a:defRPr sz="3200" b="0" i="0" u="none" strike="noStrike" cap="none">
                <a:solidFill>
                  <a:srgbClr val="0095E5"/>
                </a:solidFill>
                <a:latin typeface="Arial"/>
                <a:ea typeface="Arial"/>
                <a:cs typeface="Arial"/>
                <a:sym typeface="Arial"/>
              </a:defRPr>
            </a:lvl5pPr>
            <a:lvl6pPr marR="0" lvl="5" algn="l" rtl="0">
              <a:lnSpc>
                <a:spcPct val="237500"/>
              </a:lnSpc>
              <a:spcBef>
                <a:spcPts val="0"/>
              </a:spcBef>
              <a:spcAft>
                <a:spcPts val="0"/>
              </a:spcAft>
              <a:buClr>
                <a:srgbClr val="0095E5"/>
              </a:buClr>
              <a:buSzPts val="3200"/>
              <a:buFont typeface="Arial"/>
              <a:buNone/>
              <a:defRPr sz="3200" b="0" i="0" u="none" strike="noStrike" cap="none">
                <a:solidFill>
                  <a:srgbClr val="0095E5"/>
                </a:solidFill>
                <a:latin typeface="Arial"/>
                <a:ea typeface="Arial"/>
                <a:cs typeface="Arial"/>
                <a:sym typeface="Arial"/>
              </a:defRPr>
            </a:lvl6pPr>
            <a:lvl7pPr marR="0" lvl="6" algn="l" rtl="0">
              <a:lnSpc>
                <a:spcPct val="237500"/>
              </a:lnSpc>
              <a:spcBef>
                <a:spcPts val="0"/>
              </a:spcBef>
              <a:spcAft>
                <a:spcPts val="0"/>
              </a:spcAft>
              <a:buClr>
                <a:srgbClr val="0095E5"/>
              </a:buClr>
              <a:buSzPts val="3200"/>
              <a:buFont typeface="Arial"/>
              <a:buNone/>
              <a:defRPr sz="3200" b="0" i="0" u="none" strike="noStrike" cap="none">
                <a:solidFill>
                  <a:srgbClr val="0095E5"/>
                </a:solidFill>
                <a:latin typeface="Arial"/>
                <a:ea typeface="Arial"/>
                <a:cs typeface="Arial"/>
                <a:sym typeface="Arial"/>
              </a:defRPr>
            </a:lvl7pPr>
            <a:lvl8pPr marR="0" lvl="7" algn="l" rtl="0">
              <a:lnSpc>
                <a:spcPct val="237500"/>
              </a:lnSpc>
              <a:spcBef>
                <a:spcPts val="0"/>
              </a:spcBef>
              <a:spcAft>
                <a:spcPts val="0"/>
              </a:spcAft>
              <a:buClr>
                <a:srgbClr val="0095E5"/>
              </a:buClr>
              <a:buSzPts val="3200"/>
              <a:buFont typeface="Arial"/>
              <a:buNone/>
              <a:defRPr sz="3200" b="0" i="0" u="none" strike="noStrike" cap="none">
                <a:solidFill>
                  <a:srgbClr val="0095E5"/>
                </a:solidFill>
                <a:latin typeface="Arial"/>
                <a:ea typeface="Arial"/>
                <a:cs typeface="Arial"/>
                <a:sym typeface="Arial"/>
              </a:defRPr>
            </a:lvl8pPr>
            <a:lvl9pPr marR="0" lvl="8" algn="l" rtl="0">
              <a:lnSpc>
                <a:spcPct val="237500"/>
              </a:lnSpc>
              <a:spcBef>
                <a:spcPts val="0"/>
              </a:spcBef>
              <a:spcAft>
                <a:spcPts val="0"/>
              </a:spcAft>
              <a:buClr>
                <a:srgbClr val="0095E5"/>
              </a:buClr>
              <a:buSzPts val="3200"/>
              <a:buFont typeface="Arial"/>
              <a:buNone/>
              <a:defRPr sz="3200" b="0" i="0" u="none" strike="noStrike" cap="none">
                <a:solidFill>
                  <a:srgbClr val="0095E5"/>
                </a:solidFill>
                <a:latin typeface="Arial"/>
                <a:ea typeface="Arial"/>
                <a:cs typeface="Arial"/>
                <a:sym typeface="Arial"/>
              </a:defRPr>
            </a:lvl9pPr>
          </a:lstStyle>
          <a:p>
            <a:endParaRPr/>
          </a:p>
        </p:txBody>
      </p:sp>
      <p:sp>
        <p:nvSpPr>
          <p:cNvPr id="36" name="Google Shape;36;p7"/>
          <p:cNvSpPr txBox="1">
            <a:spLocks noGrp="1"/>
          </p:cNvSpPr>
          <p:nvPr>
            <p:ph type="body" idx="1"/>
          </p:nvPr>
        </p:nvSpPr>
        <p:spPr>
          <a:xfrm>
            <a:off x="303938" y="1190400"/>
            <a:ext cx="11316300" cy="52725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0"/>
              </a:spcBef>
              <a:spcAft>
                <a:spcPts val="0"/>
              </a:spcAft>
              <a:buClr>
                <a:srgbClr val="FFFFFF"/>
              </a:buClr>
              <a:buSzPts val="2400"/>
              <a:buFont typeface="Arial"/>
              <a:buChar char="•"/>
              <a:defRPr sz="2400" b="0" i="0" u="none" strike="noStrike" cap="none">
                <a:solidFill>
                  <a:srgbClr val="FFFFFF"/>
                </a:solidFill>
                <a:latin typeface="Arial"/>
                <a:ea typeface="Arial"/>
                <a:cs typeface="Arial"/>
                <a:sym typeface="Arial"/>
              </a:defRPr>
            </a:lvl1pPr>
            <a:lvl2pPr marL="914400" marR="0" lvl="1" indent="-323850" algn="l" rtl="0">
              <a:lnSpc>
                <a:spcPct val="100000"/>
              </a:lnSpc>
              <a:spcBef>
                <a:spcPts val="600"/>
              </a:spcBef>
              <a:spcAft>
                <a:spcPts val="0"/>
              </a:spcAft>
              <a:buClr>
                <a:srgbClr val="FFFFFF"/>
              </a:buClr>
              <a:buSzPts val="1500"/>
              <a:buFont typeface="Arial"/>
              <a:buChar char="−"/>
              <a:defRPr sz="2400" b="0" i="0" u="none" strike="noStrike" cap="none">
                <a:solidFill>
                  <a:srgbClr val="FFFFFF"/>
                </a:solidFill>
                <a:latin typeface="Arial"/>
                <a:ea typeface="Arial"/>
                <a:cs typeface="Arial"/>
                <a:sym typeface="Arial"/>
              </a:defRPr>
            </a:lvl2pPr>
            <a:lvl3pPr marL="1371600" marR="0" lvl="2" indent="-349248" algn="l" rtl="0">
              <a:lnSpc>
                <a:spcPct val="100000"/>
              </a:lnSpc>
              <a:spcBef>
                <a:spcPts val="600"/>
              </a:spcBef>
              <a:spcAft>
                <a:spcPts val="0"/>
              </a:spcAft>
              <a:buClr>
                <a:srgbClr val="FFFFFF"/>
              </a:buClr>
              <a:buSzPts val="1900"/>
              <a:buFont typeface="Noto Sans Symbols"/>
              <a:buChar char="▪"/>
              <a:defRPr sz="2400" b="0" i="0" u="none" strike="noStrike" cap="none">
                <a:solidFill>
                  <a:srgbClr val="FFFFFF"/>
                </a:solidFill>
                <a:latin typeface="Arial"/>
                <a:ea typeface="Arial"/>
                <a:cs typeface="Arial"/>
                <a:sym typeface="Arial"/>
              </a:defRPr>
            </a:lvl3pPr>
            <a:lvl4pPr marL="1828800" marR="0" lvl="3" indent="-349248" algn="l" rtl="0">
              <a:lnSpc>
                <a:spcPct val="100000"/>
              </a:lnSpc>
              <a:spcBef>
                <a:spcPts val="600"/>
              </a:spcBef>
              <a:spcAft>
                <a:spcPts val="0"/>
              </a:spcAft>
              <a:buClr>
                <a:srgbClr val="2F474F"/>
              </a:buClr>
              <a:buSzPts val="1900"/>
              <a:buFont typeface="Noto Sans Symbols"/>
              <a:buChar char="▪"/>
              <a:defRPr sz="2400" b="0" i="0" u="none" strike="noStrike" cap="none">
                <a:solidFill>
                  <a:srgbClr val="2F474F"/>
                </a:solidFill>
                <a:latin typeface="Arial"/>
                <a:ea typeface="Arial"/>
                <a:cs typeface="Arial"/>
                <a:sym typeface="Arial"/>
              </a:defRPr>
            </a:lvl4pPr>
            <a:lvl5pPr marL="2286000" marR="0" lvl="4" indent="-349248" algn="l" rtl="0">
              <a:lnSpc>
                <a:spcPct val="100000"/>
              </a:lnSpc>
              <a:spcBef>
                <a:spcPts val="1600"/>
              </a:spcBef>
              <a:spcAft>
                <a:spcPts val="0"/>
              </a:spcAft>
              <a:buClr>
                <a:srgbClr val="2F474F"/>
              </a:buClr>
              <a:buSzPts val="1900"/>
              <a:buFont typeface="Noto Sans Symbols"/>
              <a:buChar char="▪"/>
              <a:defRPr sz="2400" b="0" i="0" u="none" strike="noStrike" cap="none">
                <a:solidFill>
                  <a:srgbClr val="2F474F"/>
                </a:solidFill>
                <a:latin typeface="Arial"/>
                <a:ea typeface="Arial"/>
                <a:cs typeface="Arial"/>
                <a:sym typeface="Arial"/>
              </a:defRPr>
            </a:lvl5pPr>
            <a:lvl6pPr marL="2743200" marR="0" lvl="5" indent="-431800" algn="l" rtl="0">
              <a:lnSpc>
                <a:spcPct val="237500"/>
              </a:lnSpc>
              <a:spcBef>
                <a:spcPts val="1600"/>
              </a:spcBef>
              <a:spcAft>
                <a:spcPts val="0"/>
              </a:spcAft>
              <a:buClr>
                <a:schemeClr val="accent5"/>
              </a:buClr>
              <a:buSzPts val="3200"/>
              <a:buFont typeface="Arial"/>
              <a:buChar char="•"/>
              <a:defRPr sz="3200" b="0" i="0" u="none" strike="noStrike" cap="none">
                <a:solidFill>
                  <a:srgbClr val="0095E5"/>
                </a:solidFill>
                <a:latin typeface="Arial"/>
                <a:ea typeface="Arial"/>
                <a:cs typeface="Arial"/>
                <a:sym typeface="Arial"/>
              </a:defRPr>
            </a:lvl6pPr>
            <a:lvl7pPr marL="3200400" marR="0" lvl="6" indent="-431800" algn="l" rtl="0">
              <a:lnSpc>
                <a:spcPct val="237500"/>
              </a:lnSpc>
              <a:spcBef>
                <a:spcPts val="0"/>
              </a:spcBef>
              <a:spcAft>
                <a:spcPts val="0"/>
              </a:spcAft>
              <a:buClr>
                <a:schemeClr val="accent5"/>
              </a:buClr>
              <a:buSzPts val="3200"/>
              <a:buFont typeface="Arial"/>
              <a:buChar char="•"/>
              <a:defRPr sz="3200" b="0" i="0" u="none" strike="noStrike" cap="none">
                <a:solidFill>
                  <a:srgbClr val="0095E5"/>
                </a:solidFill>
                <a:latin typeface="Arial"/>
                <a:ea typeface="Arial"/>
                <a:cs typeface="Arial"/>
                <a:sym typeface="Arial"/>
              </a:defRPr>
            </a:lvl7pPr>
            <a:lvl8pPr marL="3657600" marR="0" lvl="7" indent="-431800" algn="l" rtl="0">
              <a:lnSpc>
                <a:spcPct val="237500"/>
              </a:lnSpc>
              <a:spcBef>
                <a:spcPts val="0"/>
              </a:spcBef>
              <a:spcAft>
                <a:spcPts val="0"/>
              </a:spcAft>
              <a:buClr>
                <a:schemeClr val="accent5"/>
              </a:buClr>
              <a:buSzPts val="3200"/>
              <a:buFont typeface="Arial"/>
              <a:buChar char="•"/>
              <a:defRPr sz="3200" b="0" i="0" u="none" strike="noStrike" cap="none">
                <a:solidFill>
                  <a:srgbClr val="0095E5"/>
                </a:solidFill>
                <a:latin typeface="Arial"/>
                <a:ea typeface="Arial"/>
                <a:cs typeface="Arial"/>
                <a:sym typeface="Arial"/>
              </a:defRPr>
            </a:lvl8pPr>
            <a:lvl9pPr marL="4114800" marR="0" lvl="8" indent="-431800" algn="l" rtl="0">
              <a:lnSpc>
                <a:spcPct val="237500"/>
              </a:lnSpc>
              <a:spcBef>
                <a:spcPts val="0"/>
              </a:spcBef>
              <a:spcAft>
                <a:spcPts val="0"/>
              </a:spcAft>
              <a:buClr>
                <a:schemeClr val="accent5"/>
              </a:buClr>
              <a:buSzPts val="3200"/>
              <a:buFont typeface="Arial"/>
              <a:buChar char="•"/>
              <a:defRPr sz="3200" b="0" i="0" u="none" strike="noStrike" cap="none">
                <a:solidFill>
                  <a:srgbClr val="0095E5"/>
                </a:solidFill>
                <a:latin typeface="Arial"/>
                <a:ea typeface="Arial"/>
                <a:cs typeface="Arial"/>
                <a:sym typeface="Arial"/>
              </a:defRPr>
            </a:lvl9pPr>
          </a:lstStyle>
          <a:p>
            <a:endParaRPr/>
          </a:p>
        </p:txBody>
      </p:sp>
    </p:spTree>
    <p:extLst>
      <p:ext uri="{BB962C8B-B14F-4D97-AF65-F5344CB8AC3E}">
        <p14:creationId xmlns:p14="http://schemas.microsoft.com/office/powerpoint/2010/main" val="22916717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ue-content-subtitle">
  <p:cSld name="blue-content-subtitle">
    <p:bg>
      <p:bgPr>
        <a:solidFill>
          <a:schemeClr val="lt1"/>
        </a:solidFill>
        <a:effectLst/>
      </p:bgPr>
    </p:bg>
    <p:spTree>
      <p:nvGrpSpPr>
        <p:cNvPr id="1" name="Shape 37"/>
        <p:cNvGrpSpPr/>
        <p:nvPr/>
      </p:nvGrpSpPr>
      <p:grpSpPr>
        <a:xfrm>
          <a:off x="0" y="0"/>
          <a:ext cx="0" cy="0"/>
          <a:chOff x="0" y="0"/>
          <a:chExt cx="0" cy="0"/>
        </a:xfrm>
      </p:grpSpPr>
      <p:sp>
        <p:nvSpPr>
          <p:cNvPr id="38" name="Google Shape;38;p8"/>
          <p:cNvSpPr txBox="1">
            <a:spLocks noGrp="1"/>
          </p:cNvSpPr>
          <p:nvPr>
            <p:ph type="body" idx="1"/>
          </p:nvPr>
        </p:nvSpPr>
        <p:spPr>
          <a:xfrm>
            <a:off x="303937" y="1651456"/>
            <a:ext cx="11316300" cy="48114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0"/>
              </a:spcBef>
              <a:spcAft>
                <a:spcPts val="0"/>
              </a:spcAft>
              <a:buClr>
                <a:srgbClr val="FFFFFF"/>
              </a:buClr>
              <a:buSzPts val="2400"/>
              <a:buFont typeface="Arial"/>
              <a:buChar char="•"/>
              <a:defRPr sz="2400" b="0" i="0" u="none" strike="noStrike" cap="none">
                <a:solidFill>
                  <a:srgbClr val="FFFFFF"/>
                </a:solidFill>
                <a:latin typeface="Arial"/>
                <a:ea typeface="Arial"/>
                <a:cs typeface="Arial"/>
                <a:sym typeface="Arial"/>
              </a:defRPr>
            </a:lvl1pPr>
            <a:lvl2pPr marL="914400" marR="0" lvl="1" indent="-323850" algn="l" rtl="0">
              <a:lnSpc>
                <a:spcPct val="100000"/>
              </a:lnSpc>
              <a:spcBef>
                <a:spcPts val="600"/>
              </a:spcBef>
              <a:spcAft>
                <a:spcPts val="0"/>
              </a:spcAft>
              <a:buClr>
                <a:srgbClr val="FFFFFF"/>
              </a:buClr>
              <a:buSzPts val="1500"/>
              <a:buFont typeface="Arial"/>
              <a:buChar char="−"/>
              <a:defRPr sz="2400" b="0" i="0" u="none" strike="noStrike" cap="none">
                <a:solidFill>
                  <a:srgbClr val="FFFFFF"/>
                </a:solidFill>
                <a:latin typeface="Arial"/>
                <a:ea typeface="Arial"/>
                <a:cs typeface="Arial"/>
                <a:sym typeface="Arial"/>
              </a:defRPr>
            </a:lvl2pPr>
            <a:lvl3pPr marL="1371600" marR="0" lvl="2" indent="-349248" algn="l" rtl="0">
              <a:lnSpc>
                <a:spcPct val="100000"/>
              </a:lnSpc>
              <a:spcBef>
                <a:spcPts val="600"/>
              </a:spcBef>
              <a:spcAft>
                <a:spcPts val="0"/>
              </a:spcAft>
              <a:buClr>
                <a:srgbClr val="FFFFFF"/>
              </a:buClr>
              <a:buSzPts val="1900"/>
              <a:buFont typeface="Noto Sans Symbols"/>
              <a:buChar char="▪"/>
              <a:defRPr sz="2400" b="0" i="0" u="none" strike="noStrike" cap="none">
                <a:solidFill>
                  <a:srgbClr val="FFFFFF"/>
                </a:solidFill>
                <a:latin typeface="Arial"/>
                <a:ea typeface="Arial"/>
                <a:cs typeface="Arial"/>
                <a:sym typeface="Arial"/>
              </a:defRPr>
            </a:lvl3pPr>
            <a:lvl4pPr marL="1828800" marR="0" lvl="3" indent="-349248" algn="l" rtl="0">
              <a:lnSpc>
                <a:spcPct val="100000"/>
              </a:lnSpc>
              <a:spcBef>
                <a:spcPts val="600"/>
              </a:spcBef>
              <a:spcAft>
                <a:spcPts val="0"/>
              </a:spcAft>
              <a:buClr>
                <a:srgbClr val="2F474F"/>
              </a:buClr>
              <a:buSzPts val="1900"/>
              <a:buFont typeface="Noto Sans Symbols"/>
              <a:buChar char="▪"/>
              <a:defRPr sz="2400" b="0" i="0" u="none" strike="noStrike" cap="none">
                <a:solidFill>
                  <a:srgbClr val="2F474F"/>
                </a:solidFill>
                <a:latin typeface="Arial"/>
                <a:ea typeface="Arial"/>
                <a:cs typeface="Arial"/>
                <a:sym typeface="Arial"/>
              </a:defRPr>
            </a:lvl4pPr>
            <a:lvl5pPr marL="2286000" marR="0" lvl="4" indent="-349248" algn="l" rtl="0">
              <a:lnSpc>
                <a:spcPct val="100000"/>
              </a:lnSpc>
              <a:spcBef>
                <a:spcPts val="1600"/>
              </a:spcBef>
              <a:spcAft>
                <a:spcPts val="0"/>
              </a:spcAft>
              <a:buClr>
                <a:srgbClr val="2F474F"/>
              </a:buClr>
              <a:buSzPts val="1900"/>
              <a:buFont typeface="Noto Sans Symbols"/>
              <a:buChar char="▪"/>
              <a:defRPr sz="2400" b="0" i="0" u="none" strike="noStrike" cap="none">
                <a:solidFill>
                  <a:srgbClr val="2F474F"/>
                </a:solidFill>
                <a:latin typeface="Arial"/>
                <a:ea typeface="Arial"/>
                <a:cs typeface="Arial"/>
                <a:sym typeface="Arial"/>
              </a:defRPr>
            </a:lvl5pPr>
            <a:lvl6pPr marL="2743200" marR="0" lvl="5" indent="-431800" algn="l" rtl="0">
              <a:lnSpc>
                <a:spcPct val="237500"/>
              </a:lnSpc>
              <a:spcBef>
                <a:spcPts val="1600"/>
              </a:spcBef>
              <a:spcAft>
                <a:spcPts val="0"/>
              </a:spcAft>
              <a:buClr>
                <a:schemeClr val="accent5"/>
              </a:buClr>
              <a:buSzPts val="3200"/>
              <a:buFont typeface="Arial"/>
              <a:buChar char="•"/>
              <a:defRPr sz="3200" b="0" i="0" u="none" strike="noStrike" cap="none">
                <a:solidFill>
                  <a:srgbClr val="0095E5"/>
                </a:solidFill>
                <a:latin typeface="Arial"/>
                <a:ea typeface="Arial"/>
                <a:cs typeface="Arial"/>
                <a:sym typeface="Arial"/>
              </a:defRPr>
            </a:lvl6pPr>
            <a:lvl7pPr marL="3200400" marR="0" lvl="6" indent="-431800" algn="l" rtl="0">
              <a:lnSpc>
                <a:spcPct val="237500"/>
              </a:lnSpc>
              <a:spcBef>
                <a:spcPts val="0"/>
              </a:spcBef>
              <a:spcAft>
                <a:spcPts val="0"/>
              </a:spcAft>
              <a:buClr>
                <a:schemeClr val="accent5"/>
              </a:buClr>
              <a:buSzPts val="3200"/>
              <a:buFont typeface="Arial"/>
              <a:buChar char="•"/>
              <a:defRPr sz="3200" b="0" i="0" u="none" strike="noStrike" cap="none">
                <a:solidFill>
                  <a:srgbClr val="0095E5"/>
                </a:solidFill>
                <a:latin typeface="Arial"/>
                <a:ea typeface="Arial"/>
                <a:cs typeface="Arial"/>
                <a:sym typeface="Arial"/>
              </a:defRPr>
            </a:lvl7pPr>
            <a:lvl8pPr marL="3657600" marR="0" lvl="7" indent="-431800" algn="l" rtl="0">
              <a:lnSpc>
                <a:spcPct val="237500"/>
              </a:lnSpc>
              <a:spcBef>
                <a:spcPts val="0"/>
              </a:spcBef>
              <a:spcAft>
                <a:spcPts val="0"/>
              </a:spcAft>
              <a:buClr>
                <a:schemeClr val="accent5"/>
              </a:buClr>
              <a:buSzPts val="3200"/>
              <a:buFont typeface="Arial"/>
              <a:buChar char="•"/>
              <a:defRPr sz="3200" b="0" i="0" u="none" strike="noStrike" cap="none">
                <a:solidFill>
                  <a:srgbClr val="0095E5"/>
                </a:solidFill>
                <a:latin typeface="Arial"/>
                <a:ea typeface="Arial"/>
                <a:cs typeface="Arial"/>
                <a:sym typeface="Arial"/>
              </a:defRPr>
            </a:lvl8pPr>
            <a:lvl9pPr marL="4114800" marR="0" lvl="8" indent="-431800" algn="l" rtl="0">
              <a:lnSpc>
                <a:spcPct val="237500"/>
              </a:lnSpc>
              <a:spcBef>
                <a:spcPts val="0"/>
              </a:spcBef>
              <a:spcAft>
                <a:spcPts val="0"/>
              </a:spcAft>
              <a:buClr>
                <a:schemeClr val="accent5"/>
              </a:buClr>
              <a:buSzPts val="3200"/>
              <a:buFont typeface="Arial"/>
              <a:buChar char="•"/>
              <a:defRPr sz="3200" b="0" i="0" u="none" strike="noStrike" cap="none">
                <a:solidFill>
                  <a:srgbClr val="0095E5"/>
                </a:solidFill>
                <a:latin typeface="Arial"/>
                <a:ea typeface="Arial"/>
                <a:cs typeface="Arial"/>
                <a:sym typeface="Arial"/>
              </a:defRPr>
            </a:lvl9pPr>
          </a:lstStyle>
          <a:p>
            <a:endParaRPr/>
          </a:p>
        </p:txBody>
      </p:sp>
      <p:pic>
        <p:nvPicPr>
          <p:cNvPr id="39" name="Google Shape;39;p8" descr="mono-vertMesa de trabajo 1@2x.png"/>
          <p:cNvPicPr preferRelativeResize="0"/>
          <p:nvPr/>
        </p:nvPicPr>
        <p:blipFill rotWithShape="1">
          <a:blip r:embed="rId2">
            <a:alphaModFix/>
          </a:blip>
          <a:srcRect/>
          <a:stretch/>
        </p:blipFill>
        <p:spPr>
          <a:xfrm>
            <a:off x="10804231" y="5748403"/>
            <a:ext cx="1184099" cy="1019100"/>
          </a:xfrm>
          <a:prstGeom prst="rect">
            <a:avLst/>
          </a:prstGeom>
          <a:noFill/>
          <a:ln>
            <a:noFill/>
          </a:ln>
        </p:spPr>
      </p:pic>
      <p:sp>
        <p:nvSpPr>
          <p:cNvPr id="40" name="Google Shape;40;p8"/>
          <p:cNvSpPr txBox="1">
            <a:spLocks noGrp="1"/>
          </p:cNvSpPr>
          <p:nvPr>
            <p:ph type="title"/>
          </p:nvPr>
        </p:nvSpPr>
        <p:spPr>
          <a:xfrm>
            <a:off x="303939" y="368258"/>
            <a:ext cx="11316300" cy="6417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FFFFFF"/>
              </a:buClr>
              <a:buSzPts val="2400"/>
              <a:buFont typeface="Arial"/>
              <a:buNone/>
              <a:defRPr sz="2400" b="1" i="0" u="none" strike="noStrike" cap="none">
                <a:solidFill>
                  <a:srgbClr val="FFFFFF"/>
                </a:solidFill>
                <a:latin typeface="Arial"/>
                <a:ea typeface="Arial"/>
                <a:cs typeface="Arial"/>
                <a:sym typeface="Arial"/>
              </a:defRPr>
            </a:lvl1pPr>
            <a:lvl2pPr marR="0" lvl="1" algn="l" rtl="0">
              <a:lnSpc>
                <a:spcPct val="237500"/>
              </a:lnSpc>
              <a:spcBef>
                <a:spcPts val="0"/>
              </a:spcBef>
              <a:spcAft>
                <a:spcPts val="0"/>
              </a:spcAft>
              <a:buClr>
                <a:srgbClr val="0095E5"/>
              </a:buClr>
              <a:buSzPts val="3200"/>
              <a:buFont typeface="Arial"/>
              <a:buNone/>
              <a:defRPr sz="3200" b="0" i="0" u="none" strike="noStrike" cap="none">
                <a:solidFill>
                  <a:srgbClr val="0095E5"/>
                </a:solidFill>
                <a:latin typeface="Arial"/>
                <a:ea typeface="Arial"/>
                <a:cs typeface="Arial"/>
                <a:sym typeface="Arial"/>
              </a:defRPr>
            </a:lvl2pPr>
            <a:lvl3pPr marR="0" lvl="2" algn="l" rtl="0">
              <a:lnSpc>
                <a:spcPct val="237500"/>
              </a:lnSpc>
              <a:spcBef>
                <a:spcPts val="0"/>
              </a:spcBef>
              <a:spcAft>
                <a:spcPts val="0"/>
              </a:spcAft>
              <a:buClr>
                <a:srgbClr val="0095E5"/>
              </a:buClr>
              <a:buSzPts val="3200"/>
              <a:buFont typeface="Arial"/>
              <a:buNone/>
              <a:defRPr sz="3200" b="0" i="0" u="none" strike="noStrike" cap="none">
                <a:solidFill>
                  <a:srgbClr val="0095E5"/>
                </a:solidFill>
                <a:latin typeface="Arial"/>
                <a:ea typeface="Arial"/>
                <a:cs typeface="Arial"/>
                <a:sym typeface="Arial"/>
              </a:defRPr>
            </a:lvl3pPr>
            <a:lvl4pPr marR="0" lvl="3" algn="l" rtl="0">
              <a:lnSpc>
                <a:spcPct val="237500"/>
              </a:lnSpc>
              <a:spcBef>
                <a:spcPts val="0"/>
              </a:spcBef>
              <a:spcAft>
                <a:spcPts val="0"/>
              </a:spcAft>
              <a:buClr>
                <a:srgbClr val="0095E5"/>
              </a:buClr>
              <a:buSzPts val="3200"/>
              <a:buFont typeface="Arial"/>
              <a:buNone/>
              <a:defRPr sz="3200" b="0" i="0" u="none" strike="noStrike" cap="none">
                <a:solidFill>
                  <a:srgbClr val="0095E5"/>
                </a:solidFill>
                <a:latin typeface="Arial"/>
                <a:ea typeface="Arial"/>
                <a:cs typeface="Arial"/>
                <a:sym typeface="Arial"/>
              </a:defRPr>
            </a:lvl4pPr>
            <a:lvl5pPr marR="0" lvl="4" algn="l" rtl="0">
              <a:lnSpc>
                <a:spcPct val="237500"/>
              </a:lnSpc>
              <a:spcBef>
                <a:spcPts val="0"/>
              </a:spcBef>
              <a:spcAft>
                <a:spcPts val="0"/>
              </a:spcAft>
              <a:buClr>
                <a:srgbClr val="0095E5"/>
              </a:buClr>
              <a:buSzPts val="3200"/>
              <a:buFont typeface="Arial"/>
              <a:buNone/>
              <a:defRPr sz="3200" b="0" i="0" u="none" strike="noStrike" cap="none">
                <a:solidFill>
                  <a:srgbClr val="0095E5"/>
                </a:solidFill>
                <a:latin typeface="Arial"/>
                <a:ea typeface="Arial"/>
                <a:cs typeface="Arial"/>
                <a:sym typeface="Arial"/>
              </a:defRPr>
            </a:lvl5pPr>
            <a:lvl6pPr marR="0" lvl="5" algn="l" rtl="0">
              <a:lnSpc>
                <a:spcPct val="237500"/>
              </a:lnSpc>
              <a:spcBef>
                <a:spcPts val="0"/>
              </a:spcBef>
              <a:spcAft>
                <a:spcPts val="0"/>
              </a:spcAft>
              <a:buClr>
                <a:srgbClr val="0095E5"/>
              </a:buClr>
              <a:buSzPts val="3200"/>
              <a:buFont typeface="Arial"/>
              <a:buNone/>
              <a:defRPr sz="3200" b="0" i="0" u="none" strike="noStrike" cap="none">
                <a:solidFill>
                  <a:srgbClr val="0095E5"/>
                </a:solidFill>
                <a:latin typeface="Arial"/>
                <a:ea typeface="Arial"/>
                <a:cs typeface="Arial"/>
                <a:sym typeface="Arial"/>
              </a:defRPr>
            </a:lvl6pPr>
            <a:lvl7pPr marR="0" lvl="6" algn="l" rtl="0">
              <a:lnSpc>
                <a:spcPct val="237500"/>
              </a:lnSpc>
              <a:spcBef>
                <a:spcPts val="0"/>
              </a:spcBef>
              <a:spcAft>
                <a:spcPts val="0"/>
              </a:spcAft>
              <a:buClr>
                <a:srgbClr val="0095E5"/>
              </a:buClr>
              <a:buSzPts val="3200"/>
              <a:buFont typeface="Arial"/>
              <a:buNone/>
              <a:defRPr sz="3200" b="0" i="0" u="none" strike="noStrike" cap="none">
                <a:solidFill>
                  <a:srgbClr val="0095E5"/>
                </a:solidFill>
                <a:latin typeface="Arial"/>
                <a:ea typeface="Arial"/>
                <a:cs typeface="Arial"/>
                <a:sym typeface="Arial"/>
              </a:defRPr>
            </a:lvl7pPr>
            <a:lvl8pPr marR="0" lvl="7" algn="l" rtl="0">
              <a:lnSpc>
                <a:spcPct val="237500"/>
              </a:lnSpc>
              <a:spcBef>
                <a:spcPts val="0"/>
              </a:spcBef>
              <a:spcAft>
                <a:spcPts val="0"/>
              </a:spcAft>
              <a:buClr>
                <a:srgbClr val="0095E5"/>
              </a:buClr>
              <a:buSzPts val="3200"/>
              <a:buFont typeface="Arial"/>
              <a:buNone/>
              <a:defRPr sz="3200" b="0" i="0" u="none" strike="noStrike" cap="none">
                <a:solidFill>
                  <a:srgbClr val="0095E5"/>
                </a:solidFill>
                <a:latin typeface="Arial"/>
                <a:ea typeface="Arial"/>
                <a:cs typeface="Arial"/>
                <a:sym typeface="Arial"/>
              </a:defRPr>
            </a:lvl8pPr>
            <a:lvl9pPr marR="0" lvl="8" algn="l" rtl="0">
              <a:lnSpc>
                <a:spcPct val="237500"/>
              </a:lnSpc>
              <a:spcBef>
                <a:spcPts val="0"/>
              </a:spcBef>
              <a:spcAft>
                <a:spcPts val="0"/>
              </a:spcAft>
              <a:buClr>
                <a:srgbClr val="0095E5"/>
              </a:buClr>
              <a:buSzPts val="3200"/>
              <a:buFont typeface="Arial"/>
              <a:buNone/>
              <a:defRPr sz="3200" b="0" i="0" u="none" strike="noStrike" cap="none">
                <a:solidFill>
                  <a:srgbClr val="0095E5"/>
                </a:solidFill>
                <a:latin typeface="Arial"/>
                <a:ea typeface="Arial"/>
                <a:cs typeface="Arial"/>
                <a:sym typeface="Arial"/>
              </a:defRPr>
            </a:lvl9pPr>
          </a:lstStyle>
          <a:p>
            <a:endParaRPr/>
          </a:p>
        </p:txBody>
      </p:sp>
      <p:sp>
        <p:nvSpPr>
          <p:cNvPr id="41" name="Google Shape;41;p8"/>
          <p:cNvSpPr txBox="1">
            <a:spLocks noGrp="1"/>
          </p:cNvSpPr>
          <p:nvPr>
            <p:ph type="body" idx="2"/>
          </p:nvPr>
        </p:nvSpPr>
        <p:spPr>
          <a:xfrm>
            <a:off x="303937" y="1009854"/>
            <a:ext cx="11315700" cy="4317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accent5"/>
              </a:buClr>
              <a:buSzPts val="2100"/>
              <a:buFont typeface="Arial"/>
              <a:buNone/>
              <a:defRPr sz="2100" b="0" i="0" u="none" strike="noStrike" cap="none">
                <a:solidFill>
                  <a:srgbClr val="FFFFFF"/>
                </a:solidFill>
                <a:latin typeface="Arial"/>
                <a:ea typeface="Arial"/>
                <a:cs typeface="Arial"/>
                <a:sym typeface="Arial"/>
              </a:defRPr>
            </a:lvl1pPr>
            <a:lvl2pPr marL="914400" marR="0" lvl="1" indent="-431800" algn="l" rtl="0">
              <a:lnSpc>
                <a:spcPct val="100000"/>
              </a:lnSpc>
              <a:spcBef>
                <a:spcPts val="0"/>
              </a:spcBef>
              <a:spcAft>
                <a:spcPts val="0"/>
              </a:spcAft>
              <a:buClr>
                <a:schemeClr val="accent5"/>
              </a:buClr>
              <a:buSzPts val="3200"/>
              <a:buFont typeface="Arial"/>
              <a:buChar char="–"/>
              <a:defRPr sz="3200" b="0" i="0" u="none" strike="noStrike" cap="none">
                <a:solidFill>
                  <a:srgbClr val="0095E5"/>
                </a:solidFill>
                <a:latin typeface="Arial"/>
                <a:ea typeface="Arial"/>
                <a:cs typeface="Arial"/>
                <a:sym typeface="Arial"/>
              </a:defRPr>
            </a:lvl2pPr>
            <a:lvl3pPr marL="1371600" marR="0" lvl="2" indent="-431800" algn="l" rtl="0">
              <a:lnSpc>
                <a:spcPct val="100000"/>
              </a:lnSpc>
              <a:spcBef>
                <a:spcPts val="0"/>
              </a:spcBef>
              <a:spcAft>
                <a:spcPts val="0"/>
              </a:spcAft>
              <a:buClr>
                <a:schemeClr val="accent5"/>
              </a:buClr>
              <a:buSzPts val="3200"/>
              <a:buFont typeface="Arial"/>
              <a:buChar char="•"/>
              <a:defRPr sz="3200" b="0" i="0" u="none" strike="noStrike" cap="none">
                <a:solidFill>
                  <a:srgbClr val="0095E5"/>
                </a:solidFill>
                <a:latin typeface="Arial"/>
                <a:ea typeface="Arial"/>
                <a:cs typeface="Arial"/>
                <a:sym typeface="Arial"/>
              </a:defRPr>
            </a:lvl3pPr>
            <a:lvl4pPr marL="1828800" marR="0" lvl="3" indent="-431800" algn="l" rtl="0">
              <a:lnSpc>
                <a:spcPct val="100000"/>
              </a:lnSpc>
              <a:spcBef>
                <a:spcPts val="0"/>
              </a:spcBef>
              <a:spcAft>
                <a:spcPts val="0"/>
              </a:spcAft>
              <a:buClr>
                <a:schemeClr val="accent5"/>
              </a:buClr>
              <a:buSzPts val="3200"/>
              <a:buFont typeface="Arial"/>
              <a:buChar char="–"/>
              <a:defRPr sz="3200" b="0" i="0" u="none" strike="noStrike" cap="none">
                <a:solidFill>
                  <a:srgbClr val="0095E5"/>
                </a:solidFill>
                <a:latin typeface="Arial"/>
                <a:ea typeface="Arial"/>
                <a:cs typeface="Arial"/>
                <a:sym typeface="Arial"/>
              </a:defRPr>
            </a:lvl4pPr>
            <a:lvl5pPr marL="2286000" marR="0" lvl="4" indent="-431800" algn="l" rtl="0">
              <a:lnSpc>
                <a:spcPct val="100000"/>
              </a:lnSpc>
              <a:spcBef>
                <a:spcPts val="0"/>
              </a:spcBef>
              <a:spcAft>
                <a:spcPts val="0"/>
              </a:spcAft>
              <a:buClr>
                <a:schemeClr val="accent5"/>
              </a:buClr>
              <a:buSzPts val="3200"/>
              <a:buFont typeface="Arial"/>
              <a:buChar char="»"/>
              <a:defRPr sz="3200" b="0" i="0" u="none" strike="noStrike" cap="none">
                <a:solidFill>
                  <a:srgbClr val="0095E5"/>
                </a:solidFill>
                <a:latin typeface="Arial"/>
                <a:ea typeface="Arial"/>
                <a:cs typeface="Arial"/>
                <a:sym typeface="Arial"/>
              </a:defRPr>
            </a:lvl5pPr>
            <a:lvl6pPr marL="2743200" marR="0" lvl="5" indent="-431800" algn="l" rtl="0">
              <a:lnSpc>
                <a:spcPct val="237500"/>
              </a:lnSpc>
              <a:spcBef>
                <a:spcPts val="0"/>
              </a:spcBef>
              <a:spcAft>
                <a:spcPts val="0"/>
              </a:spcAft>
              <a:buClr>
                <a:schemeClr val="accent5"/>
              </a:buClr>
              <a:buSzPts val="3200"/>
              <a:buFont typeface="Arial"/>
              <a:buChar char="•"/>
              <a:defRPr sz="3200" b="0" i="0" u="none" strike="noStrike" cap="none">
                <a:solidFill>
                  <a:srgbClr val="0095E5"/>
                </a:solidFill>
                <a:latin typeface="Arial"/>
                <a:ea typeface="Arial"/>
                <a:cs typeface="Arial"/>
                <a:sym typeface="Arial"/>
              </a:defRPr>
            </a:lvl6pPr>
            <a:lvl7pPr marL="3200400" marR="0" lvl="6" indent="-431800" algn="l" rtl="0">
              <a:lnSpc>
                <a:spcPct val="237500"/>
              </a:lnSpc>
              <a:spcBef>
                <a:spcPts val="0"/>
              </a:spcBef>
              <a:spcAft>
                <a:spcPts val="0"/>
              </a:spcAft>
              <a:buClr>
                <a:schemeClr val="accent5"/>
              </a:buClr>
              <a:buSzPts val="3200"/>
              <a:buFont typeface="Arial"/>
              <a:buChar char="•"/>
              <a:defRPr sz="3200" b="0" i="0" u="none" strike="noStrike" cap="none">
                <a:solidFill>
                  <a:srgbClr val="0095E5"/>
                </a:solidFill>
                <a:latin typeface="Arial"/>
                <a:ea typeface="Arial"/>
                <a:cs typeface="Arial"/>
                <a:sym typeface="Arial"/>
              </a:defRPr>
            </a:lvl7pPr>
            <a:lvl8pPr marL="3657600" marR="0" lvl="7" indent="-431800" algn="l" rtl="0">
              <a:lnSpc>
                <a:spcPct val="237500"/>
              </a:lnSpc>
              <a:spcBef>
                <a:spcPts val="0"/>
              </a:spcBef>
              <a:spcAft>
                <a:spcPts val="0"/>
              </a:spcAft>
              <a:buClr>
                <a:schemeClr val="accent5"/>
              </a:buClr>
              <a:buSzPts val="3200"/>
              <a:buFont typeface="Arial"/>
              <a:buChar char="•"/>
              <a:defRPr sz="3200" b="0" i="0" u="none" strike="noStrike" cap="none">
                <a:solidFill>
                  <a:srgbClr val="0095E5"/>
                </a:solidFill>
                <a:latin typeface="Arial"/>
                <a:ea typeface="Arial"/>
                <a:cs typeface="Arial"/>
                <a:sym typeface="Arial"/>
              </a:defRPr>
            </a:lvl8pPr>
            <a:lvl9pPr marL="4114800" marR="0" lvl="8" indent="-431800" algn="l" rtl="0">
              <a:lnSpc>
                <a:spcPct val="237500"/>
              </a:lnSpc>
              <a:spcBef>
                <a:spcPts val="0"/>
              </a:spcBef>
              <a:spcAft>
                <a:spcPts val="0"/>
              </a:spcAft>
              <a:buClr>
                <a:schemeClr val="accent5"/>
              </a:buClr>
              <a:buSzPts val="3200"/>
              <a:buFont typeface="Arial"/>
              <a:buChar char="•"/>
              <a:defRPr sz="3200" b="0" i="0" u="none" strike="noStrike" cap="none">
                <a:solidFill>
                  <a:srgbClr val="0095E5"/>
                </a:solidFill>
                <a:latin typeface="Arial"/>
                <a:ea typeface="Arial"/>
                <a:cs typeface="Arial"/>
                <a:sym typeface="Arial"/>
              </a:defRPr>
            </a:lvl9pPr>
          </a:lstStyle>
          <a:p>
            <a:endParaRPr/>
          </a:p>
        </p:txBody>
      </p:sp>
    </p:spTree>
    <p:extLst>
      <p:ext uri="{BB962C8B-B14F-4D97-AF65-F5344CB8AC3E}">
        <p14:creationId xmlns:p14="http://schemas.microsoft.com/office/powerpoint/2010/main" val="27234651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ue-end">
  <p:cSld name="blue-end">
    <p:bg>
      <p:bgPr>
        <a:solidFill>
          <a:schemeClr val="lt1"/>
        </a:solidFill>
        <a:effectLst/>
      </p:bgPr>
    </p:bg>
    <p:spTree>
      <p:nvGrpSpPr>
        <p:cNvPr id="1" name="Shape 42"/>
        <p:cNvGrpSpPr/>
        <p:nvPr/>
      </p:nvGrpSpPr>
      <p:grpSpPr>
        <a:xfrm>
          <a:off x="0" y="0"/>
          <a:ext cx="0" cy="0"/>
          <a:chOff x="0" y="0"/>
          <a:chExt cx="0" cy="0"/>
        </a:xfrm>
      </p:grpSpPr>
      <p:sp>
        <p:nvSpPr>
          <p:cNvPr id="43" name="Google Shape;43;p9"/>
          <p:cNvSpPr/>
          <p:nvPr/>
        </p:nvSpPr>
        <p:spPr>
          <a:xfrm>
            <a:off x="4418114" y="3758654"/>
            <a:ext cx="3355800" cy="913200"/>
          </a:xfrm>
          <a:prstGeom prst="rect">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875"/>
              <a:buFont typeface="Arial"/>
              <a:buNone/>
            </a:pPr>
            <a:r>
              <a:rPr lang="en-US" sz="3500" b="1" i="0" u="none" strike="noStrike" cap="none">
                <a:solidFill>
                  <a:srgbClr val="FFFFFF"/>
                </a:solidFill>
                <a:latin typeface="Arial"/>
                <a:ea typeface="Arial"/>
                <a:cs typeface="Arial"/>
                <a:sym typeface="Arial"/>
              </a:rPr>
              <a:t>THANK YOU :)</a:t>
            </a:r>
            <a:endParaRPr/>
          </a:p>
        </p:txBody>
      </p:sp>
      <p:pic>
        <p:nvPicPr>
          <p:cNvPr id="44" name="Google Shape;44;p9" descr="mono-vertMesa de trabajo 1@2x.png"/>
          <p:cNvPicPr preferRelativeResize="0"/>
          <p:nvPr/>
        </p:nvPicPr>
        <p:blipFill rotWithShape="1">
          <a:blip r:embed="rId2">
            <a:alphaModFix/>
          </a:blip>
          <a:srcRect/>
          <a:stretch/>
        </p:blipFill>
        <p:spPr>
          <a:xfrm>
            <a:off x="4892671" y="1287728"/>
            <a:ext cx="2793899" cy="2404500"/>
          </a:xfrm>
          <a:prstGeom prst="rect">
            <a:avLst/>
          </a:prstGeom>
          <a:noFill/>
          <a:ln>
            <a:noFill/>
          </a:ln>
        </p:spPr>
      </p:pic>
      <p:sp>
        <p:nvSpPr>
          <p:cNvPr id="45" name="Google Shape;45;p9"/>
          <p:cNvSpPr txBox="1">
            <a:spLocks noGrp="1"/>
          </p:cNvSpPr>
          <p:nvPr>
            <p:ph type="body" idx="1"/>
          </p:nvPr>
        </p:nvSpPr>
        <p:spPr>
          <a:xfrm>
            <a:off x="4892671" y="4738279"/>
            <a:ext cx="2382900" cy="476100"/>
          </a:xfrm>
          <a:prstGeom prst="rect">
            <a:avLst/>
          </a:prstGeom>
          <a:noFill/>
          <a:ln>
            <a:noFill/>
          </a:ln>
        </p:spPr>
        <p:txBody>
          <a:bodyPr spcFirstLastPara="1" wrap="square" lIns="91425" tIns="91425" rIns="91425" bIns="91425" anchor="ctr" anchorCtr="0"/>
          <a:lstStyle>
            <a:lvl1pPr marL="457200" marR="0" lvl="0" indent="-228600" algn="ctr" rtl="0">
              <a:lnSpc>
                <a:spcPct val="100000"/>
              </a:lnSpc>
              <a:spcBef>
                <a:spcPts val="0"/>
              </a:spcBef>
              <a:spcAft>
                <a:spcPts val="0"/>
              </a:spcAft>
              <a:buClr>
                <a:schemeClr val="accent5"/>
              </a:buClr>
              <a:buSzPts val="1800"/>
              <a:buFont typeface="Arial"/>
              <a:buNone/>
              <a:defRPr sz="1800" b="0" i="0" u="none" strike="noStrike" cap="none">
                <a:solidFill>
                  <a:srgbClr val="FFFFFF"/>
                </a:solidFill>
                <a:latin typeface="Arial"/>
                <a:ea typeface="Arial"/>
                <a:cs typeface="Arial"/>
                <a:sym typeface="Arial"/>
              </a:defRPr>
            </a:lvl1pPr>
            <a:lvl2pPr marL="914400" marR="0" lvl="1" indent="-292100" algn="l" rtl="0">
              <a:lnSpc>
                <a:spcPct val="760000"/>
              </a:lnSpc>
              <a:spcBef>
                <a:spcPts val="0"/>
              </a:spcBef>
              <a:spcAft>
                <a:spcPts val="0"/>
              </a:spcAft>
              <a:buClr>
                <a:schemeClr val="accent5"/>
              </a:buClr>
              <a:buSzPts val="1000"/>
              <a:buFont typeface="Arial"/>
              <a:buChar char="–"/>
              <a:defRPr sz="1000" b="0" i="0" u="none" strike="noStrike" cap="none">
                <a:solidFill>
                  <a:srgbClr val="0095E5"/>
                </a:solidFill>
                <a:latin typeface="Arial"/>
                <a:ea typeface="Arial"/>
                <a:cs typeface="Arial"/>
                <a:sym typeface="Arial"/>
              </a:defRPr>
            </a:lvl2pPr>
            <a:lvl3pPr marL="1371600" marR="0" lvl="2" indent="-292100" algn="l" rtl="0">
              <a:lnSpc>
                <a:spcPct val="760000"/>
              </a:lnSpc>
              <a:spcBef>
                <a:spcPts val="0"/>
              </a:spcBef>
              <a:spcAft>
                <a:spcPts val="0"/>
              </a:spcAft>
              <a:buClr>
                <a:schemeClr val="accent5"/>
              </a:buClr>
              <a:buSzPts val="1000"/>
              <a:buFont typeface="Arial"/>
              <a:buChar char="•"/>
              <a:defRPr sz="1000" b="0" i="0" u="none" strike="noStrike" cap="none">
                <a:solidFill>
                  <a:srgbClr val="0095E5"/>
                </a:solidFill>
                <a:latin typeface="Arial"/>
                <a:ea typeface="Arial"/>
                <a:cs typeface="Arial"/>
                <a:sym typeface="Arial"/>
              </a:defRPr>
            </a:lvl3pPr>
            <a:lvl4pPr marL="1828800" marR="0" lvl="3" indent="-292100" algn="l" rtl="0">
              <a:lnSpc>
                <a:spcPct val="760000"/>
              </a:lnSpc>
              <a:spcBef>
                <a:spcPts val="0"/>
              </a:spcBef>
              <a:spcAft>
                <a:spcPts val="0"/>
              </a:spcAft>
              <a:buClr>
                <a:schemeClr val="accent5"/>
              </a:buClr>
              <a:buSzPts val="1000"/>
              <a:buFont typeface="Arial"/>
              <a:buChar char="–"/>
              <a:defRPr sz="1000" b="0" i="0" u="none" strike="noStrike" cap="none">
                <a:solidFill>
                  <a:srgbClr val="0095E5"/>
                </a:solidFill>
                <a:latin typeface="Arial"/>
                <a:ea typeface="Arial"/>
                <a:cs typeface="Arial"/>
                <a:sym typeface="Arial"/>
              </a:defRPr>
            </a:lvl4pPr>
            <a:lvl5pPr marL="2286000" marR="0" lvl="4" indent="-292100" algn="l" rtl="0">
              <a:lnSpc>
                <a:spcPct val="760000"/>
              </a:lnSpc>
              <a:spcBef>
                <a:spcPts val="0"/>
              </a:spcBef>
              <a:spcAft>
                <a:spcPts val="0"/>
              </a:spcAft>
              <a:buClr>
                <a:schemeClr val="accent5"/>
              </a:buClr>
              <a:buSzPts val="1000"/>
              <a:buFont typeface="Arial"/>
              <a:buChar char="»"/>
              <a:defRPr sz="1000" b="0" i="0" u="none" strike="noStrike" cap="none">
                <a:solidFill>
                  <a:srgbClr val="0095E5"/>
                </a:solidFill>
                <a:latin typeface="Arial"/>
                <a:ea typeface="Arial"/>
                <a:cs typeface="Arial"/>
                <a:sym typeface="Arial"/>
              </a:defRPr>
            </a:lvl5pPr>
            <a:lvl6pPr marL="2743200" marR="0" lvl="5" indent="-431800" algn="l" rtl="0">
              <a:lnSpc>
                <a:spcPct val="237500"/>
              </a:lnSpc>
              <a:spcBef>
                <a:spcPts val="0"/>
              </a:spcBef>
              <a:spcAft>
                <a:spcPts val="0"/>
              </a:spcAft>
              <a:buClr>
                <a:schemeClr val="accent5"/>
              </a:buClr>
              <a:buSzPts val="3200"/>
              <a:buFont typeface="Arial"/>
              <a:buChar char="•"/>
              <a:defRPr sz="3200" b="0" i="0" u="none" strike="noStrike" cap="none">
                <a:solidFill>
                  <a:srgbClr val="0095E5"/>
                </a:solidFill>
                <a:latin typeface="Arial"/>
                <a:ea typeface="Arial"/>
                <a:cs typeface="Arial"/>
                <a:sym typeface="Arial"/>
              </a:defRPr>
            </a:lvl6pPr>
            <a:lvl7pPr marL="3200400" marR="0" lvl="6" indent="-431800" algn="l" rtl="0">
              <a:lnSpc>
                <a:spcPct val="237500"/>
              </a:lnSpc>
              <a:spcBef>
                <a:spcPts val="0"/>
              </a:spcBef>
              <a:spcAft>
                <a:spcPts val="0"/>
              </a:spcAft>
              <a:buClr>
                <a:schemeClr val="accent5"/>
              </a:buClr>
              <a:buSzPts val="3200"/>
              <a:buFont typeface="Arial"/>
              <a:buChar char="•"/>
              <a:defRPr sz="3200" b="0" i="0" u="none" strike="noStrike" cap="none">
                <a:solidFill>
                  <a:srgbClr val="0095E5"/>
                </a:solidFill>
                <a:latin typeface="Arial"/>
                <a:ea typeface="Arial"/>
                <a:cs typeface="Arial"/>
                <a:sym typeface="Arial"/>
              </a:defRPr>
            </a:lvl7pPr>
            <a:lvl8pPr marL="3657600" marR="0" lvl="7" indent="-431800" algn="l" rtl="0">
              <a:lnSpc>
                <a:spcPct val="237500"/>
              </a:lnSpc>
              <a:spcBef>
                <a:spcPts val="0"/>
              </a:spcBef>
              <a:spcAft>
                <a:spcPts val="0"/>
              </a:spcAft>
              <a:buClr>
                <a:schemeClr val="accent5"/>
              </a:buClr>
              <a:buSzPts val="3200"/>
              <a:buFont typeface="Arial"/>
              <a:buChar char="•"/>
              <a:defRPr sz="3200" b="0" i="0" u="none" strike="noStrike" cap="none">
                <a:solidFill>
                  <a:srgbClr val="0095E5"/>
                </a:solidFill>
                <a:latin typeface="Arial"/>
                <a:ea typeface="Arial"/>
                <a:cs typeface="Arial"/>
                <a:sym typeface="Arial"/>
              </a:defRPr>
            </a:lvl8pPr>
            <a:lvl9pPr marL="4114800" marR="0" lvl="8" indent="-431800" algn="l" rtl="0">
              <a:lnSpc>
                <a:spcPct val="237500"/>
              </a:lnSpc>
              <a:spcBef>
                <a:spcPts val="0"/>
              </a:spcBef>
              <a:spcAft>
                <a:spcPts val="0"/>
              </a:spcAft>
              <a:buClr>
                <a:schemeClr val="accent5"/>
              </a:buClr>
              <a:buSzPts val="3200"/>
              <a:buFont typeface="Arial"/>
              <a:buChar char="•"/>
              <a:defRPr sz="3200" b="0" i="0" u="none" strike="noStrike" cap="none">
                <a:solidFill>
                  <a:srgbClr val="0095E5"/>
                </a:solidFill>
                <a:latin typeface="Arial"/>
                <a:ea typeface="Arial"/>
                <a:cs typeface="Arial"/>
                <a:sym typeface="Arial"/>
              </a:defRPr>
            </a:lvl9pPr>
          </a:lstStyle>
          <a:p>
            <a:endParaRPr/>
          </a:p>
        </p:txBody>
      </p:sp>
    </p:spTree>
    <p:extLst>
      <p:ext uri="{BB962C8B-B14F-4D97-AF65-F5344CB8AC3E}">
        <p14:creationId xmlns:p14="http://schemas.microsoft.com/office/powerpoint/2010/main" val="3039851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light-main-page 1">
  <p:cSld name="light-main-page 1">
    <p:bg>
      <p:bgPr>
        <a:solidFill>
          <a:srgbClr val="FFFFFF"/>
        </a:solidFill>
        <a:effectLst/>
      </p:bgPr>
    </p:bg>
    <p:spTree>
      <p:nvGrpSpPr>
        <p:cNvPr id="1" name="Shape 46"/>
        <p:cNvGrpSpPr/>
        <p:nvPr/>
      </p:nvGrpSpPr>
      <p:grpSpPr>
        <a:xfrm>
          <a:off x="0" y="0"/>
          <a:ext cx="0" cy="0"/>
          <a:chOff x="0" y="0"/>
          <a:chExt cx="0" cy="0"/>
        </a:xfrm>
      </p:grpSpPr>
      <p:sp>
        <p:nvSpPr>
          <p:cNvPr id="47" name="Google Shape;47;p10"/>
          <p:cNvSpPr/>
          <p:nvPr/>
        </p:nvSpPr>
        <p:spPr>
          <a:xfrm>
            <a:off x="-14027" y="-20321"/>
            <a:ext cx="12220200" cy="137400"/>
          </a:xfrm>
          <a:prstGeom prst="rect">
            <a:avLst/>
          </a:prstGeom>
          <a:solidFill>
            <a:srgbClr val="0195E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chemeClr val="lt1"/>
              </a:solidFill>
              <a:latin typeface="Arial"/>
              <a:ea typeface="Arial"/>
              <a:cs typeface="Arial"/>
              <a:sym typeface="Arial"/>
            </a:endParaRPr>
          </a:p>
        </p:txBody>
      </p:sp>
      <p:sp>
        <p:nvSpPr>
          <p:cNvPr id="48" name="Google Shape;48;p10"/>
          <p:cNvSpPr txBox="1">
            <a:spLocks noGrp="1"/>
          </p:cNvSpPr>
          <p:nvPr>
            <p:ph type="ctrTitle"/>
          </p:nvPr>
        </p:nvSpPr>
        <p:spPr>
          <a:xfrm>
            <a:off x="412518" y="518158"/>
            <a:ext cx="11388600" cy="1380900"/>
          </a:xfrm>
          <a:prstGeom prst="rect">
            <a:avLst/>
          </a:prstGeom>
          <a:noFill/>
          <a:ln>
            <a:noFill/>
          </a:ln>
        </p:spPr>
        <p:txBody>
          <a:bodyPr spcFirstLastPara="1" wrap="square" lIns="91425" tIns="91425" rIns="91425" bIns="91425" anchor="b" anchorCtr="0"/>
          <a:lstStyle>
            <a:lvl1pPr marL="0" marR="0" lvl="0" indent="0" algn="l" rtl="0">
              <a:lnSpc>
                <a:spcPct val="178111"/>
              </a:lnSpc>
              <a:spcBef>
                <a:spcPts val="0"/>
              </a:spcBef>
              <a:spcAft>
                <a:spcPts val="0"/>
              </a:spcAft>
              <a:buClr>
                <a:srgbClr val="2F474F"/>
              </a:buClr>
              <a:buSzPts val="1400"/>
              <a:buFont typeface="Arial"/>
              <a:buNone/>
              <a:defRPr sz="4267" b="1" i="0" u="none" strike="noStrike" cap="none">
                <a:solidFill>
                  <a:srgbClr val="2F474F"/>
                </a:solidFill>
                <a:latin typeface="Arial"/>
                <a:ea typeface="Arial"/>
                <a:cs typeface="Arial"/>
                <a:sym typeface="Arial"/>
              </a:defRPr>
            </a:lvl1pPr>
            <a:lvl2pPr marL="0" marR="0" lvl="1" indent="0" algn="l" rtl="0">
              <a:lnSpc>
                <a:spcPct val="237500"/>
              </a:lnSpc>
              <a:spcBef>
                <a:spcPts val="0"/>
              </a:spcBef>
              <a:spcAft>
                <a:spcPts val="0"/>
              </a:spcAft>
              <a:buClr>
                <a:srgbClr val="0095E5"/>
              </a:buClr>
              <a:buSzPts val="1400"/>
              <a:buFont typeface="Arial"/>
              <a:buNone/>
              <a:defRPr sz="3200" b="0" i="0" u="none" strike="noStrike" cap="none">
                <a:solidFill>
                  <a:srgbClr val="0095E5"/>
                </a:solidFill>
                <a:latin typeface="Arial"/>
                <a:ea typeface="Arial"/>
                <a:cs typeface="Arial"/>
                <a:sym typeface="Arial"/>
              </a:defRPr>
            </a:lvl2pPr>
            <a:lvl3pPr marL="0" marR="0" lvl="2" indent="0" algn="l" rtl="0">
              <a:lnSpc>
                <a:spcPct val="237500"/>
              </a:lnSpc>
              <a:spcBef>
                <a:spcPts val="0"/>
              </a:spcBef>
              <a:spcAft>
                <a:spcPts val="0"/>
              </a:spcAft>
              <a:buClr>
                <a:srgbClr val="0095E5"/>
              </a:buClr>
              <a:buSzPts val="1400"/>
              <a:buFont typeface="Arial"/>
              <a:buNone/>
              <a:defRPr sz="3200" b="0" i="0" u="none" strike="noStrike" cap="none">
                <a:solidFill>
                  <a:srgbClr val="0095E5"/>
                </a:solidFill>
                <a:latin typeface="Arial"/>
                <a:ea typeface="Arial"/>
                <a:cs typeface="Arial"/>
                <a:sym typeface="Arial"/>
              </a:defRPr>
            </a:lvl3pPr>
            <a:lvl4pPr marL="0" marR="0" lvl="3" indent="0" algn="l" rtl="0">
              <a:lnSpc>
                <a:spcPct val="237500"/>
              </a:lnSpc>
              <a:spcBef>
                <a:spcPts val="0"/>
              </a:spcBef>
              <a:spcAft>
                <a:spcPts val="0"/>
              </a:spcAft>
              <a:buClr>
                <a:srgbClr val="0095E5"/>
              </a:buClr>
              <a:buSzPts val="1400"/>
              <a:buFont typeface="Arial"/>
              <a:buNone/>
              <a:defRPr sz="3200" b="0" i="0" u="none" strike="noStrike" cap="none">
                <a:solidFill>
                  <a:srgbClr val="0095E5"/>
                </a:solidFill>
                <a:latin typeface="Arial"/>
                <a:ea typeface="Arial"/>
                <a:cs typeface="Arial"/>
                <a:sym typeface="Arial"/>
              </a:defRPr>
            </a:lvl4pPr>
            <a:lvl5pPr marL="0" marR="0" lvl="4" indent="0" algn="l" rtl="0">
              <a:lnSpc>
                <a:spcPct val="237500"/>
              </a:lnSpc>
              <a:spcBef>
                <a:spcPts val="0"/>
              </a:spcBef>
              <a:spcAft>
                <a:spcPts val="0"/>
              </a:spcAft>
              <a:buClr>
                <a:srgbClr val="0095E5"/>
              </a:buClr>
              <a:buSzPts val="1400"/>
              <a:buFont typeface="Arial"/>
              <a:buNone/>
              <a:defRPr sz="3200" b="0" i="0" u="none" strike="noStrike" cap="none">
                <a:solidFill>
                  <a:srgbClr val="0095E5"/>
                </a:solidFill>
                <a:latin typeface="Arial"/>
                <a:ea typeface="Arial"/>
                <a:cs typeface="Arial"/>
                <a:sym typeface="Arial"/>
              </a:defRPr>
            </a:lvl5pPr>
            <a:lvl6pPr marL="0" marR="0" lvl="5" indent="0" algn="l" rtl="0">
              <a:lnSpc>
                <a:spcPct val="237500"/>
              </a:lnSpc>
              <a:spcBef>
                <a:spcPts val="0"/>
              </a:spcBef>
              <a:spcAft>
                <a:spcPts val="0"/>
              </a:spcAft>
              <a:buClr>
                <a:srgbClr val="0095E5"/>
              </a:buClr>
              <a:buSzPts val="1400"/>
              <a:buFont typeface="Arial"/>
              <a:buNone/>
              <a:defRPr sz="3200" b="0" i="0" u="none" strike="noStrike" cap="none">
                <a:solidFill>
                  <a:srgbClr val="0095E5"/>
                </a:solidFill>
                <a:latin typeface="Arial"/>
                <a:ea typeface="Arial"/>
                <a:cs typeface="Arial"/>
                <a:sym typeface="Arial"/>
              </a:defRPr>
            </a:lvl6pPr>
            <a:lvl7pPr marL="0" marR="0" lvl="6" indent="0" algn="l" rtl="0">
              <a:lnSpc>
                <a:spcPct val="237500"/>
              </a:lnSpc>
              <a:spcBef>
                <a:spcPts val="0"/>
              </a:spcBef>
              <a:spcAft>
                <a:spcPts val="0"/>
              </a:spcAft>
              <a:buClr>
                <a:srgbClr val="0095E5"/>
              </a:buClr>
              <a:buSzPts val="1400"/>
              <a:buFont typeface="Arial"/>
              <a:buNone/>
              <a:defRPr sz="3200" b="0" i="0" u="none" strike="noStrike" cap="none">
                <a:solidFill>
                  <a:srgbClr val="0095E5"/>
                </a:solidFill>
                <a:latin typeface="Arial"/>
                <a:ea typeface="Arial"/>
                <a:cs typeface="Arial"/>
                <a:sym typeface="Arial"/>
              </a:defRPr>
            </a:lvl7pPr>
            <a:lvl8pPr marL="0" marR="0" lvl="7" indent="0" algn="l" rtl="0">
              <a:lnSpc>
                <a:spcPct val="237500"/>
              </a:lnSpc>
              <a:spcBef>
                <a:spcPts val="0"/>
              </a:spcBef>
              <a:spcAft>
                <a:spcPts val="0"/>
              </a:spcAft>
              <a:buClr>
                <a:srgbClr val="0095E5"/>
              </a:buClr>
              <a:buSzPts val="1400"/>
              <a:buFont typeface="Arial"/>
              <a:buNone/>
              <a:defRPr sz="3200" b="0" i="0" u="none" strike="noStrike" cap="none">
                <a:solidFill>
                  <a:srgbClr val="0095E5"/>
                </a:solidFill>
                <a:latin typeface="Arial"/>
                <a:ea typeface="Arial"/>
                <a:cs typeface="Arial"/>
                <a:sym typeface="Arial"/>
              </a:defRPr>
            </a:lvl8pPr>
            <a:lvl9pPr marL="0" marR="0" lvl="8" indent="0" algn="l" rtl="0">
              <a:lnSpc>
                <a:spcPct val="237500"/>
              </a:lnSpc>
              <a:spcBef>
                <a:spcPts val="0"/>
              </a:spcBef>
              <a:spcAft>
                <a:spcPts val="0"/>
              </a:spcAft>
              <a:buClr>
                <a:srgbClr val="0095E5"/>
              </a:buClr>
              <a:buSzPts val="1400"/>
              <a:buFont typeface="Arial"/>
              <a:buNone/>
              <a:defRPr sz="3200" b="0" i="0" u="none" strike="noStrike" cap="none">
                <a:solidFill>
                  <a:srgbClr val="0095E5"/>
                </a:solidFill>
                <a:latin typeface="Arial"/>
                <a:ea typeface="Arial"/>
                <a:cs typeface="Arial"/>
                <a:sym typeface="Arial"/>
              </a:defRPr>
            </a:lvl9pPr>
          </a:lstStyle>
          <a:p>
            <a:endParaRPr/>
          </a:p>
        </p:txBody>
      </p:sp>
      <p:sp>
        <p:nvSpPr>
          <p:cNvPr id="49" name="Google Shape;49;p10"/>
          <p:cNvSpPr txBox="1">
            <a:spLocks noGrp="1"/>
          </p:cNvSpPr>
          <p:nvPr>
            <p:ph type="body" idx="1"/>
          </p:nvPr>
        </p:nvSpPr>
        <p:spPr>
          <a:xfrm>
            <a:off x="412516" y="2118359"/>
            <a:ext cx="11322000" cy="913500"/>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0"/>
              </a:spcBef>
              <a:spcAft>
                <a:spcPts val="0"/>
              </a:spcAft>
              <a:buClr>
                <a:schemeClr val="accent5"/>
              </a:buClr>
              <a:buSzPts val="3200"/>
              <a:buFont typeface="Arial"/>
              <a:buChar char="•"/>
              <a:defRPr sz="3200" b="0" i="0" u="none" strike="noStrike" cap="none">
                <a:solidFill>
                  <a:srgbClr val="0095E5"/>
                </a:solidFill>
                <a:latin typeface="Arial"/>
                <a:ea typeface="Arial"/>
                <a:cs typeface="Arial"/>
                <a:sym typeface="Arial"/>
              </a:defRPr>
            </a:lvl1pPr>
            <a:lvl2pPr marL="914400" marR="0" lvl="1" indent="-431800" algn="l" rtl="0">
              <a:lnSpc>
                <a:spcPct val="237500"/>
              </a:lnSpc>
              <a:spcBef>
                <a:spcPts val="0"/>
              </a:spcBef>
              <a:spcAft>
                <a:spcPts val="0"/>
              </a:spcAft>
              <a:buClr>
                <a:schemeClr val="accent5"/>
              </a:buClr>
              <a:buSzPts val="3200"/>
              <a:buFont typeface="Arial"/>
              <a:buChar char="–"/>
              <a:defRPr sz="3200" b="0" i="0" u="none" strike="noStrike" cap="none">
                <a:solidFill>
                  <a:srgbClr val="0095E5"/>
                </a:solidFill>
                <a:latin typeface="Arial"/>
                <a:ea typeface="Arial"/>
                <a:cs typeface="Arial"/>
                <a:sym typeface="Arial"/>
              </a:defRPr>
            </a:lvl2pPr>
            <a:lvl3pPr marL="1371600" marR="0" lvl="2" indent="-431800" algn="l" rtl="0">
              <a:lnSpc>
                <a:spcPct val="237500"/>
              </a:lnSpc>
              <a:spcBef>
                <a:spcPts val="0"/>
              </a:spcBef>
              <a:spcAft>
                <a:spcPts val="0"/>
              </a:spcAft>
              <a:buClr>
                <a:schemeClr val="accent5"/>
              </a:buClr>
              <a:buSzPts val="3200"/>
              <a:buFont typeface="Arial"/>
              <a:buChar char="•"/>
              <a:defRPr sz="3200" b="0" i="0" u="none" strike="noStrike" cap="none">
                <a:solidFill>
                  <a:srgbClr val="0095E5"/>
                </a:solidFill>
                <a:latin typeface="Arial"/>
                <a:ea typeface="Arial"/>
                <a:cs typeface="Arial"/>
                <a:sym typeface="Arial"/>
              </a:defRPr>
            </a:lvl3pPr>
            <a:lvl4pPr marL="1828800" marR="0" lvl="3" indent="-431800" algn="l" rtl="0">
              <a:lnSpc>
                <a:spcPct val="237500"/>
              </a:lnSpc>
              <a:spcBef>
                <a:spcPts val="0"/>
              </a:spcBef>
              <a:spcAft>
                <a:spcPts val="0"/>
              </a:spcAft>
              <a:buClr>
                <a:schemeClr val="accent5"/>
              </a:buClr>
              <a:buSzPts val="3200"/>
              <a:buFont typeface="Arial"/>
              <a:buChar char="–"/>
              <a:defRPr sz="3200" b="0" i="0" u="none" strike="noStrike" cap="none">
                <a:solidFill>
                  <a:srgbClr val="0095E5"/>
                </a:solidFill>
                <a:latin typeface="Arial"/>
                <a:ea typeface="Arial"/>
                <a:cs typeface="Arial"/>
                <a:sym typeface="Arial"/>
              </a:defRPr>
            </a:lvl4pPr>
            <a:lvl5pPr marL="2286000" marR="0" lvl="4" indent="-431800" algn="l" rtl="0">
              <a:lnSpc>
                <a:spcPct val="237500"/>
              </a:lnSpc>
              <a:spcBef>
                <a:spcPts val="0"/>
              </a:spcBef>
              <a:spcAft>
                <a:spcPts val="0"/>
              </a:spcAft>
              <a:buClr>
                <a:schemeClr val="accent5"/>
              </a:buClr>
              <a:buSzPts val="3200"/>
              <a:buFont typeface="Arial"/>
              <a:buChar char="»"/>
              <a:defRPr sz="3200" b="0" i="0" u="none" strike="noStrike" cap="none">
                <a:solidFill>
                  <a:srgbClr val="0095E5"/>
                </a:solidFill>
                <a:latin typeface="Arial"/>
                <a:ea typeface="Arial"/>
                <a:cs typeface="Arial"/>
                <a:sym typeface="Arial"/>
              </a:defRPr>
            </a:lvl5pPr>
            <a:lvl6pPr marL="2743200" marR="0" lvl="5" indent="-431800" algn="l" rtl="0">
              <a:lnSpc>
                <a:spcPct val="237500"/>
              </a:lnSpc>
              <a:spcBef>
                <a:spcPts val="0"/>
              </a:spcBef>
              <a:spcAft>
                <a:spcPts val="0"/>
              </a:spcAft>
              <a:buClr>
                <a:schemeClr val="accent5"/>
              </a:buClr>
              <a:buSzPts val="3200"/>
              <a:buFont typeface="Arial"/>
              <a:buChar char="•"/>
              <a:defRPr sz="3200" b="0" i="0" u="none" strike="noStrike" cap="none">
                <a:solidFill>
                  <a:srgbClr val="0095E5"/>
                </a:solidFill>
                <a:latin typeface="Arial"/>
                <a:ea typeface="Arial"/>
                <a:cs typeface="Arial"/>
                <a:sym typeface="Arial"/>
              </a:defRPr>
            </a:lvl6pPr>
            <a:lvl7pPr marL="3200400" marR="0" lvl="6" indent="-431800" algn="l" rtl="0">
              <a:lnSpc>
                <a:spcPct val="237500"/>
              </a:lnSpc>
              <a:spcBef>
                <a:spcPts val="0"/>
              </a:spcBef>
              <a:spcAft>
                <a:spcPts val="0"/>
              </a:spcAft>
              <a:buClr>
                <a:schemeClr val="accent5"/>
              </a:buClr>
              <a:buSzPts val="3200"/>
              <a:buFont typeface="Arial"/>
              <a:buChar char="•"/>
              <a:defRPr sz="3200" b="0" i="0" u="none" strike="noStrike" cap="none">
                <a:solidFill>
                  <a:srgbClr val="0095E5"/>
                </a:solidFill>
                <a:latin typeface="Arial"/>
                <a:ea typeface="Arial"/>
                <a:cs typeface="Arial"/>
                <a:sym typeface="Arial"/>
              </a:defRPr>
            </a:lvl7pPr>
            <a:lvl8pPr marL="3657600" marR="0" lvl="7" indent="-431800" algn="l" rtl="0">
              <a:lnSpc>
                <a:spcPct val="237500"/>
              </a:lnSpc>
              <a:spcBef>
                <a:spcPts val="0"/>
              </a:spcBef>
              <a:spcAft>
                <a:spcPts val="0"/>
              </a:spcAft>
              <a:buClr>
                <a:schemeClr val="accent5"/>
              </a:buClr>
              <a:buSzPts val="3200"/>
              <a:buFont typeface="Arial"/>
              <a:buChar char="•"/>
              <a:defRPr sz="3200" b="0" i="0" u="none" strike="noStrike" cap="none">
                <a:solidFill>
                  <a:srgbClr val="0095E5"/>
                </a:solidFill>
                <a:latin typeface="Arial"/>
                <a:ea typeface="Arial"/>
                <a:cs typeface="Arial"/>
                <a:sym typeface="Arial"/>
              </a:defRPr>
            </a:lvl8pPr>
            <a:lvl9pPr marL="4114800" marR="0" lvl="8" indent="-431800" algn="l" rtl="0">
              <a:lnSpc>
                <a:spcPct val="237500"/>
              </a:lnSpc>
              <a:spcBef>
                <a:spcPts val="0"/>
              </a:spcBef>
              <a:spcAft>
                <a:spcPts val="0"/>
              </a:spcAft>
              <a:buClr>
                <a:schemeClr val="accent5"/>
              </a:buClr>
              <a:buSzPts val="3200"/>
              <a:buFont typeface="Arial"/>
              <a:buChar char="•"/>
              <a:defRPr sz="3200" b="0" i="0" u="none" strike="noStrike" cap="none">
                <a:solidFill>
                  <a:srgbClr val="0095E5"/>
                </a:solidFill>
                <a:latin typeface="Arial"/>
                <a:ea typeface="Arial"/>
                <a:cs typeface="Arial"/>
                <a:sym typeface="Arial"/>
              </a:defRPr>
            </a:lvl9pPr>
          </a:lstStyle>
          <a:p>
            <a:endParaRPr/>
          </a:p>
        </p:txBody>
      </p:sp>
      <p:sp>
        <p:nvSpPr>
          <p:cNvPr id="50" name="Google Shape;50;p10"/>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95E5"/>
              </a:buClr>
              <a:buFont typeface="Arial"/>
              <a:buNone/>
              <a:defRPr sz="1400" b="0" i="0" u="none" strike="noStrike" cap="none">
                <a:solidFill>
                  <a:srgbClr val="0095E5"/>
                </a:solidFill>
                <a:latin typeface="Arial"/>
                <a:ea typeface="Arial"/>
                <a:cs typeface="Arial"/>
                <a:sym typeface="Arial"/>
              </a:defRPr>
            </a:lvl1pPr>
            <a:lvl2pPr marL="0" marR="0" lvl="1" indent="0" algn="l" rtl="0">
              <a:lnSpc>
                <a:spcPct val="100000"/>
              </a:lnSpc>
              <a:spcBef>
                <a:spcPts val="0"/>
              </a:spcBef>
              <a:spcAft>
                <a:spcPts val="0"/>
              </a:spcAft>
              <a:buClr>
                <a:srgbClr val="0095E5"/>
              </a:buClr>
              <a:buFont typeface="Arial"/>
              <a:buNone/>
              <a:defRPr sz="1400" b="0" i="0" u="none" strike="noStrike" cap="none">
                <a:solidFill>
                  <a:srgbClr val="0095E5"/>
                </a:solidFill>
                <a:latin typeface="Arial"/>
                <a:ea typeface="Arial"/>
                <a:cs typeface="Arial"/>
                <a:sym typeface="Arial"/>
              </a:defRPr>
            </a:lvl2pPr>
            <a:lvl3pPr marL="0" marR="0" lvl="2" indent="0" algn="l" rtl="0">
              <a:lnSpc>
                <a:spcPct val="100000"/>
              </a:lnSpc>
              <a:spcBef>
                <a:spcPts val="0"/>
              </a:spcBef>
              <a:spcAft>
                <a:spcPts val="0"/>
              </a:spcAft>
              <a:buClr>
                <a:srgbClr val="0095E5"/>
              </a:buClr>
              <a:buFont typeface="Arial"/>
              <a:buNone/>
              <a:defRPr sz="1400" b="0" i="0" u="none" strike="noStrike" cap="none">
                <a:solidFill>
                  <a:srgbClr val="0095E5"/>
                </a:solidFill>
                <a:latin typeface="Arial"/>
                <a:ea typeface="Arial"/>
                <a:cs typeface="Arial"/>
                <a:sym typeface="Arial"/>
              </a:defRPr>
            </a:lvl3pPr>
            <a:lvl4pPr marL="0" marR="0" lvl="3" indent="0" algn="l" rtl="0">
              <a:lnSpc>
                <a:spcPct val="100000"/>
              </a:lnSpc>
              <a:spcBef>
                <a:spcPts val="0"/>
              </a:spcBef>
              <a:spcAft>
                <a:spcPts val="0"/>
              </a:spcAft>
              <a:buClr>
                <a:srgbClr val="0095E5"/>
              </a:buClr>
              <a:buFont typeface="Arial"/>
              <a:buNone/>
              <a:defRPr sz="1400" b="0" i="0" u="none" strike="noStrike" cap="none">
                <a:solidFill>
                  <a:srgbClr val="0095E5"/>
                </a:solidFill>
                <a:latin typeface="Arial"/>
                <a:ea typeface="Arial"/>
                <a:cs typeface="Arial"/>
                <a:sym typeface="Arial"/>
              </a:defRPr>
            </a:lvl4pPr>
            <a:lvl5pPr marL="0" marR="0" lvl="4" indent="0" algn="l" rtl="0">
              <a:lnSpc>
                <a:spcPct val="100000"/>
              </a:lnSpc>
              <a:spcBef>
                <a:spcPts val="0"/>
              </a:spcBef>
              <a:spcAft>
                <a:spcPts val="0"/>
              </a:spcAft>
              <a:buClr>
                <a:srgbClr val="0095E5"/>
              </a:buClr>
              <a:buFont typeface="Arial"/>
              <a:buNone/>
              <a:defRPr sz="1400" b="0" i="0" u="none" strike="noStrike" cap="none">
                <a:solidFill>
                  <a:srgbClr val="0095E5"/>
                </a:solidFill>
                <a:latin typeface="Arial"/>
                <a:ea typeface="Arial"/>
                <a:cs typeface="Arial"/>
                <a:sym typeface="Arial"/>
              </a:defRPr>
            </a:lvl5pPr>
            <a:lvl6pPr marL="0" marR="0" lvl="5" indent="0" algn="l" rtl="0">
              <a:lnSpc>
                <a:spcPct val="100000"/>
              </a:lnSpc>
              <a:spcBef>
                <a:spcPts val="0"/>
              </a:spcBef>
              <a:spcAft>
                <a:spcPts val="0"/>
              </a:spcAft>
              <a:buClr>
                <a:srgbClr val="0095E5"/>
              </a:buClr>
              <a:buFont typeface="Arial"/>
              <a:buNone/>
              <a:defRPr sz="1400" b="0" i="0" u="none" strike="noStrike" cap="none">
                <a:solidFill>
                  <a:srgbClr val="0095E5"/>
                </a:solidFill>
                <a:latin typeface="Arial"/>
                <a:ea typeface="Arial"/>
                <a:cs typeface="Arial"/>
                <a:sym typeface="Arial"/>
              </a:defRPr>
            </a:lvl6pPr>
            <a:lvl7pPr marL="0" marR="0" lvl="6" indent="0" algn="l" rtl="0">
              <a:lnSpc>
                <a:spcPct val="100000"/>
              </a:lnSpc>
              <a:spcBef>
                <a:spcPts val="0"/>
              </a:spcBef>
              <a:spcAft>
                <a:spcPts val="0"/>
              </a:spcAft>
              <a:buClr>
                <a:srgbClr val="0095E5"/>
              </a:buClr>
              <a:buFont typeface="Arial"/>
              <a:buNone/>
              <a:defRPr sz="1400" b="0" i="0" u="none" strike="noStrike" cap="none">
                <a:solidFill>
                  <a:srgbClr val="0095E5"/>
                </a:solidFill>
                <a:latin typeface="Arial"/>
                <a:ea typeface="Arial"/>
                <a:cs typeface="Arial"/>
                <a:sym typeface="Arial"/>
              </a:defRPr>
            </a:lvl7pPr>
            <a:lvl8pPr marL="0" marR="0" lvl="7" indent="0" algn="l" rtl="0">
              <a:lnSpc>
                <a:spcPct val="100000"/>
              </a:lnSpc>
              <a:spcBef>
                <a:spcPts val="0"/>
              </a:spcBef>
              <a:spcAft>
                <a:spcPts val="0"/>
              </a:spcAft>
              <a:buClr>
                <a:srgbClr val="0095E5"/>
              </a:buClr>
              <a:buFont typeface="Arial"/>
              <a:buNone/>
              <a:defRPr sz="1400" b="0" i="0" u="none" strike="noStrike" cap="none">
                <a:solidFill>
                  <a:srgbClr val="0095E5"/>
                </a:solidFill>
                <a:latin typeface="Arial"/>
                <a:ea typeface="Arial"/>
                <a:cs typeface="Arial"/>
                <a:sym typeface="Arial"/>
              </a:defRPr>
            </a:lvl8pPr>
            <a:lvl9pPr marL="0" marR="0" lvl="8" indent="0" algn="l" rtl="0">
              <a:lnSpc>
                <a:spcPct val="100000"/>
              </a:lnSpc>
              <a:spcBef>
                <a:spcPts val="0"/>
              </a:spcBef>
              <a:spcAft>
                <a:spcPts val="0"/>
              </a:spcAft>
              <a:buClr>
                <a:srgbClr val="0095E5"/>
              </a:buClr>
              <a:buFont typeface="Arial"/>
              <a:buNone/>
              <a:defRPr sz="1400" b="0" i="0" u="none" strike="noStrike" cap="none">
                <a:solidFill>
                  <a:srgbClr val="0095E5"/>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51" name="Google Shape;51;p10" descr="https://lh4.googleusercontent.com/e_mC_w16xORlJnFGa4_2KysaxkkUwbgFD6tUtC6_72THZFWgdKRCHsBf3ZZOJ6QRsIaS1RWmJDLQMV3_pkRFuXdniPB0bGbieGKtSKYe0n9CZ5Vy7SWCvYpVk_0V81EEFfMUTLVHNtE"/>
          <p:cNvPicPr preferRelativeResize="0"/>
          <p:nvPr/>
        </p:nvPicPr>
        <p:blipFill rotWithShape="1">
          <a:blip r:embed="rId2">
            <a:alphaModFix/>
          </a:blip>
          <a:srcRect/>
          <a:stretch/>
        </p:blipFill>
        <p:spPr>
          <a:xfrm>
            <a:off x="11118766" y="5719738"/>
            <a:ext cx="905829" cy="714473"/>
          </a:xfrm>
          <a:prstGeom prst="rect">
            <a:avLst/>
          </a:prstGeom>
          <a:noFill/>
          <a:ln>
            <a:noFill/>
          </a:ln>
        </p:spPr>
      </p:pic>
    </p:spTree>
    <p:extLst>
      <p:ext uri="{BB962C8B-B14F-4D97-AF65-F5344CB8AC3E}">
        <p14:creationId xmlns:p14="http://schemas.microsoft.com/office/powerpoint/2010/main" val="35352086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end-blue">
  <p:cSld name="end-blue">
    <p:bg>
      <p:bgPr>
        <a:solidFill>
          <a:schemeClr val="lt1"/>
        </a:solidFill>
        <a:effectLst/>
      </p:bgPr>
    </p:bg>
    <p:spTree>
      <p:nvGrpSpPr>
        <p:cNvPr id="1" name="Shape 52"/>
        <p:cNvGrpSpPr/>
        <p:nvPr/>
      </p:nvGrpSpPr>
      <p:grpSpPr>
        <a:xfrm>
          <a:off x="0" y="0"/>
          <a:ext cx="0" cy="0"/>
          <a:chOff x="0" y="0"/>
          <a:chExt cx="0" cy="0"/>
        </a:xfrm>
      </p:grpSpPr>
      <p:sp>
        <p:nvSpPr>
          <p:cNvPr id="53" name="Google Shape;53;p11"/>
          <p:cNvSpPr/>
          <p:nvPr/>
        </p:nvSpPr>
        <p:spPr>
          <a:xfrm>
            <a:off x="4524578" y="3177540"/>
            <a:ext cx="3142800" cy="913200"/>
          </a:xfrm>
          <a:prstGeom prst="rect">
            <a:avLst/>
          </a:prstGeom>
          <a:noFill/>
          <a:ln>
            <a:noFill/>
          </a:ln>
        </p:spPr>
        <p:txBody>
          <a:bodyPr spcFirstLastPara="1" wrap="square" lIns="45700" tIns="45700" rIns="45700" bIns="45700" anchor="t" anchorCtr="0">
            <a:noAutofit/>
          </a:bodyPr>
          <a:lstStyle/>
          <a:p>
            <a:pPr marL="0" marR="0" lvl="0" indent="0" algn="ctr" rtl="0">
              <a:lnSpc>
                <a:spcPct val="184650"/>
              </a:lnSpc>
              <a:spcBef>
                <a:spcPts val="0"/>
              </a:spcBef>
              <a:spcAft>
                <a:spcPts val="0"/>
              </a:spcAft>
              <a:buClr>
                <a:srgbClr val="FFFFFF"/>
              </a:buClr>
              <a:buFont typeface="Arial"/>
              <a:buNone/>
            </a:pPr>
            <a:r>
              <a:rPr lang="en-US" sz="3466" b="1" i="0" u="none" strike="noStrike" cap="none">
                <a:solidFill>
                  <a:srgbClr val="FFFFFF"/>
                </a:solidFill>
                <a:latin typeface="Arial"/>
                <a:ea typeface="Arial"/>
                <a:cs typeface="Arial"/>
                <a:sym typeface="Arial"/>
              </a:rPr>
              <a:t>THANK YOU :)</a:t>
            </a:r>
            <a:endParaRPr/>
          </a:p>
        </p:txBody>
      </p:sp>
      <p:pic>
        <p:nvPicPr>
          <p:cNvPr id="54" name="Google Shape;54;p11" descr="mono-vertMesa de trabajo 1@2x.png"/>
          <p:cNvPicPr preferRelativeResize="0"/>
          <p:nvPr/>
        </p:nvPicPr>
        <p:blipFill rotWithShape="1">
          <a:blip r:embed="rId2">
            <a:alphaModFix/>
          </a:blip>
          <a:srcRect/>
          <a:stretch/>
        </p:blipFill>
        <p:spPr>
          <a:xfrm>
            <a:off x="4892671" y="706614"/>
            <a:ext cx="2788219" cy="2401454"/>
          </a:xfrm>
          <a:prstGeom prst="rect">
            <a:avLst/>
          </a:prstGeom>
          <a:noFill/>
          <a:ln>
            <a:noFill/>
          </a:ln>
        </p:spPr>
      </p:pic>
      <p:sp>
        <p:nvSpPr>
          <p:cNvPr id="55" name="Google Shape;55;p11"/>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4645047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6"/>
        <p:cNvGrpSpPr/>
        <p:nvPr/>
      </p:nvGrpSpPr>
      <p:grpSpPr>
        <a:xfrm>
          <a:off x="0" y="0"/>
          <a:ext cx="0" cy="0"/>
          <a:chOff x="0" y="0"/>
          <a:chExt cx="0" cy="0"/>
        </a:xfrm>
      </p:grpSpPr>
      <p:sp>
        <p:nvSpPr>
          <p:cNvPr id="57" name="Google Shape;57;p12"/>
          <p:cNvSpPr txBox="1">
            <a:spLocks noGrp="1"/>
          </p:cNvSpPr>
          <p:nvPr>
            <p:ph type="title"/>
          </p:nvPr>
        </p:nvSpPr>
        <p:spPr>
          <a:xfrm>
            <a:off x="415600" y="593367"/>
            <a:ext cx="11360700" cy="763500"/>
          </a:xfrm>
          <a:prstGeom prst="rect">
            <a:avLst/>
          </a:prstGeom>
          <a:noFill/>
          <a:ln>
            <a:noFill/>
          </a:ln>
        </p:spPr>
        <p:txBody>
          <a:bodyPr spcFirstLastPara="1" wrap="square" lIns="91425" tIns="91425" rIns="91425" bIns="91425" anchor="ctr" anchorCtr="0"/>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58" name="Google Shape;58;p12"/>
          <p:cNvSpPr txBox="1">
            <a:spLocks noGrp="1"/>
          </p:cNvSpPr>
          <p:nvPr>
            <p:ph type="body" idx="1"/>
          </p:nvPr>
        </p:nvSpPr>
        <p:spPr>
          <a:xfrm>
            <a:off x="415600" y="1536633"/>
            <a:ext cx="11360700" cy="4555200"/>
          </a:xfrm>
          <a:prstGeom prst="rect">
            <a:avLst/>
          </a:prstGeom>
          <a:noFill/>
          <a:ln>
            <a:noFill/>
          </a:ln>
        </p:spPr>
        <p:txBody>
          <a:bodyPr spcFirstLastPara="1" wrap="square" lIns="91425" tIns="91425" rIns="91425" bIns="91425" anchor="ctr" anchorCtr="0"/>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59" name="Google Shape;59;p12"/>
          <p:cNvSpPr txBox="1">
            <a:spLocks noGrp="1"/>
          </p:cNvSpPr>
          <p:nvPr>
            <p:ph type="sldNum" idx="12"/>
          </p:nvPr>
        </p:nvSpPr>
        <p:spPr>
          <a:xfrm>
            <a:off x="11296610" y="6217622"/>
            <a:ext cx="731700" cy="5247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6875099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light-content">
  <p:cSld name="light-content">
    <p:bg>
      <p:bgPr>
        <a:solidFill>
          <a:srgbClr val="FFFFFF"/>
        </a:solidFill>
        <a:effectLst/>
      </p:bgPr>
    </p:bg>
    <p:spTree>
      <p:nvGrpSpPr>
        <p:cNvPr id="1" name="Shape 63"/>
        <p:cNvGrpSpPr/>
        <p:nvPr/>
      </p:nvGrpSpPr>
      <p:grpSpPr>
        <a:xfrm>
          <a:off x="0" y="0"/>
          <a:ext cx="0" cy="0"/>
          <a:chOff x="0" y="0"/>
          <a:chExt cx="0" cy="0"/>
        </a:xfrm>
      </p:grpSpPr>
      <p:sp>
        <p:nvSpPr>
          <p:cNvPr id="64" name="Google Shape;64;p15"/>
          <p:cNvSpPr/>
          <p:nvPr/>
        </p:nvSpPr>
        <p:spPr>
          <a:xfrm>
            <a:off x="-14027" y="-20321"/>
            <a:ext cx="12220400" cy="137200"/>
          </a:xfrm>
          <a:prstGeom prst="rect">
            <a:avLst/>
          </a:prstGeom>
          <a:solidFill>
            <a:srgbClr val="0195E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chemeClr val="lt1"/>
              </a:solidFill>
              <a:latin typeface="Arial"/>
              <a:ea typeface="Arial"/>
              <a:cs typeface="Arial"/>
              <a:sym typeface="Arial"/>
            </a:endParaRPr>
          </a:p>
        </p:txBody>
      </p:sp>
      <p:pic>
        <p:nvPicPr>
          <p:cNvPr id="65" name="Google Shape;65;p15" descr="moby_colorMesa de trabajo 1@2x.png"/>
          <p:cNvPicPr preferRelativeResize="0"/>
          <p:nvPr/>
        </p:nvPicPr>
        <p:blipFill rotWithShape="1">
          <a:blip r:embed="rId2">
            <a:alphaModFix/>
          </a:blip>
          <a:srcRect/>
          <a:stretch/>
        </p:blipFill>
        <p:spPr>
          <a:xfrm>
            <a:off x="10736390" y="5686096"/>
            <a:ext cx="1242300" cy="1069200"/>
          </a:xfrm>
          <a:prstGeom prst="rect">
            <a:avLst/>
          </a:prstGeom>
          <a:noFill/>
          <a:ln>
            <a:noFill/>
          </a:ln>
        </p:spPr>
      </p:pic>
      <p:sp>
        <p:nvSpPr>
          <p:cNvPr id="66" name="Google Shape;66;p15"/>
          <p:cNvSpPr txBox="1">
            <a:spLocks noGrp="1"/>
          </p:cNvSpPr>
          <p:nvPr>
            <p:ph type="title"/>
          </p:nvPr>
        </p:nvSpPr>
        <p:spPr>
          <a:xfrm>
            <a:off x="303939" y="368259"/>
            <a:ext cx="11316400" cy="653600"/>
          </a:xfrm>
          <a:prstGeom prst="rect">
            <a:avLst/>
          </a:prstGeom>
          <a:noFill/>
          <a:ln>
            <a:noFill/>
          </a:ln>
        </p:spPr>
        <p:txBody>
          <a:bodyPr spcFirstLastPara="1" wrap="square" lIns="68575" tIns="68575" rIns="68575" bIns="68575" anchor="ctr" anchorCtr="0"/>
          <a:lstStyle>
            <a:lvl1pPr marR="0" lvl="0" algn="l" rtl="0">
              <a:lnSpc>
                <a:spcPct val="100000"/>
              </a:lnSpc>
              <a:spcBef>
                <a:spcPts val="0"/>
              </a:spcBef>
              <a:spcAft>
                <a:spcPts val="0"/>
              </a:spcAft>
              <a:buClr>
                <a:srgbClr val="2F474F"/>
              </a:buClr>
              <a:buSzPts val="1800"/>
              <a:buFont typeface="Arial"/>
              <a:buNone/>
              <a:defRPr sz="2400" b="1" i="0" u="none" strike="noStrike" cap="none">
                <a:solidFill>
                  <a:srgbClr val="2F474F"/>
                </a:solidFill>
                <a:latin typeface="Arial"/>
                <a:ea typeface="Arial"/>
                <a:cs typeface="Arial"/>
                <a:sym typeface="Arial"/>
              </a:defRPr>
            </a:lvl1pPr>
            <a:lvl2pPr marR="0" lvl="1"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2pPr>
            <a:lvl3pPr marR="0" lvl="2"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3pPr>
            <a:lvl4pPr marR="0" lvl="3"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4pPr>
            <a:lvl5pPr marR="0" lvl="4"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5pPr>
            <a:lvl6pPr marR="0" lvl="5"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6pPr>
            <a:lvl7pPr marR="0" lvl="6"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7pPr>
            <a:lvl8pPr marR="0" lvl="7"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8pPr>
            <a:lvl9pPr marR="0" lvl="8"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9pPr>
          </a:lstStyle>
          <a:p>
            <a:endParaRPr/>
          </a:p>
        </p:txBody>
      </p:sp>
      <p:sp>
        <p:nvSpPr>
          <p:cNvPr id="67" name="Google Shape;67;p15"/>
          <p:cNvSpPr txBox="1">
            <a:spLocks noGrp="1"/>
          </p:cNvSpPr>
          <p:nvPr>
            <p:ph type="body" idx="1"/>
          </p:nvPr>
        </p:nvSpPr>
        <p:spPr>
          <a:xfrm>
            <a:off x="303937" y="1190400"/>
            <a:ext cx="11316400" cy="5272400"/>
          </a:xfrm>
          <a:prstGeom prst="rect">
            <a:avLst/>
          </a:prstGeom>
          <a:noFill/>
          <a:ln>
            <a:noFill/>
          </a:ln>
        </p:spPr>
        <p:txBody>
          <a:bodyPr spcFirstLastPara="1" wrap="square" lIns="68575" tIns="68575" rIns="68575" bIns="68575" anchor="t" anchorCtr="0"/>
          <a:lstStyle>
            <a:lvl1pPr marL="609585" marR="0" lvl="0" indent="-457189" algn="l" rtl="0">
              <a:lnSpc>
                <a:spcPct val="100000"/>
              </a:lnSpc>
              <a:spcBef>
                <a:spcPts val="0"/>
              </a:spcBef>
              <a:spcAft>
                <a:spcPts val="0"/>
              </a:spcAft>
              <a:buClr>
                <a:srgbClr val="2F474F"/>
              </a:buClr>
              <a:buSzPts val="1800"/>
              <a:buFont typeface="Arial"/>
              <a:buChar char="•"/>
              <a:defRPr sz="2400" b="0" i="0" u="none" strike="noStrike" cap="none">
                <a:solidFill>
                  <a:srgbClr val="2F474F"/>
                </a:solidFill>
                <a:latin typeface="Arial"/>
                <a:ea typeface="Arial"/>
                <a:cs typeface="Arial"/>
                <a:sym typeface="Arial"/>
              </a:defRPr>
            </a:lvl1pPr>
            <a:lvl2pPr marL="1219170" marR="0" lvl="1" indent="-397923" algn="l" rtl="0">
              <a:lnSpc>
                <a:spcPct val="100000"/>
              </a:lnSpc>
              <a:spcBef>
                <a:spcPts val="667"/>
              </a:spcBef>
              <a:spcAft>
                <a:spcPts val="0"/>
              </a:spcAft>
              <a:buClr>
                <a:srgbClr val="2F474F"/>
              </a:buClr>
              <a:buSzPts val="1100"/>
              <a:buFont typeface="Arial"/>
              <a:buChar char="−"/>
              <a:defRPr sz="2400" b="0" i="0" u="none" strike="noStrike" cap="none">
                <a:solidFill>
                  <a:srgbClr val="2F474F"/>
                </a:solidFill>
                <a:latin typeface="Arial"/>
                <a:ea typeface="Arial"/>
                <a:cs typeface="Arial"/>
                <a:sym typeface="Arial"/>
              </a:defRPr>
            </a:lvl2pPr>
            <a:lvl3pPr marL="1828754" marR="0" lvl="2" indent="-423323" algn="l" rtl="0">
              <a:lnSpc>
                <a:spcPct val="100000"/>
              </a:lnSpc>
              <a:spcBef>
                <a:spcPts val="667"/>
              </a:spcBef>
              <a:spcAft>
                <a:spcPts val="0"/>
              </a:spcAft>
              <a:buClr>
                <a:srgbClr val="2F474F"/>
              </a:buClr>
              <a:buSzPts val="1400"/>
              <a:buFont typeface="Noto Sans Symbols"/>
              <a:buChar char="▪"/>
              <a:defRPr sz="2400" b="0" i="0" u="none" strike="noStrike" cap="none">
                <a:solidFill>
                  <a:srgbClr val="2F474F"/>
                </a:solidFill>
                <a:latin typeface="Arial"/>
                <a:ea typeface="Arial"/>
                <a:cs typeface="Arial"/>
                <a:sym typeface="Arial"/>
              </a:defRPr>
            </a:lvl3pPr>
            <a:lvl4pPr marL="2438339" marR="0" lvl="3" indent="-423323" algn="l" rtl="0">
              <a:lnSpc>
                <a:spcPct val="100000"/>
              </a:lnSpc>
              <a:spcBef>
                <a:spcPts val="667"/>
              </a:spcBef>
              <a:spcAft>
                <a:spcPts val="0"/>
              </a:spcAft>
              <a:buClr>
                <a:srgbClr val="2F474F"/>
              </a:buClr>
              <a:buSzPts val="1400"/>
              <a:buFont typeface="Noto Sans Symbols"/>
              <a:buChar char="▪"/>
              <a:defRPr sz="2400" b="0" i="0" u="none" strike="noStrike" cap="none">
                <a:solidFill>
                  <a:srgbClr val="2F474F"/>
                </a:solidFill>
                <a:latin typeface="Arial"/>
                <a:ea typeface="Arial"/>
                <a:cs typeface="Arial"/>
                <a:sym typeface="Arial"/>
              </a:defRPr>
            </a:lvl4pPr>
            <a:lvl5pPr marL="3047924" marR="0" lvl="4" indent="-423323" algn="l" rtl="0">
              <a:lnSpc>
                <a:spcPct val="100000"/>
              </a:lnSpc>
              <a:spcBef>
                <a:spcPts val="1600"/>
              </a:spcBef>
              <a:spcAft>
                <a:spcPts val="0"/>
              </a:spcAft>
              <a:buClr>
                <a:srgbClr val="2F474F"/>
              </a:buClr>
              <a:buSzPts val="1400"/>
              <a:buFont typeface="Noto Sans Symbols"/>
              <a:buChar char="▪"/>
              <a:defRPr sz="2400" b="0" i="0" u="none" strike="noStrike" cap="none">
                <a:solidFill>
                  <a:srgbClr val="2F474F"/>
                </a:solidFill>
                <a:latin typeface="Arial"/>
                <a:ea typeface="Arial"/>
                <a:cs typeface="Arial"/>
                <a:sym typeface="Arial"/>
              </a:defRPr>
            </a:lvl5pPr>
            <a:lvl6pPr marL="3657509" marR="0" lvl="5" indent="-507987" algn="l" rtl="0">
              <a:lnSpc>
                <a:spcPct val="237500"/>
              </a:lnSpc>
              <a:spcBef>
                <a:spcPts val="160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6pPr>
            <a:lvl7pPr marL="4267093" marR="0" lvl="6"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7pPr>
            <a:lvl8pPr marL="4876678" marR="0" lvl="7"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8pPr>
            <a:lvl9pPr marL="5486263" marR="0" lvl="8"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9pPr>
          </a:lstStyle>
          <a:p>
            <a:endParaRPr/>
          </a:p>
        </p:txBody>
      </p:sp>
    </p:spTree>
    <p:extLst>
      <p:ext uri="{BB962C8B-B14F-4D97-AF65-F5344CB8AC3E}">
        <p14:creationId xmlns:p14="http://schemas.microsoft.com/office/powerpoint/2010/main" val="39556658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ight-content-subtitle">
  <p:cSld name="light-content-subtitle">
    <p:bg>
      <p:bgPr>
        <a:solidFill>
          <a:srgbClr val="FFFFFF"/>
        </a:solidFill>
        <a:effectLst/>
      </p:bgPr>
    </p:bg>
    <p:spTree>
      <p:nvGrpSpPr>
        <p:cNvPr id="1" name="Shape 68"/>
        <p:cNvGrpSpPr/>
        <p:nvPr/>
      </p:nvGrpSpPr>
      <p:grpSpPr>
        <a:xfrm>
          <a:off x="0" y="0"/>
          <a:ext cx="0" cy="0"/>
          <a:chOff x="0" y="0"/>
          <a:chExt cx="0" cy="0"/>
        </a:xfrm>
      </p:grpSpPr>
      <p:sp>
        <p:nvSpPr>
          <p:cNvPr id="69" name="Google Shape;69;p16"/>
          <p:cNvSpPr txBox="1">
            <a:spLocks noGrp="1"/>
          </p:cNvSpPr>
          <p:nvPr>
            <p:ph type="body" idx="1"/>
          </p:nvPr>
        </p:nvSpPr>
        <p:spPr>
          <a:xfrm>
            <a:off x="303937" y="1675599"/>
            <a:ext cx="11316400" cy="4787200"/>
          </a:xfrm>
          <a:prstGeom prst="rect">
            <a:avLst/>
          </a:prstGeom>
          <a:noFill/>
          <a:ln>
            <a:noFill/>
          </a:ln>
        </p:spPr>
        <p:txBody>
          <a:bodyPr spcFirstLastPara="1" wrap="square" lIns="68575" tIns="68575" rIns="68575" bIns="68575" anchor="t" anchorCtr="0"/>
          <a:lstStyle>
            <a:lvl1pPr marL="609585" marR="0" lvl="0" indent="-457189" algn="l" rtl="0">
              <a:lnSpc>
                <a:spcPct val="100000"/>
              </a:lnSpc>
              <a:spcBef>
                <a:spcPts val="0"/>
              </a:spcBef>
              <a:spcAft>
                <a:spcPts val="0"/>
              </a:spcAft>
              <a:buClr>
                <a:srgbClr val="2F474F"/>
              </a:buClr>
              <a:buSzPts val="1800"/>
              <a:buFont typeface="Arial"/>
              <a:buChar char="•"/>
              <a:defRPr sz="2400" b="0" i="0" u="none" strike="noStrike" cap="none">
                <a:solidFill>
                  <a:srgbClr val="2F474F"/>
                </a:solidFill>
                <a:latin typeface="Arial"/>
                <a:ea typeface="Arial"/>
                <a:cs typeface="Arial"/>
                <a:sym typeface="Arial"/>
              </a:defRPr>
            </a:lvl1pPr>
            <a:lvl2pPr marL="1219170" marR="0" lvl="1" indent="-397923" algn="l" rtl="0">
              <a:lnSpc>
                <a:spcPct val="100000"/>
              </a:lnSpc>
              <a:spcBef>
                <a:spcPts val="667"/>
              </a:spcBef>
              <a:spcAft>
                <a:spcPts val="0"/>
              </a:spcAft>
              <a:buClr>
                <a:srgbClr val="2F474F"/>
              </a:buClr>
              <a:buSzPts val="1100"/>
              <a:buFont typeface="Arial"/>
              <a:buChar char="−"/>
              <a:defRPr sz="2400" b="0" i="0" u="none" strike="noStrike" cap="none">
                <a:solidFill>
                  <a:srgbClr val="2F474F"/>
                </a:solidFill>
                <a:latin typeface="Arial"/>
                <a:ea typeface="Arial"/>
                <a:cs typeface="Arial"/>
                <a:sym typeface="Arial"/>
              </a:defRPr>
            </a:lvl2pPr>
            <a:lvl3pPr marL="1828754" marR="0" lvl="2" indent="-423323" algn="l" rtl="0">
              <a:lnSpc>
                <a:spcPct val="100000"/>
              </a:lnSpc>
              <a:spcBef>
                <a:spcPts val="667"/>
              </a:spcBef>
              <a:spcAft>
                <a:spcPts val="0"/>
              </a:spcAft>
              <a:buClr>
                <a:srgbClr val="2F474F"/>
              </a:buClr>
              <a:buSzPts val="1400"/>
              <a:buFont typeface="Noto Sans Symbols"/>
              <a:buChar char="▪"/>
              <a:defRPr sz="2400" b="0" i="0" u="none" strike="noStrike" cap="none">
                <a:solidFill>
                  <a:srgbClr val="2F474F"/>
                </a:solidFill>
                <a:latin typeface="Arial"/>
                <a:ea typeface="Arial"/>
                <a:cs typeface="Arial"/>
                <a:sym typeface="Arial"/>
              </a:defRPr>
            </a:lvl3pPr>
            <a:lvl4pPr marL="2438339" marR="0" lvl="3" indent="-423323" algn="l" rtl="0">
              <a:lnSpc>
                <a:spcPct val="100000"/>
              </a:lnSpc>
              <a:spcBef>
                <a:spcPts val="667"/>
              </a:spcBef>
              <a:spcAft>
                <a:spcPts val="0"/>
              </a:spcAft>
              <a:buClr>
                <a:srgbClr val="2F474F"/>
              </a:buClr>
              <a:buSzPts val="1400"/>
              <a:buFont typeface="Noto Sans Symbols"/>
              <a:buChar char="▪"/>
              <a:defRPr sz="2400" b="0" i="0" u="none" strike="noStrike" cap="none">
                <a:solidFill>
                  <a:srgbClr val="2F474F"/>
                </a:solidFill>
                <a:latin typeface="Arial"/>
                <a:ea typeface="Arial"/>
                <a:cs typeface="Arial"/>
                <a:sym typeface="Arial"/>
              </a:defRPr>
            </a:lvl4pPr>
            <a:lvl5pPr marL="3047924" marR="0" lvl="4" indent="-423323" algn="l" rtl="0">
              <a:lnSpc>
                <a:spcPct val="100000"/>
              </a:lnSpc>
              <a:spcBef>
                <a:spcPts val="1600"/>
              </a:spcBef>
              <a:spcAft>
                <a:spcPts val="0"/>
              </a:spcAft>
              <a:buClr>
                <a:srgbClr val="2F474F"/>
              </a:buClr>
              <a:buSzPts val="1400"/>
              <a:buFont typeface="Noto Sans Symbols"/>
              <a:buChar char="▪"/>
              <a:defRPr sz="2400" b="0" i="0" u="none" strike="noStrike" cap="none">
                <a:solidFill>
                  <a:srgbClr val="2F474F"/>
                </a:solidFill>
                <a:latin typeface="Arial"/>
                <a:ea typeface="Arial"/>
                <a:cs typeface="Arial"/>
                <a:sym typeface="Arial"/>
              </a:defRPr>
            </a:lvl5pPr>
            <a:lvl6pPr marL="3657509" marR="0" lvl="5" indent="-507987" algn="l" rtl="0">
              <a:lnSpc>
                <a:spcPct val="237500"/>
              </a:lnSpc>
              <a:spcBef>
                <a:spcPts val="160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6pPr>
            <a:lvl7pPr marL="4267093" marR="0" lvl="6"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7pPr>
            <a:lvl8pPr marL="4876678" marR="0" lvl="7"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8pPr>
            <a:lvl9pPr marL="5486263" marR="0" lvl="8"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9pPr>
          </a:lstStyle>
          <a:p>
            <a:endParaRPr/>
          </a:p>
        </p:txBody>
      </p:sp>
      <p:pic>
        <p:nvPicPr>
          <p:cNvPr id="70" name="Google Shape;70;p16" descr="moby_colorMesa de trabajo 1@2x.png"/>
          <p:cNvPicPr preferRelativeResize="0"/>
          <p:nvPr/>
        </p:nvPicPr>
        <p:blipFill rotWithShape="1">
          <a:blip r:embed="rId2">
            <a:alphaModFix/>
          </a:blip>
          <a:srcRect/>
          <a:stretch/>
        </p:blipFill>
        <p:spPr>
          <a:xfrm>
            <a:off x="10736390" y="5686096"/>
            <a:ext cx="1242300" cy="1069200"/>
          </a:xfrm>
          <a:prstGeom prst="rect">
            <a:avLst/>
          </a:prstGeom>
          <a:noFill/>
          <a:ln>
            <a:noFill/>
          </a:ln>
        </p:spPr>
      </p:pic>
      <p:sp>
        <p:nvSpPr>
          <p:cNvPr id="71" name="Google Shape;71;p16"/>
          <p:cNvSpPr txBox="1">
            <a:spLocks noGrp="1"/>
          </p:cNvSpPr>
          <p:nvPr>
            <p:ph type="title"/>
          </p:nvPr>
        </p:nvSpPr>
        <p:spPr>
          <a:xfrm>
            <a:off x="303939" y="368259"/>
            <a:ext cx="11316400" cy="653600"/>
          </a:xfrm>
          <a:prstGeom prst="rect">
            <a:avLst/>
          </a:prstGeom>
          <a:noFill/>
          <a:ln>
            <a:noFill/>
          </a:ln>
        </p:spPr>
        <p:txBody>
          <a:bodyPr spcFirstLastPara="1" wrap="square" lIns="68575" tIns="68575" rIns="68575" bIns="68575" anchor="ctr" anchorCtr="0"/>
          <a:lstStyle>
            <a:lvl1pPr marR="0" lvl="0" algn="l" rtl="0">
              <a:lnSpc>
                <a:spcPct val="100000"/>
              </a:lnSpc>
              <a:spcBef>
                <a:spcPts val="0"/>
              </a:spcBef>
              <a:spcAft>
                <a:spcPts val="0"/>
              </a:spcAft>
              <a:buClr>
                <a:srgbClr val="2F474F"/>
              </a:buClr>
              <a:buSzPts val="1800"/>
              <a:buFont typeface="Arial"/>
              <a:buNone/>
              <a:defRPr sz="2400" b="1" i="0" u="none" strike="noStrike" cap="none">
                <a:solidFill>
                  <a:srgbClr val="2F474F"/>
                </a:solidFill>
                <a:latin typeface="Arial"/>
                <a:ea typeface="Arial"/>
                <a:cs typeface="Arial"/>
                <a:sym typeface="Arial"/>
              </a:defRPr>
            </a:lvl1pPr>
            <a:lvl2pPr marR="0" lvl="1"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2pPr>
            <a:lvl3pPr marR="0" lvl="2"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3pPr>
            <a:lvl4pPr marR="0" lvl="3"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4pPr>
            <a:lvl5pPr marR="0" lvl="4"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5pPr>
            <a:lvl6pPr marR="0" lvl="5"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6pPr>
            <a:lvl7pPr marR="0" lvl="6"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7pPr>
            <a:lvl8pPr marR="0" lvl="7"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8pPr>
            <a:lvl9pPr marR="0" lvl="8"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9pPr>
          </a:lstStyle>
          <a:p>
            <a:endParaRPr/>
          </a:p>
        </p:txBody>
      </p:sp>
      <p:sp>
        <p:nvSpPr>
          <p:cNvPr id="72" name="Google Shape;72;p16"/>
          <p:cNvSpPr txBox="1">
            <a:spLocks noGrp="1"/>
          </p:cNvSpPr>
          <p:nvPr>
            <p:ph type="body" idx="2"/>
          </p:nvPr>
        </p:nvSpPr>
        <p:spPr>
          <a:xfrm>
            <a:off x="303937" y="1021928"/>
            <a:ext cx="11315600" cy="431600"/>
          </a:xfrm>
          <a:prstGeom prst="rect">
            <a:avLst/>
          </a:prstGeom>
          <a:noFill/>
          <a:ln>
            <a:noFill/>
          </a:ln>
        </p:spPr>
        <p:txBody>
          <a:bodyPr spcFirstLastPara="1" wrap="square" lIns="68575" tIns="68575" rIns="68575" bIns="68575" anchor="t" anchorCtr="0"/>
          <a:lstStyle>
            <a:lvl1pPr marL="609585" marR="0" lvl="0" indent="-304792" algn="l" rtl="0">
              <a:lnSpc>
                <a:spcPct val="100000"/>
              </a:lnSpc>
              <a:spcBef>
                <a:spcPts val="0"/>
              </a:spcBef>
              <a:spcAft>
                <a:spcPts val="0"/>
              </a:spcAft>
              <a:buClr>
                <a:schemeClr val="accent5"/>
              </a:buClr>
              <a:buSzPts val="1600"/>
              <a:buFont typeface="Arial"/>
              <a:buNone/>
              <a:defRPr sz="2133" b="0" i="0" u="none" strike="noStrike" cap="none">
                <a:solidFill>
                  <a:srgbClr val="0095E5"/>
                </a:solidFill>
                <a:latin typeface="Arial"/>
                <a:ea typeface="Arial"/>
                <a:cs typeface="Arial"/>
                <a:sym typeface="Arial"/>
              </a:defRPr>
            </a:lvl1pPr>
            <a:lvl2pPr marL="1219170" marR="0" lvl="1" indent="-507987" algn="l" rtl="0">
              <a:lnSpc>
                <a:spcPct val="1000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2pPr>
            <a:lvl3pPr marL="1828754" marR="0" lvl="2" indent="-507987" algn="l" rtl="0">
              <a:lnSpc>
                <a:spcPct val="1000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3pPr>
            <a:lvl4pPr marL="2438339" marR="0" lvl="3" indent="-507987" algn="l" rtl="0">
              <a:lnSpc>
                <a:spcPct val="1000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4pPr>
            <a:lvl5pPr marL="3047924" marR="0" lvl="4" indent="-507987" algn="l" rtl="0">
              <a:lnSpc>
                <a:spcPct val="1000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5pPr>
            <a:lvl6pPr marL="3657509" marR="0" lvl="5"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6pPr>
            <a:lvl7pPr marL="4267093" marR="0" lvl="6"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7pPr>
            <a:lvl8pPr marL="4876678" marR="0" lvl="7"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8pPr>
            <a:lvl9pPr marL="5486263" marR="0" lvl="8"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9pPr>
          </a:lstStyle>
          <a:p>
            <a:endParaRPr/>
          </a:p>
        </p:txBody>
      </p:sp>
    </p:spTree>
    <p:extLst>
      <p:ext uri="{BB962C8B-B14F-4D97-AF65-F5344CB8AC3E}">
        <p14:creationId xmlns:p14="http://schemas.microsoft.com/office/powerpoint/2010/main" val="922588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ght-content-subtitle">
    <p:bg>
      <p:bgPr>
        <a:solidFill>
          <a:srgbClr val="FFFFFF"/>
        </a:solidFill>
        <a:effectLst/>
      </p:bgPr>
    </p:bg>
    <p:spTree>
      <p:nvGrpSpPr>
        <p:cNvPr id="1" name="Shape 20"/>
        <p:cNvGrpSpPr/>
        <p:nvPr/>
      </p:nvGrpSpPr>
      <p:grpSpPr>
        <a:xfrm>
          <a:off x="0" y="0"/>
          <a:ext cx="0" cy="0"/>
          <a:chOff x="0" y="0"/>
          <a:chExt cx="0" cy="0"/>
        </a:xfrm>
      </p:grpSpPr>
      <p:sp>
        <p:nvSpPr>
          <p:cNvPr id="8" name="Shape 19"/>
          <p:cNvSpPr txBox="1">
            <a:spLocks noGrp="1"/>
          </p:cNvSpPr>
          <p:nvPr>
            <p:ph type="body" idx="1" hasCustomPrompt="1"/>
          </p:nvPr>
        </p:nvSpPr>
        <p:spPr>
          <a:xfrm>
            <a:off x="303937" y="1675598"/>
            <a:ext cx="11316299" cy="4787302"/>
          </a:xfrm>
          <a:prstGeom prst="rect">
            <a:avLst/>
          </a:prstGeom>
          <a:noFill/>
          <a:ln>
            <a:noFill/>
          </a:ln>
        </p:spPr>
        <p:txBody>
          <a:bodyPr lIns="91425" tIns="91425" rIns="91425" bIns="91425" anchor="t" anchorCtr="0"/>
          <a:lstStyle>
            <a:lvl1pPr marL="182880" marR="0" lvl="0" indent="-182880" algn="l" rtl="0">
              <a:lnSpc>
                <a:spcPct val="100000"/>
              </a:lnSpc>
              <a:spcBef>
                <a:spcPts val="0"/>
              </a:spcBef>
              <a:spcAft>
                <a:spcPts val="600"/>
              </a:spcAft>
              <a:buClr>
                <a:srgbClr val="2F474F"/>
              </a:buClr>
              <a:buSzPct val="100000"/>
              <a:buFont typeface="Arial" panose="020B0604020202020204" pitchFamily="34" charset="0"/>
              <a:buChar char="•"/>
              <a:defRPr sz="2400" b="0" i="0" u="none" strike="noStrike" cap="none">
                <a:solidFill>
                  <a:srgbClr val="2F474F"/>
                </a:solidFill>
                <a:latin typeface="Arial"/>
                <a:ea typeface="Arial"/>
                <a:cs typeface="Arial"/>
                <a:sym typeface="Arial"/>
              </a:defRPr>
            </a:lvl1pPr>
            <a:lvl2pPr marL="850900" marR="0" lvl="1" indent="-133350" algn="l" rtl="0">
              <a:lnSpc>
                <a:spcPct val="100000"/>
              </a:lnSpc>
              <a:spcBef>
                <a:spcPts val="0"/>
              </a:spcBef>
              <a:spcAft>
                <a:spcPts val="600"/>
              </a:spcAft>
              <a:buClr>
                <a:srgbClr val="2F474F"/>
              </a:buClr>
              <a:buSzPct val="62500"/>
              <a:buFont typeface="Arial" panose="020B0604020202020204" pitchFamily="34" charset="0"/>
              <a:buChar char="−"/>
              <a:defRPr sz="2400" b="0" i="0" u="none" strike="noStrike" cap="none">
                <a:solidFill>
                  <a:srgbClr val="2F474F"/>
                </a:solidFill>
                <a:latin typeface="Arial"/>
                <a:ea typeface="Arial"/>
                <a:cs typeface="Arial"/>
                <a:sym typeface="Arial"/>
              </a:defRPr>
            </a:lvl2pPr>
            <a:lvl3pPr marL="1282700" marR="0" lvl="2" indent="-44450" algn="l" rtl="0">
              <a:lnSpc>
                <a:spcPct val="100000"/>
              </a:lnSpc>
              <a:spcBef>
                <a:spcPts val="0"/>
              </a:spcBef>
              <a:spcAft>
                <a:spcPts val="600"/>
              </a:spcAft>
              <a:buClr>
                <a:srgbClr val="2F474F"/>
              </a:buClr>
              <a:buSzPct val="79166"/>
              <a:buFont typeface="Noto Sans Symbols"/>
              <a:buChar char="▪"/>
              <a:defRPr sz="2400" b="0" i="0" u="none" strike="noStrike" cap="none">
                <a:solidFill>
                  <a:srgbClr val="2F474F"/>
                </a:solidFill>
                <a:latin typeface="Arial"/>
                <a:ea typeface="Arial"/>
                <a:cs typeface="Arial"/>
                <a:sym typeface="Arial"/>
              </a:defRPr>
            </a:lvl3pPr>
            <a:lvl4pPr marL="1765300" marR="0" lvl="3" indent="-69850" algn="l" rtl="0">
              <a:lnSpc>
                <a:spcPct val="100000"/>
              </a:lnSpc>
              <a:spcBef>
                <a:spcPts val="0"/>
              </a:spcBef>
              <a:spcAft>
                <a:spcPts val="1600"/>
              </a:spcAft>
              <a:buClr>
                <a:srgbClr val="2F474F"/>
              </a:buClr>
              <a:buSzPct val="79166"/>
              <a:buFont typeface="Noto Sans Symbols"/>
              <a:buChar char="▪"/>
              <a:defRPr sz="2400" b="0" i="0" u="none" strike="noStrike" cap="none">
                <a:solidFill>
                  <a:srgbClr val="2F474F"/>
                </a:solidFill>
                <a:latin typeface="Arial"/>
                <a:ea typeface="Arial"/>
                <a:cs typeface="Arial"/>
                <a:sym typeface="Arial"/>
              </a:defRPr>
            </a:lvl4pPr>
            <a:lvl5pPr marL="2374900" marR="0" lvl="4" indent="-82550" algn="l" rtl="0">
              <a:lnSpc>
                <a:spcPct val="100000"/>
              </a:lnSpc>
              <a:spcBef>
                <a:spcPts val="0"/>
              </a:spcBef>
              <a:spcAft>
                <a:spcPts val="1600"/>
              </a:spcAft>
              <a:buClr>
                <a:srgbClr val="2F474F"/>
              </a:buClr>
              <a:buSzPct val="79166"/>
              <a:buFont typeface="Noto Sans Symbols"/>
              <a:buChar char="▪"/>
              <a:defRPr sz="2400" b="0" i="0" u="none" strike="noStrike" cap="none">
                <a:solidFill>
                  <a:srgbClr val="2F474F"/>
                </a:solidFill>
                <a:latin typeface="Arial"/>
                <a:ea typeface="Arial"/>
                <a:cs typeface="Arial"/>
                <a:sym typeface="Arial"/>
              </a:defRPr>
            </a:lvl5pPr>
            <a:lvl6pPr marL="3416300" marR="0" lvl="5"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6pPr>
            <a:lvl7pPr marL="4025900" marR="0" lvl="6"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7pPr>
            <a:lvl8pPr marL="4635500" marR="0" lvl="7"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8pPr>
            <a:lvl9pPr marL="5245100" marR="0" lvl="8"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9pPr>
          </a:lstStyle>
          <a:p>
            <a:r>
              <a:rPr lang="en-US" dirty="0"/>
              <a:t>First Bullet</a:t>
            </a:r>
          </a:p>
          <a:p>
            <a:pPr lvl="1"/>
            <a:r>
              <a:rPr lang="en-US" dirty="0"/>
              <a:t>Second Bullet</a:t>
            </a:r>
          </a:p>
          <a:p>
            <a:pPr lvl="2"/>
            <a:r>
              <a:rPr lang="en-US" dirty="0"/>
              <a:t>Third Bullet</a:t>
            </a:r>
          </a:p>
        </p:txBody>
      </p:sp>
      <p:pic>
        <p:nvPicPr>
          <p:cNvPr id="22" name="Shape 22" descr="moby_colorMesa de trabajo 1@2x.png"/>
          <p:cNvPicPr preferRelativeResize="0"/>
          <p:nvPr/>
        </p:nvPicPr>
        <p:blipFill rotWithShape="1">
          <a:blip r:embed="rId2">
            <a:alphaModFix/>
          </a:blip>
          <a:srcRect/>
          <a:stretch/>
        </p:blipFill>
        <p:spPr>
          <a:xfrm>
            <a:off x="10736389" y="5686096"/>
            <a:ext cx="1242299" cy="1069200"/>
          </a:xfrm>
          <a:prstGeom prst="rect">
            <a:avLst/>
          </a:prstGeom>
          <a:noFill/>
          <a:ln>
            <a:noFill/>
          </a:ln>
        </p:spPr>
      </p:pic>
      <p:sp>
        <p:nvSpPr>
          <p:cNvPr id="23" name="Shape 23"/>
          <p:cNvSpPr txBox="1">
            <a:spLocks noGrp="1"/>
          </p:cNvSpPr>
          <p:nvPr>
            <p:ph type="title" hasCustomPrompt="1"/>
          </p:nvPr>
        </p:nvSpPr>
        <p:spPr>
          <a:xfrm>
            <a:off x="303939" y="368258"/>
            <a:ext cx="11316299" cy="653699"/>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2F474F"/>
              </a:buClr>
              <a:buFont typeface="Arial"/>
              <a:buNone/>
              <a:defRPr sz="2400" b="1" i="0" u="none" strike="noStrike" cap="none">
                <a:solidFill>
                  <a:srgbClr val="2F474F"/>
                </a:solidFill>
                <a:latin typeface="Arial"/>
                <a:ea typeface="Arial"/>
                <a:cs typeface="Arial"/>
                <a:sym typeface="Arial"/>
              </a:defRPr>
            </a:lvl1pPr>
            <a:lvl2pPr marL="0" marR="0" lvl="1"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2pPr>
            <a:lvl3pPr marL="0" marR="0" lvl="2"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3pPr>
            <a:lvl4pPr marL="0" marR="0" lvl="3"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4pPr>
            <a:lvl5pPr marL="0" marR="0" lvl="4"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5pPr>
            <a:lvl6pPr marL="0" marR="0" lvl="5"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6pPr>
            <a:lvl7pPr marL="0" marR="0" lvl="6"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7pPr>
            <a:lvl8pPr marL="0" marR="0" lvl="7"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8pPr>
            <a:lvl9pPr marL="0" marR="0" lvl="8"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9pPr>
          </a:lstStyle>
          <a:p>
            <a:r>
              <a:rPr lang="en-US" dirty="0"/>
              <a:t>Slide Title</a:t>
            </a:r>
            <a:endParaRPr dirty="0"/>
          </a:p>
        </p:txBody>
      </p:sp>
      <p:sp>
        <p:nvSpPr>
          <p:cNvPr id="25" name="Shape 25"/>
          <p:cNvSpPr txBox="1">
            <a:spLocks noGrp="1"/>
          </p:cNvSpPr>
          <p:nvPr>
            <p:ph type="body" idx="2" hasCustomPrompt="1"/>
          </p:nvPr>
        </p:nvSpPr>
        <p:spPr>
          <a:xfrm>
            <a:off x="303937" y="1021928"/>
            <a:ext cx="11315699" cy="431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accent5"/>
              </a:buClr>
              <a:buFont typeface="Arial"/>
              <a:buNone/>
              <a:defRPr sz="2100" b="0" i="0" u="none" strike="noStrike" cap="none">
                <a:solidFill>
                  <a:srgbClr val="0095E5"/>
                </a:solidFill>
                <a:latin typeface="Arial"/>
                <a:ea typeface="Arial"/>
                <a:cs typeface="Arial"/>
                <a:sym typeface="Arial"/>
              </a:defRPr>
            </a:lvl1pPr>
            <a:lvl2pPr marL="1117600" marR="0" lvl="1" indent="-114300" algn="l" rtl="0">
              <a:lnSpc>
                <a:spcPct val="1000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2pPr>
            <a:lvl3pPr marL="1676400" marR="0" lvl="2" indent="-63500" algn="l" rtl="0">
              <a:lnSpc>
                <a:spcPct val="1000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3pPr>
            <a:lvl4pPr marL="2349500" marR="0" lvl="3" indent="-127000" algn="l" rtl="0">
              <a:lnSpc>
                <a:spcPct val="1000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4pPr>
            <a:lvl5pPr marL="2959100" marR="0" lvl="4" indent="-127000" algn="l" rtl="0">
              <a:lnSpc>
                <a:spcPct val="1000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5pPr>
            <a:lvl6pPr marL="3416300" marR="0" lvl="5"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6pPr>
            <a:lvl7pPr marL="4025900" marR="0" lvl="6"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7pPr>
            <a:lvl8pPr marL="4635500" marR="0" lvl="7"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8pPr>
            <a:lvl9pPr marL="5245100" marR="0" lvl="8"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9pPr>
          </a:lstStyle>
          <a:p>
            <a:r>
              <a:rPr lang="en-US" dirty="0"/>
              <a:t>Subtitle</a:t>
            </a:r>
            <a:endParaRPr dirty="0"/>
          </a:p>
        </p:txBody>
      </p:sp>
    </p:spTree>
    <p:extLst>
      <p:ext uri="{BB962C8B-B14F-4D97-AF65-F5344CB8AC3E}">
        <p14:creationId xmlns:p14="http://schemas.microsoft.com/office/powerpoint/2010/main" val="2095001940"/>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ight-main-page">
  <p:cSld name="light-main-page">
    <p:bg>
      <p:bgPr>
        <a:solidFill>
          <a:srgbClr val="FFFFFF"/>
        </a:solidFill>
        <a:effectLst/>
      </p:bgPr>
    </p:bg>
    <p:spTree>
      <p:nvGrpSpPr>
        <p:cNvPr id="1" name="Shape 73"/>
        <p:cNvGrpSpPr/>
        <p:nvPr/>
      </p:nvGrpSpPr>
      <p:grpSpPr>
        <a:xfrm>
          <a:off x="0" y="0"/>
          <a:ext cx="0" cy="0"/>
          <a:chOff x="0" y="0"/>
          <a:chExt cx="0" cy="0"/>
        </a:xfrm>
      </p:grpSpPr>
      <p:sp>
        <p:nvSpPr>
          <p:cNvPr id="74" name="Google Shape;74;p17"/>
          <p:cNvSpPr txBox="1">
            <a:spLocks noGrp="1"/>
          </p:cNvSpPr>
          <p:nvPr>
            <p:ph type="body" idx="1"/>
          </p:nvPr>
        </p:nvSpPr>
        <p:spPr>
          <a:xfrm>
            <a:off x="338375" y="530375"/>
            <a:ext cx="11349200" cy="1308000"/>
          </a:xfrm>
          <a:prstGeom prst="rect">
            <a:avLst/>
          </a:prstGeom>
          <a:noFill/>
          <a:ln>
            <a:noFill/>
          </a:ln>
        </p:spPr>
        <p:txBody>
          <a:bodyPr spcFirstLastPara="1" wrap="square" lIns="68575" tIns="68575" rIns="68575" bIns="68575" anchor="ctr" anchorCtr="0"/>
          <a:lstStyle>
            <a:lvl1pPr marL="609585" marR="0" lvl="0" indent="-304792" algn="l" rtl="0">
              <a:lnSpc>
                <a:spcPct val="100000"/>
              </a:lnSpc>
              <a:spcBef>
                <a:spcPts val="0"/>
              </a:spcBef>
              <a:spcAft>
                <a:spcPts val="0"/>
              </a:spcAft>
              <a:buClr>
                <a:schemeClr val="accent5"/>
              </a:buClr>
              <a:buSzPts val="3300"/>
              <a:buFont typeface="Arial"/>
              <a:buNone/>
              <a:defRPr sz="4400" b="1" i="0" u="none" strike="noStrike" cap="none">
                <a:solidFill>
                  <a:srgbClr val="2F474F"/>
                </a:solidFill>
                <a:latin typeface="Arial"/>
                <a:ea typeface="Arial"/>
                <a:cs typeface="Arial"/>
                <a:sym typeface="Arial"/>
              </a:defRPr>
            </a:lvl1pPr>
            <a:lvl2pPr marL="1219170" marR="0" lvl="1" indent="-304792" algn="l" rtl="0">
              <a:lnSpc>
                <a:spcPct val="237500"/>
              </a:lnSpc>
              <a:spcBef>
                <a:spcPts val="0"/>
              </a:spcBef>
              <a:spcAft>
                <a:spcPts val="0"/>
              </a:spcAft>
              <a:buClr>
                <a:schemeClr val="accent5"/>
              </a:buClr>
              <a:buSzPts val="2400"/>
              <a:buFont typeface="Arial"/>
              <a:buNone/>
              <a:defRPr sz="3200" b="0" i="0" u="none" strike="noStrike" cap="none">
                <a:solidFill>
                  <a:srgbClr val="0095E5"/>
                </a:solidFill>
                <a:latin typeface="Arial"/>
                <a:ea typeface="Arial"/>
                <a:cs typeface="Arial"/>
                <a:sym typeface="Arial"/>
              </a:defRPr>
            </a:lvl2pPr>
            <a:lvl3pPr marL="1828754" marR="0" lvl="2" indent="-304792" algn="l" rtl="0">
              <a:lnSpc>
                <a:spcPct val="237500"/>
              </a:lnSpc>
              <a:spcBef>
                <a:spcPts val="0"/>
              </a:spcBef>
              <a:spcAft>
                <a:spcPts val="0"/>
              </a:spcAft>
              <a:buClr>
                <a:schemeClr val="accent5"/>
              </a:buClr>
              <a:buSzPts val="2400"/>
              <a:buFont typeface="Arial"/>
              <a:buNone/>
              <a:defRPr sz="3200" b="0" i="0" u="none" strike="noStrike" cap="none">
                <a:solidFill>
                  <a:srgbClr val="0095E5"/>
                </a:solidFill>
                <a:latin typeface="Arial"/>
                <a:ea typeface="Arial"/>
                <a:cs typeface="Arial"/>
                <a:sym typeface="Arial"/>
              </a:defRPr>
            </a:lvl3pPr>
            <a:lvl4pPr marL="2438339" marR="0" lvl="3" indent="-304792" algn="l" rtl="0">
              <a:lnSpc>
                <a:spcPct val="237500"/>
              </a:lnSpc>
              <a:spcBef>
                <a:spcPts val="0"/>
              </a:spcBef>
              <a:spcAft>
                <a:spcPts val="0"/>
              </a:spcAft>
              <a:buClr>
                <a:schemeClr val="accent5"/>
              </a:buClr>
              <a:buSzPts val="2400"/>
              <a:buFont typeface="Arial"/>
              <a:buNone/>
              <a:defRPr sz="3200" b="0" i="0" u="none" strike="noStrike" cap="none">
                <a:solidFill>
                  <a:srgbClr val="0095E5"/>
                </a:solidFill>
                <a:latin typeface="Arial"/>
                <a:ea typeface="Arial"/>
                <a:cs typeface="Arial"/>
                <a:sym typeface="Arial"/>
              </a:defRPr>
            </a:lvl4pPr>
            <a:lvl5pPr marL="3047924" marR="0" lvl="4" indent="-304792" algn="l" rtl="0">
              <a:lnSpc>
                <a:spcPct val="237500"/>
              </a:lnSpc>
              <a:spcBef>
                <a:spcPts val="0"/>
              </a:spcBef>
              <a:spcAft>
                <a:spcPts val="0"/>
              </a:spcAft>
              <a:buClr>
                <a:schemeClr val="accent5"/>
              </a:buClr>
              <a:buSzPts val="2400"/>
              <a:buFont typeface="Arial"/>
              <a:buNone/>
              <a:defRPr sz="3200" b="0" i="0" u="none" strike="noStrike" cap="none">
                <a:solidFill>
                  <a:srgbClr val="0095E5"/>
                </a:solidFill>
                <a:latin typeface="Arial"/>
                <a:ea typeface="Arial"/>
                <a:cs typeface="Arial"/>
                <a:sym typeface="Arial"/>
              </a:defRPr>
            </a:lvl5pPr>
            <a:lvl6pPr marL="3657509" marR="0" lvl="5"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6pPr>
            <a:lvl7pPr marL="4267093" marR="0" lvl="6"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7pPr>
            <a:lvl8pPr marL="4876678" marR="0" lvl="7"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8pPr>
            <a:lvl9pPr marL="5486263" marR="0" lvl="8"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9pPr>
          </a:lstStyle>
          <a:p>
            <a:endParaRPr/>
          </a:p>
        </p:txBody>
      </p:sp>
      <p:sp>
        <p:nvSpPr>
          <p:cNvPr id="75" name="Google Shape;75;p17"/>
          <p:cNvSpPr txBox="1">
            <a:spLocks noGrp="1"/>
          </p:cNvSpPr>
          <p:nvPr>
            <p:ph type="body" idx="2"/>
          </p:nvPr>
        </p:nvSpPr>
        <p:spPr>
          <a:xfrm>
            <a:off x="338375" y="2069543"/>
            <a:ext cx="6802400" cy="1006400"/>
          </a:xfrm>
          <a:prstGeom prst="rect">
            <a:avLst/>
          </a:prstGeom>
          <a:noFill/>
          <a:ln>
            <a:noFill/>
          </a:ln>
        </p:spPr>
        <p:txBody>
          <a:bodyPr spcFirstLastPara="1" wrap="square" lIns="68575" tIns="68575" rIns="68575" bIns="68575" anchor="ctr" anchorCtr="0"/>
          <a:lstStyle>
            <a:lvl1pPr marL="609585" marR="0" lvl="0" indent="-304792" algn="l" rtl="0">
              <a:lnSpc>
                <a:spcPct val="100000"/>
              </a:lnSpc>
              <a:spcBef>
                <a:spcPts val="0"/>
              </a:spcBef>
              <a:spcAft>
                <a:spcPts val="0"/>
              </a:spcAft>
              <a:buClr>
                <a:schemeClr val="accent5"/>
              </a:buClr>
              <a:buSzPts val="2400"/>
              <a:buFont typeface="Arial"/>
              <a:buNone/>
              <a:defRPr sz="3200" b="0" i="0" u="none" strike="noStrike" cap="none">
                <a:solidFill>
                  <a:schemeClr val="lt1"/>
                </a:solidFill>
                <a:latin typeface="Arial"/>
                <a:ea typeface="Arial"/>
                <a:cs typeface="Arial"/>
                <a:sym typeface="Arial"/>
              </a:defRPr>
            </a:lvl1pPr>
            <a:lvl2pPr marL="1219170" marR="0" lvl="1" indent="-304792" algn="l" rtl="0">
              <a:lnSpc>
                <a:spcPct val="237500"/>
              </a:lnSpc>
              <a:spcBef>
                <a:spcPts val="0"/>
              </a:spcBef>
              <a:spcAft>
                <a:spcPts val="0"/>
              </a:spcAft>
              <a:buClr>
                <a:schemeClr val="accent5"/>
              </a:buClr>
              <a:buSzPts val="2400"/>
              <a:buFont typeface="Arial"/>
              <a:buNone/>
              <a:defRPr sz="3200" b="0" i="0" u="none" strike="noStrike" cap="none">
                <a:solidFill>
                  <a:srgbClr val="0095E5"/>
                </a:solidFill>
                <a:latin typeface="Arial"/>
                <a:ea typeface="Arial"/>
                <a:cs typeface="Arial"/>
                <a:sym typeface="Arial"/>
              </a:defRPr>
            </a:lvl2pPr>
            <a:lvl3pPr marL="1828754" marR="0" lvl="2" indent="-304792" algn="l" rtl="0">
              <a:lnSpc>
                <a:spcPct val="237500"/>
              </a:lnSpc>
              <a:spcBef>
                <a:spcPts val="0"/>
              </a:spcBef>
              <a:spcAft>
                <a:spcPts val="0"/>
              </a:spcAft>
              <a:buClr>
                <a:schemeClr val="accent5"/>
              </a:buClr>
              <a:buSzPts val="2400"/>
              <a:buFont typeface="Arial"/>
              <a:buNone/>
              <a:defRPr sz="3200" b="0" i="0" u="none" strike="noStrike" cap="none">
                <a:solidFill>
                  <a:srgbClr val="0095E5"/>
                </a:solidFill>
                <a:latin typeface="Arial"/>
                <a:ea typeface="Arial"/>
                <a:cs typeface="Arial"/>
                <a:sym typeface="Arial"/>
              </a:defRPr>
            </a:lvl3pPr>
            <a:lvl4pPr marL="2438339" marR="0" lvl="3" indent="-304792" algn="l" rtl="0">
              <a:lnSpc>
                <a:spcPct val="237500"/>
              </a:lnSpc>
              <a:spcBef>
                <a:spcPts val="0"/>
              </a:spcBef>
              <a:spcAft>
                <a:spcPts val="0"/>
              </a:spcAft>
              <a:buClr>
                <a:schemeClr val="accent5"/>
              </a:buClr>
              <a:buSzPts val="2400"/>
              <a:buFont typeface="Arial"/>
              <a:buNone/>
              <a:defRPr sz="3200" b="0" i="0" u="none" strike="noStrike" cap="none">
                <a:solidFill>
                  <a:srgbClr val="0095E5"/>
                </a:solidFill>
                <a:latin typeface="Arial"/>
                <a:ea typeface="Arial"/>
                <a:cs typeface="Arial"/>
                <a:sym typeface="Arial"/>
              </a:defRPr>
            </a:lvl4pPr>
            <a:lvl5pPr marL="3047924" marR="0" lvl="4" indent="-304792" algn="l" rtl="0">
              <a:lnSpc>
                <a:spcPct val="237500"/>
              </a:lnSpc>
              <a:spcBef>
                <a:spcPts val="0"/>
              </a:spcBef>
              <a:spcAft>
                <a:spcPts val="0"/>
              </a:spcAft>
              <a:buClr>
                <a:schemeClr val="accent5"/>
              </a:buClr>
              <a:buSzPts val="2400"/>
              <a:buFont typeface="Arial"/>
              <a:buNone/>
              <a:defRPr sz="3200" b="0" i="0" u="none" strike="noStrike" cap="none">
                <a:solidFill>
                  <a:srgbClr val="0095E5"/>
                </a:solidFill>
                <a:latin typeface="Arial"/>
                <a:ea typeface="Arial"/>
                <a:cs typeface="Arial"/>
                <a:sym typeface="Arial"/>
              </a:defRPr>
            </a:lvl5pPr>
            <a:lvl6pPr marL="3657509" marR="0" lvl="5"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6pPr>
            <a:lvl7pPr marL="4267093" marR="0" lvl="6"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7pPr>
            <a:lvl8pPr marL="4876678" marR="0" lvl="7"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8pPr>
            <a:lvl9pPr marL="5486263" marR="0" lvl="8"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9pPr>
          </a:lstStyle>
          <a:p>
            <a:endParaRPr/>
          </a:p>
        </p:txBody>
      </p:sp>
      <p:pic>
        <p:nvPicPr>
          <p:cNvPr id="76" name="Google Shape;76;p17" descr="colorMesa de trabajo 1@2x.png"/>
          <p:cNvPicPr preferRelativeResize="0"/>
          <p:nvPr/>
        </p:nvPicPr>
        <p:blipFill rotWithShape="1">
          <a:blip r:embed="rId2">
            <a:alphaModFix/>
          </a:blip>
          <a:srcRect/>
          <a:stretch/>
        </p:blipFill>
        <p:spPr>
          <a:xfrm>
            <a:off x="10144639" y="5195454"/>
            <a:ext cx="1656511" cy="1425604"/>
          </a:xfrm>
          <a:prstGeom prst="rect">
            <a:avLst/>
          </a:prstGeom>
          <a:noFill/>
          <a:ln>
            <a:noFill/>
          </a:ln>
        </p:spPr>
      </p:pic>
    </p:spTree>
    <p:extLst>
      <p:ext uri="{BB962C8B-B14F-4D97-AF65-F5344CB8AC3E}">
        <p14:creationId xmlns:p14="http://schemas.microsoft.com/office/powerpoint/2010/main" val="26166283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light-end">
  <p:cSld name="light-end">
    <p:bg>
      <p:bgPr>
        <a:solidFill>
          <a:srgbClr val="FFFFFF"/>
        </a:solidFill>
        <a:effectLst/>
      </p:bgPr>
    </p:bg>
    <p:spTree>
      <p:nvGrpSpPr>
        <p:cNvPr id="1" name="Shape 77"/>
        <p:cNvGrpSpPr/>
        <p:nvPr/>
      </p:nvGrpSpPr>
      <p:grpSpPr>
        <a:xfrm>
          <a:off x="0" y="0"/>
          <a:ext cx="0" cy="0"/>
          <a:chOff x="0" y="0"/>
          <a:chExt cx="0" cy="0"/>
        </a:xfrm>
      </p:grpSpPr>
      <p:grpSp>
        <p:nvGrpSpPr>
          <p:cNvPr id="78" name="Google Shape;78;p18"/>
          <p:cNvGrpSpPr/>
          <p:nvPr/>
        </p:nvGrpSpPr>
        <p:grpSpPr>
          <a:xfrm>
            <a:off x="4418115" y="1287728"/>
            <a:ext cx="3355800" cy="3384125"/>
            <a:chOff x="4418114" y="1287728"/>
            <a:chExt cx="3355800" cy="3384126"/>
          </a:xfrm>
        </p:grpSpPr>
        <p:pic>
          <p:nvPicPr>
            <p:cNvPr id="79" name="Google Shape;79;p18" descr="moby_colorMesa de trabajo 1@2x.png"/>
            <p:cNvPicPr preferRelativeResize="0"/>
            <p:nvPr/>
          </p:nvPicPr>
          <p:blipFill rotWithShape="1">
            <a:blip r:embed="rId2">
              <a:alphaModFix/>
            </a:blip>
            <a:srcRect/>
            <a:stretch/>
          </p:blipFill>
          <p:spPr>
            <a:xfrm>
              <a:off x="4699051" y="1287728"/>
              <a:ext cx="2793899" cy="2404500"/>
            </a:xfrm>
            <a:prstGeom prst="rect">
              <a:avLst/>
            </a:prstGeom>
            <a:noFill/>
            <a:ln>
              <a:noFill/>
            </a:ln>
          </p:spPr>
        </p:pic>
        <p:sp>
          <p:nvSpPr>
            <p:cNvPr id="80" name="Google Shape;80;p18"/>
            <p:cNvSpPr/>
            <p:nvPr/>
          </p:nvSpPr>
          <p:spPr>
            <a:xfrm>
              <a:off x="4418114" y="3758654"/>
              <a:ext cx="3355800" cy="9132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700"/>
                <a:buFont typeface="Arial"/>
                <a:buNone/>
              </a:pPr>
              <a:r>
                <a:rPr lang="en" sz="3467" b="1" i="0" u="none" strike="noStrike" cap="none">
                  <a:solidFill>
                    <a:schemeClr val="accent2"/>
                  </a:solidFill>
                  <a:latin typeface="Arial"/>
                  <a:ea typeface="Arial"/>
                  <a:cs typeface="Arial"/>
                  <a:sym typeface="Arial"/>
                </a:rPr>
                <a:t>THANK YOU :)</a:t>
              </a:r>
              <a:endParaRPr sz="1467"/>
            </a:p>
          </p:txBody>
        </p:sp>
      </p:grpSp>
      <p:sp>
        <p:nvSpPr>
          <p:cNvPr id="81" name="Google Shape;81;p18"/>
          <p:cNvSpPr txBox="1">
            <a:spLocks noGrp="1"/>
          </p:cNvSpPr>
          <p:nvPr>
            <p:ph type="body" idx="1"/>
          </p:nvPr>
        </p:nvSpPr>
        <p:spPr>
          <a:xfrm>
            <a:off x="4904581" y="4738279"/>
            <a:ext cx="2382800" cy="476000"/>
          </a:xfrm>
          <a:prstGeom prst="rect">
            <a:avLst/>
          </a:prstGeom>
          <a:noFill/>
          <a:ln>
            <a:noFill/>
          </a:ln>
        </p:spPr>
        <p:txBody>
          <a:bodyPr spcFirstLastPara="1" wrap="square" lIns="68575" tIns="68575" rIns="68575" bIns="68575" anchor="ctr" anchorCtr="0"/>
          <a:lstStyle>
            <a:lvl1pPr marL="609585" marR="0" lvl="0" indent="-304792" algn="ctr" rtl="0">
              <a:lnSpc>
                <a:spcPct val="100000"/>
              </a:lnSpc>
              <a:spcBef>
                <a:spcPts val="0"/>
              </a:spcBef>
              <a:spcAft>
                <a:spcPts val="0"/>
              </a:spcAft>
              <a:buClr>
                <a:schemeClr val="accent5"/>
              </a:buClr>
              <a:buSzPts val="1400"/>
              <a:buFont typeface="Arial"/>
              <a:buNone/>
              <a:defRPr sz="1867" b="0" i="0" u="none" strike="noStrike" cap="none">
                <a:solidFill>
                  <a:schemeClr val="accent2"/>
                </a:solidFill>
                <a:latin typeface="Arial"/>
                <a:ea typeface="Arial"/>
                <a:cs typeface="Arial"/>
                <a:sym typeface="Arial"/>
              </a:defRPr>
            </a:lvl1pPr>
            <a:lvl2pPr marL="1219170" marR="0" lvl="1" indent="-372524" algn="l" rtl="0">
              <a:lnSpc>
                <a:spcPct val="760000"/>
              </a:lnSpc>
              <a:spcBef>
                <a:spcPts val="0"/>
              </a:spcBef>
              <a:spcAft>
                <a:spcPts val="0"/>
              </a:spcAft>
              <a:buClr>
                <a:schemeClr val="accent5"/>
              </a:buClr>
              <a:buSzPts val="800"/>
              <a:buFont typeface="Arial"/>
              <a:buChar char="–"/>
              <a:defRPr sz="1067" b="0" i="0" u="none" strike="noStrike" cap="none">
                <a:solidFill>
                  <a:srgbClr val="0095E5"/>
                </a:solidFill>
                <a:latin typeface="Arial"/>
                <a:ea typeface="Arial"/>
                <a:cs typeface="Arial"/>
                <a:sym typeface="Arial"/>
              </a:defRPr>
            </a:lvl2pPr>
            <a:lvl3pPr marL="1828754" marR="0" lvl="2" indent="-372524" algn="l" rtl="0">
              <a:lnSpc>
                <a:spcPct val="760000"/>
              </a:lnSpc>
              <a:spcBef>
                <a:spcPts val="0"/>
              </a:spcBef>
              <a:spcAft>
                <a:spcPts val="0"/>
              </a:spcAft>
              <a:buClr>
                <a:schemeClr val="accent5"/>
              </a:buClr>
              <a:buSzPts val="800"/>
              <a:buFont typeface="Arial"/>
              <a:buChar char="•"/>
              <a:defRPr sz="1067" b="0" i="0" u="none" strike="noStrike" cap="none">
                <a:solidFill>
                  <a:srgbClr val="0095E5"/>
                </a:solidFill>
                <a:latin typeface="Arial"/>
                <a:ea typeface="Arial"/>
                <a:cs typeface="Arial"/>
                <a:sym typeface="Arial"/>
              </a:defRPr>
            </a:lvl3pPr>
            <a:lvl4pPr marL="2438339" marR="0" lvl="3" indent="-372524" algn="l" rtl="0">
              <a:lnSpc>
                <a:spcPct val="760000"/>
              </a:lnSpc>
              <a:spcBef>
                <a:spcPts val="0"/>
              </a:spcBef>
              <a:spcAft>
                <a:spcPts val="0"/>
              </a:spcAft>
              <a:buClr>
                <a:schemeClr val="accent5"/>
              </a:buClr>
              <a:buSzPts val="800"/>
              <a:buFont typeface="Arial"/>
              <a:buChar char="–"/>
              <a:defRPr sz="1067" b="0" i="0" u="none" strike="noStrike" cap="none">
                <a:solidFill>
                  <a:srgbClr val="0095E5"/>
                </a:solidFill>
                <a:latin typeface="Arial"/>
                <a:ea typeface="Arial"/>
                <a:cs typeface="Arial"/>
                <a:sym typeface="Arial"/>
              </a:defRPr>
            </a:lvl4pPr>
            <a:lvl5pPr marL="3047924" marR="0" lvl="4" indent="-372524" algn="l" rtl="0">
              <a:lnSpc>
                <a:spcPct val="760000"/>
              </a:lnSpc>
              <a:spcBef>
                <a:spcPts val="0"/>
              </a:spcBef>
              <a:spcAft>
                <a:spcPts val="0"/>
              </a:spcAft>
              <a:buClr>
                <a:schemeClr val="accent5"/>
              </a:buClr>
              <a:buSzPts val="800"/>
              <a:buFont typeface="Arial"/>
              <a:buChar char="»"/>
              <a:defRPr sz="1067" b="0" i="0" u="none" strike="noStrike" cap="none">
                <a:solidFill>
                  <a:srgbClr val="0095E5"/>
                </a:solidFill>
                <a:latin typeface="Arial"/>
                <a:ea typeface="Arial"/>
                <a:cs typeface="Arial"/>
                <a:sym typeface="Arial"/>
              </a:defRPr>
            </a:lvl5pPr>
            <a:lvl6pPr marL="3657509" marR="0" lvl="5"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6pPr>
            <a:lvl7pPr marL="4267093" marR="0" lvl="6"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7pPr>
            <a:lvl8pPr marL="4876678" marR="0" lvl="7"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8pPr>
            <a:lvl9pPr marL="5486263" marR="0" lvl="8"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9pPr>
          </a:lstStyle>
          <a:p>
            <a:endParaRPr/>
          </a:p>
        </p:txBody>
      </p:sp>
    </p:spTree>
    <p:extLst>
      <p:ext uri="{BB962C8B-B14F-4D97-AF65-F5344CB8AC3E}">
        <p14:creationId xmlns:p14="http://schemas.microsoft.com/office/powerpoint/2010/main" val="28893111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blue-main-page">
  <p:cSld name="blue-main-page">
    <p:bg>
      <p:bgPr>
        <a:solidFill>
          <a:schemeClr val="lt1"/>
        </a:solidFill>
        <a:effectLst/>
      </p:bgPr>
    </p:bg>
    <p:spTree>
      <p:nvGrpSpPr>
        <p:cNvPr id="1" name="Shape 82"/>
        <p:cNvGrpSpPr/>
        <p:nvPr/>
      </p:nvGrpSpPr>
      <p:grpSpPr>
        <a:xfrm>
          <a:off x="0" y="0"/>
          <a:ext cx="0" cy="0"/>
          <a:chOff x="0" y="0"/>
          <a:chExt cx="0" cy="0"/>
        </a:xfrm>
      </p:grpSpPr>
      <p:sp>
        <p:nvSpPr>
          <p:cNvPr id="83" name="Google Shape;83;p19"/>
          <p:cNvSpPr txBox="1">
            <a:spLocks noGrp="1"/>
          </p:cNvSpPr>
          <p:nvPr>
            <p:ph type="body" idx="1"/>
          </p:nvPr>
        </p:nvSpPr>
        <p:spPr>
          <a:xfrm>
            <a:off x="201469" y="1607045"/>
            <a:ext cx="11349200" cy="1308000"/>
          </a:xfrm>
          <a:prstGeom prst="rect">
            <a:avLst/>
          </a:prstGeom>
          <a:noFill/>
          <a:ln>
            <a:noFill/>
          </a:ln>
        </p:spPr>
        <p:txBody>
          <a:bodyPr spcFirstLastPara="1" wrap="square" lIns="68575" tIns="68575" rIns="68575" bIns="68575" anchor="ctr" anchorCtr="0"/>
          <a:lstStyle>
            <a:lvl1pPr marL="609585" marR="0" lvl="0" indent="-304792" algn="ctr" rtl="0">
              <a:lnSpc>
                <a:spcPct val="100000"/>
              </a:lnSpc>
              <a:spcBef>
                <a:spcPts val="0"/>
              </a:spcBef>
              <a:spcAft>
                <a:spcPts val="0"/>
              </a:spcAft>
              <a:buClr>
                <a:schemeClr val="accent5"/>
              </a:buClr>
              <a:buSzPts val="3000"/>
              <a:buFont typeface="Arial"/>
              <a:buNone/>
              <a:defRPr sz="4000" b="1" i="0" u="none" strike="noStrike" cap="none">
                <a:solidFill>
                  <a:srgbClr val="FFFFFF"/>
                </a:solidFill>
                <a:latin typeface="Arial"/>
                <a:ea typeface="Arial"/>
                <a:cs typeface="Arial"/>
                <a:sym typeface="Arial"/>
              </a:defRPr>
            </a:lvl1pPr>
            <a:lvl2pPr marL="1219170" marR="0" lvl="1" indent="-304792" algn="l" rtl="0">
              <a:lnSpc>
                <a:spcPct val="237500"/>
              </a:lnSpc>
              <a:spcBef>
                <a:spcPts val="0"/>
              </a:spcBef>
              <a:spcAft>
                <a:spcPts val="0"/>
              </a:spcAft>
              <a:buClr>
                <a:schemeClr val="accent5"/>
              </a:buClr>
              <a:buSzPts val="2400"/>
              <a:buFont typeface="Arial"/>
              <a:buNone/>
              <a:defRPr sz="3200" b="0" i="0" u="none" strike="noStrike" cap="none">
                <a:solidFill>
                  <a:srgbClr val="0095E5"/>
                </a:solidFill>
                <a:latin typeface="Arial"/>
                <a:ea typeface="Arial"/>
                <a:cs typeface="Arial"/>
                <a:sym typeface="Arial"/>
              </a:defRPr>
            </a:lvl2pPr>
            <a:lvl3pPr marL="1828754" marR="0" lvl="2" indent="-304792" algn="l" rtl="0">
              <a:lnSpc>
                <a:spcPct val="237500"/>
              </a:lnSpc>
              <a:spcBef>
                <a:spcPts val="0"/>
              </a:spcBef>
              <a:spcAft>
                <a:spcPts val="0"/>
              </a:spcAft>
              <a:buClr>
                <a:schemeClr val="accent5"/>
              </a:buClr>
              <a:buSzPts val="2400"/>
              <a:buFont typeface="Arial"/>
              <a:buNone/>
              <a:defRPr sz="3200" b="0" i="0" u="none" strike="noStrike" cap="none">
                <a:solidFill>
                  <a:srgbClr val="0095E5"/>
                </a:solidFill>
                <a:latin typeface="Arial"/>
                <a:ea typeface="Arial"/>
                <a:cs typeface="Arial"/>
                <a:sym typeface="Arial"/>
              </a:defRPr>
            </a:lvl3pPr>
            <a:lvl4pPr marL="2438339" marR="0" lvl="3" indent="-304792" algn="l" rtl="0">
              <a:lnSpc>
                <a:spcPct val="237500"/>
              </a:lnSpc>
              <a:spcBef>
                <a:spcPts val="0"/>
              </a:spcBef>
              <a:spcAft>
                <a:spcPts val="0"/>
              </a:spcAft>
              <a:buClr>
                <a:schemeClr val="accent5"/>
              </a:buClr>
              <a:buSzPts val="2400"/>
              <a:buFont typeface="Arial"/>
              <a:buNone/>
              <a:defRPr sz="3200" b="0" i="0" u="none" strike="noStrike" cap="none">
                <a:solidFill>
                  <a:srgbClr val="0095E5"/>
                </a:solidFill>
                <a:latin typeface="Arial"/>
                <a:ea typeface="Arial"/>
                <a:cs typeface="Arial"/>
                <a:sym typeface="Arial"/>
              </a:defRPr>
            </a:lvl4pPr>
            <a:lvl5pPr marL="3047924" marR="0" lvl="4" indent="-304792" algn="l" rtl="0">
              <a:lnSpc>
                <a:spcPct val="237500"/>
              </a:lnSpc>
              <a:spcBef>
                <a:spcPts val="0"/>
              </a:spcBef>
              <a:spcAft>
                <a:spcPts val="0"/>
              </a:spcAft>
              <a:buClr>
                <a:schemeClr val="accent5"/>
              </a:buClr>
              <a:buSzPts val="2400"/>
              <a:buFont typeface="Arial"/>
              <a:buNone/>
              <a:defRPr sz="3200" b="0" i="0" u="none" strike="noStrike" cap="none">
                <a:solidFill>
                  <a:srgbClr val="0095E5"/>
                </a:solidFill>
                <a:latin typeface="Arial"/>
                <a:ea typeface="Arial"/>
                <a:cs typeface="Arial"/>
                <a:sym typeface="Arial"/>
              </a:defRPr>
            </a:lvl5pPr>
            <a:lvl6pPr marL="3657509" marR="0" lvl="5"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6pPr>
            <a:lvl7pPr marL="4267093" marR="0" lvl="6"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7pPr>
            <a:lvl8pPr marL="4876678" marR="0" lvl="7"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8pPr>
            <a:lvl9pPr marL="5486263" marR="0" lvl="8"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9pPr>
          </a:lstStyle>
          <a:p>
            <a:endParaRPr/>
          </a:p>
        </p:txBody>
      </p:sp>
      <p:sp>
        <p:nvSpPr>
          <p:cNvPr id="84" name="Google Shape;84;p19"/>
          <p:cNvSpPr txBox="1">
            <a:spLocks noGrp="1"/>
          </p:cNvSpPr>
          <p:nvPr>
            <p:ph type="body" idx="2"/>
          </p:nvPr>
        </p:nvSpPr>
        <p:spPr>
          <a:xfrm>
            <a:off x="2694731" y="3499464"/>
            <a:ext cx="6802400" cy="1006400"/>
          </a:xfrm>
          <a:prstGeom prst="rect">
            <a:avLst/>
          </a:prstGeom>
          <a:noFill/>
          <a:ln>
            <a:noFill/>
          </a:ln>
        </p:spPr>
        <p:txBody>
          <a:bodyPr spcFirstLastPara="1" wrap="square" lIns="68575" tIns="68575" rIns="68575" bIns="68575" anchor="ctr" anchorCtr="0"/>
          <a:lstStyle>
            <a:lvl1pPr marL="609585" marR="0" lvl="0" indent="-304792" algn="ctr" rtl="0">
              <a:lnSpc>
                <a:spcPct val="100000"/>
              </a:lnSpc>
              <a:spcBef>
                <a:spcPts val="0"/>
              </a:spcBef>
              <a:spcAft>
                <a:spcPts val="0"/>
              </a:spcAft>
              <a:buClr>
                <a:schemeClr val="accent5"/>
              </a:buClr>
              <a:buSzPts val="1800"/>
              <a:buFont typeface="Arial"/>
              <a:buNone/>
              <a:defRPr sz="2400" b="0" i="0" u="none" strike="noStrike" cap="none">
                <a:solidFill>
                  <a:srgbClr val="81D2EF"/>
                </a:solidFill>
                <a:latin typeface="Arial"/>
                <a:ea typeface="Arial"/>
                <a:cs typeface="Arial"/>
                <a:sym typeface="Arial"/>
              </a:defRPr>
            </a:lvl1pPr>
            <a:lvl2pPr marL="1219170" marR="0" lvl="1" indent="-304792" algn="l" rtl="0">
              <a:lnSpc>
                <a:spcPct val="237500"/>
              </a:lnSpc>
              <a:spcBef>
                <a:spcPts val="0"/>
              </a:spcBef>
              <a:spcAft>
                <a:spcPts val="0"/>
              </a:spcAft>
              <a:buClr>
                <a:schemeClr val="accent5"/>
              </a:buClr>
              <a:buSzPts val="2400"/>
              <a:buFont typeface="Arial"/>
              <a:buNone/>
              <a:defRPr sz="3200" b="0" i="0" u="none" strike="noStrike" cap="none">
                <a:solidFill>
                  <a:srgbClr val="0095E5"/>
                </a:solidFill>
                <a:latin typeface="Arial"/>
                <a:ea typeface="Arial"/>
                <a:cs typeface="Arial"/>
                <a:sym typeface="Arial"/>
              </a:defRPr>
            </a:lvl2pPr>
            <a:lvl3pPr marL="1828754" marR="0" lvl="2" indent="-304792" algn="l" rtl="0">
              <a:lnSpc>
                <a:spcPct val="237500"/>
              </a:lnSpc>
              <a:spcBef>
                <a:spcPts val="0"/>
              </a:spcBef>
              <a:spcAft>
                <a:spcPts val="0"/>
              </a:spcAft>
              <a:buClr>
                <a:schemeClr val="accent5"/>
              </a:buClr>
              <a:buSzPts val="2400"/>
              <a:buFont typeface="Arial"/>
              <a:buNone/>
              <a:defRPr sz="3200" b="0" i="0" u="none" strike="noStrike" cap="none">
                <a:solidFill>
                  <a:srgbClr val="0095E5"/>
                </a:solidFill>
                <a:latin typeface="Arial"/>
                <a:ea typeface="Arial"/>
                <a:cs typeface="Arial"/>
                <a:sym typeface="Arial"/>
              </a:defRPr>
            </a:lvl3pPr>
            <a:lvl4pPr marL="2438339" marR="0" lvl="3" indent="-304792" algn="l" rtl="0">
              <a:lnSpc>
                <a:spcPct val="237500"/>
              </a:lnSpc>
              <a:spcBef>
                <a:spcPts val="0"/>
              </a:spcBef>
              <a:spcAft>
                <a:spcPts val="0"/>
              </a:spcAft>
              <a:buClr>
                <a:schemeClr val="accent5"/>
              </a:buClr>
              <a:buSzPts val="2400"/>
              <a:buFont typeface="Arial"/>
              <a:buNone/>
              <a:defRPr sz="3200" b="0" i="0" u="none" strike="noStrike" cap="none">
                <a:solidFill>
                  <a:srgbClr val="0095E5"/>
                </a:solidFill>
                <a:latin typeface="Arial"/>
                <a:ea typeface="Arial"/>
                <a:cs typeface="Arial"/>
                <a:sym typeface="Arial"/>
              </a:defRPr>
            </a:lvl4pPr>
            <a:lvl5pPr marL="3047924" marR="0" lvl="4" indent="-304792" algn="l" rtl="0">
              <a:lnSpc>
                <a:spcPct val="237500"/>
              </a:lnSpc>
              <a:spcBef>
                <a:spcPts val="0"/>
              </a:spcBef>
              <a:spcAft>
                <a:spcPts val="0"/>
              </a:spcAft>
              <a:buClr>
                <a:schemeClr val="accent5"/>
              </a:buClr>
              <a:buSzPts val="2400"/>
              <a:buFont typeface="Arial"/>
              <a:buNone/>
              <a:defRPr sz="3200" b="0" i="0" u="none" strike="noStrike" cap="none">
                <a:solidFill>
                  <a:srgbClr val="0095E5"/>
                </a:solidFill>
                <a:latin typeface="Arial"/>
                <a:ea typeface="Arial"/>
                <a:cs typeface="Arial"/>
                <a:sym typeface="Arial"/>
              </a:defRPr>
            </a:lvl5pPr>
            <a:lvl6pPr marL="3657509" marR="0" lvl="5"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6pPr>
            <a:lvl7pPr marL="4267093" marR="0" lvl="6"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7pPr>
            <a:lvl8pPr marL="4876678" marR="0" lvl="7"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8pPr>
            <a:lvl9pPr marL="5486263" marR="0" lvl="8"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9pPr>
          </a:lstStyle>
          <a:p>
            <a:endParaRPr/>
          </a:p>
        </p:txBody>
      </p:sp>
      <p:pic>
        <p:nvPicPr>
          <p:cNvPr id="85" name="Google Shape;85;p19" descr="horizontal blancoMesa de trabajo 1@2x.png"/>
          <p:cNvPicPr preferRelativeResize="0"/>
          <p:nvPr/>
        </p:nvPicPr>
        <p:blipFill rotWithShape="1">
          <a:blip r:embed="rId2">
            <a:alphaModFix/>
          </a:blip>
          <a:srcRect/>
          <a:stretch/>
        </p:blipFill>
        <p:spPr>
          <a:xfrm>
            <a:off x="4661367" y="5273989"/>
            <a:ext cx="2869199" cy="1186500"/>
          </a:xfrm>
          <a:prstGeom prst="rect">
            <a:avLst/>
          </a:prstGeom>
          <a:noFill/>
          <a:ln>
            <a:noFill/>
          </a:ln>
        </p:spPr>
      </p:pic>
      <p:cxnSp>
        <p:nvCxnSpPr>
          <p:cNvPr id="86" name="Google Shape;86;p19"/>
          <p:cNvCxnSpPr/>
          <p:nvPr/>
        </p:nvCxnSpPr>
        <p:spPr>
          <a:xfrm>
            <a:off x="800607" y="3244061"/>
            <a:ext cx="10750000" cy="0"/>
          </a:xfrm>
          <a:prstGeom prst="straightConnector1">
            <a:avLst/>
          </a:prstGeom>
          <a:noFill/>
          <a:ln w="9525" cap="flat" cmpd="sng">
            <a:solidFill>
              <a:srgbClr val="CEEBFB"/>
            </a:solidFill>
            <a:prstDash val="solid"/>
            <a:bevel/>
            <a:headEnd type="none" w="sm" len="sm"/>
            <a:tailEnd type="none" w="sm" len="sm"/>
          </a:ln>
        </p:spPr>
      </p:cxnSp>
      <p:sp>
        <p:nvSpPr>
          <p:cNvPr id="87" name="Google Shape;87;p19"/>
          <p:cNvSpPr txBox="1"/>
          <p:nvPr/>
        </p:nvSpPr>
        <p:spPr>
          <a:xfrm>
            <a:off x="381000" y="6339789"/>
            <a:ext cx="1836800" cy="246400"/>
          </a:xfrm>
          <a:prstGeom prst="rect">
            <a:avLst/>
          </a:prstGeom>
          <a:noFill/>
          <a:ln>
            <a:noFill/>
          </a:ln>
        </p:spPr>
        <p:txBody>
          <a:bodyPr spcFirstLastPara="1" wrap="square" lIns="0" tIns="45700" rIns="91433" bIns="45700" anchor="ctr" anchorCtr="0">
            <a:noAutofit/>
          </a:bodyPr>
          <a:lstStyle/>
          <a:p>
            <a:pPr marL="0" marR="0" lvl="0" indent="0" algn="l" rtl="0">
              <a:lnSpc>
                <a:spcPct val="100000"/>
              </a:lnSpc>
              <a:spcBef>
                <a:spcPts val="0"/>
              </a:spcBef>
              <a:spcAft>
                <a:spcPts val="0"/>
              </a:spcAft>
              <a:buClr>
                <a:schemeClr val="accent5"/>
              </a:buClr>
              <a:buSzPts val="800"/>
              <a:buFont typeface="Arial"/>
              <a:buNone/>
            </a:pPr>
            <a:r>
              <a:rPr lang="en" sz="1067" b="0" i="0" u="none" strike="noStrike" cap="none">
                <a:solidFill>
                  <a:srgbClr val="FFFFFF"/>
                </a:solidFill>
                <a:latin typeface="Arial"/>
                <a:ea typeface="Arial"/>
                <a:cs typeface="Arial"/>
                <a:sym typeface="Arial"/>
              </a:rPr>
              <a:t>Docker 2017-Confidential</a:t>
            </a:r>
            <a:endParaRPr sz="1467"/>
          </a:p>
        </p:txBody>
      </p:sp>
    </p:spTree>
    <p:extLst>
      <p:ext uri="{BB962C8B-B14F-4D97-AF65-F5344CB8AC3E}">
        <p14:creationId xmlns:p14="http://schemas.microsoft.com/office/powerpoint/2010/main" val="1227179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blue-content">
  <p:cSld name="blue-content">
    <p:bg>
      <p:bgPr>
        <a:solidFill>
          <a:schemeClr val="lt1"/>
        </a:solidFill>
        <a:effectLst/>
      </p:bgPr>
    </p:bg>
    <p:spTree>
      <p:nvGrpSpPr>
        <p:cNvPr id="1" name="Shape 88"/>
        <p:cNvGrpSpPr/>
        <p:nvPr/>
      </p:nvGrpSpPr>
      <p:grpSpPr>
        <a:xfrm>
          <a:off x="0" y="0"/>
          <a:ext cx="0" cy="0"/>
          <a:chOff x="0" y="0"/>
          <a:chExt cx="0" cy="0"/>
        </a:xfrm>
      </p:grpSpPr>
      <p:pic>
        <p:nvPicPr>
          <p:cNvPr id="89" name="Google Shape;89;p20" descr="mono-vertMesa de trabajo 1@2x.png"/>
          <p:cNvPicPr preferRelativeResize="0"/>
          <p:nvPr/>
        </p:nvPicPr>
        <p:blipFill rotWithShape="1">
          <a:blip r:embed="rId2">
            <a:alphaModFix/>
          </a:blip>
          <a:srcRect/>
          <a:stretch/>
        </p:blipFill>
        <p:spPr>
          <a:xfrm>
            <a:off x="10804231" y="5748403"/>
            <a:ext cx="1184100" cy="1019100"/>
          </a:xfrm>
          <a:prstGeom prst="rect">
            <a:avLst/>
          </a:prstGeom>
          <a:noFill/>
          <a:ln>
            <a:noFill/>
          </a:ln>
        </p:spPr>
      </p:pic>
      <p:sp>
        <p:nvSpPr>
          <p:cNvPr id="90" name="Google Shape;90;p20"/>
          <p:cNvSpPr txBox="1">
            <a:spLocks noGrp="1"/>
          </p:cNvSpPr>
          <p:nvPr>
            <p:ph type="title"/>
          </p:nvPr>
        </p:nvSpPr>
        <p:spPr>
          <a:xfrm>
            <a:off x="303939" y="368259"/>
            <a:ext cx="11316400" cy="641600"/>
          </a:xfrm>
          <a:prstGeom prst="rect">
            <a:avLst/>
          </a:prstGeom>
          <a:noFill/>
          <a:ln>
            <a:noFill/>
          </a:ln>
        </p:spPr>
        <p:txBody>
          <a:bodyPr spcFirstLastPara="1" wrap="square" lIns="68575" tIns="68575" rIns="68575" bIns="68575" anchor="ctr" anchorCtr="0"/>
          <a:lstStyle>
            <a:lvl1pPr marR="0" lvl="0" algn="l" rtl="0">
              <a:lnSpc>
                <a:spcPct val="100000"/>
              </a:lnSpc>
              <a:spcBef>
                <a:spcPts val="0"/>
              </a:spcBef>
              <a:spcAft>
                <a:spcPts val="0"/>
              </a:spcAft>
              <a:buClr>
                <a:srgbClr val="FFFFFF"/>
              </a:buClr>
              <a:buSzPts val="1800"/>
              <a:buFont typeface="Arial"/>
              <a:buNone/>
              <a:defRPr sz="2400" b="1" i="0" u="none" strike="noStrike" cap="none">
                <a:solidFill>
                  <a:srgbClr val="FFFFFF"/>
                </a:solidFill>
                <a:latin typeface="Arial"/>
                <a:ea typeface="Arial"/>
                <a:cs typeface="Arial"/>
                <a:sym typeface="Arial"/>
              </a:defRPr>
            </a:lvl1pPr>
            <a:lvl2pPr marR="0" lvl="1"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2pPr>
            <a:lvl3pPr marR="0" lvl="2"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3pPr>
            <a:lvl4pPr marR="0" lvl="3"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4pPr>
            <a:lvl5pPr marR="0" lvl="4"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5pPr>
            <a:lvl6pPr marR="0" lvl="5"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6pPr>
            <a:lvl7pPr marR="0" lvl="6"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7pPr>
            <a:lvl8pPr marR="0" lvl="7"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8pPr>
            <a:lvl9pPr marR="0" lvl="8"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9pPr>
          </a:lstStyle>
          <a:p>
            <a:endParaRPr/>
          </a:p>
        </p:txBody>
      </p:sp>
      <p:sp>
        <p:nvSpPr>
          <p:cNvPr id="91" name="Google Shape;91;p20"/>
          <p:cNvSpPr txBox="1">
            <a:spLocks noGrp="1"/>
          </p:cNvSpPr>
          <p:nvPr>
            <p:ph type="body" idx="1"/>
          </p:nvPr>
        </p:nvSpPr>
        <p:spPr>
          <a:xfrm>
            <a:off x="303937" y="1190400"/>
            <a:ext cx="11316400" cy="5272400"/>
          </a:xfrm>
          <a:prstGeom prst="rect">
            <a:avLst/>
          </a:prstGeom>
          <a:noFill/>
          <a:ln>
            <a:noFill/>
          </a:ln>
        </p:spPr>
        <p:txBody>
          <a:bodyPr spcFirstLastPara="1" wrap="square" lIns="68575" tIns="68575" rIns="68575" bIns="68575" anchor="t" anchorCtr="0"/>
          <a:lstStyle>
            <a:lvl1pPr marL="609585" marR="0" lvl="0" indent="-457189" algn="l" rtl="0">
              <a:lnSpc>
                <a:spcPct val="100000"/>
              </a:lnSpc>
              <a:spcBef>
                <a:spcPts val="0"/>
              </a:spcBef>
              <a:spcAft>
                <a:spcPts val="0"/>
              </a:spcAft>
              <a:buClr>
                <a:srgbClr val="FFFFFF"/>
              </a:buClr>
              <a:buSzPts val="1800"/>
              <a:buFont typeface="Arial"/>
              <a:buChar char="•"/>
              <a:defRPr sz="2400" b="0" i="0" u="none" strike="noStrike" cap="none">
                <a:solidFill>
                  <a:srgbClr val="FFFFFF"/>
                </a:solidFill>
                <a:latin typeface="Arial"/>
                <a:ea typeface="Arial"/>
                <a:cs typeface="Arial"/>
                <a:sym typeface="Arial"/>
              </a:defRPr>
            </a:lvl1pPr>
            <a:lvl2pPr marL="1219170" marR="0" lvl="1" indent="-397923" algn="l" rtl="0">
              <a:lnSpc>
                <a:spcPct val="100000"/>
              </a:lnSpc>
              <a:spcBef>
                <a:spcPts val="667"/>
              </a:spcBef>
              <a:spcAft>
                <a:spcPts val="0"/>
              </a:spcAft>
              <a:buClr>
                <a:srgbClr val="FFFFFF"/>
              </a:buClr>
              <a:buSzPts val="1100"/>
              <a:buFont typeface="Arial"/>
              <a:buChar char="−"/>
              <a:defRPr sz="2400" b="0" i="0" u="none" strike="noStrike" cap="none">
                <a:solidFill>
                  <a:srgbClr val="FFFFFF"/>
                </a:solidFill>
                <a:latin typeface="Arial"/>
                <a:ea typeface="Arial"/>
                <a:cs typeface="Arial"/>
                <a:sym typeface="Arial"/>
              </a:defRPr>
            </a:lvl2pPr>
            <a:lvl3pPr marL="1828754" marR="0" lvl="2" indent="-423323" algn="l" rtl="0">
              <a:lnSpc>
                <a:spcPct val="100000"/>
              </a:lnSpc>
              <a:spcBef>
                <a:spcPts val="667"/>
              </a:spcBef>
              <a:spcAft>
                <a:spcPts val="0"/>
              </a:spcAft>
              <a:buClr>
                <a:srgbClr val="FFFFFF"/>
              </a:buClr>
              <a:buSzPts val="1400"/>
              <a:buFont typeface="Noto Sans Symbols"/>
              <a:buChar char="▪"/>
              <a:defRPr sz="2400" b="0" i="0" u="none" strike="noStrike" cap="none">
                <a:solidFill>
                  <a:srgbClr val="FFFFFF"/>
                </a:solidFill>
                <a:latin typeface="Arial"/>
                <a:ea typeface="Arial"/>
                <a:cs typeface="Arial"/>
                <a:sym typeface="Arial"/>
              </a:defRPr>
            </a:lvl3pPr>
            <a:lvl4pPr marL="2438339" marR="0" lvl="3" indent="-423323" algn="l" rtl="0">
              <a:lnSpc>
                <a:spcPct val="100000"/>
              </a:lnSpc>
              <a:spcBef>
                <a:spcPts val="667"/>
              </a:spcBef>
              <a:spcAft>
                <a:spcPts val="0"/>
              </a:spcAft>
              <a:buClr>
                <a:srgbClr val="2F474F"/>
              </a:buClr>
              <a:buSzPts val="1400"/>
              <a:buFont typeface="Noto Sans Symbols"/>
              <a:buChar char="▪"/>
              <a:defRPr sz="2400" b="0" i="0" u="none" strike="noStrike" cap="none">
                <a:solidFill>
                  <a:srgbClr val="2F474F"/>
                </a:solidFill>
                <a:latin typeface="Arial"/>
                <a:ea typeface="Arial"/>
                <a:cs typeface="Arial"/>
                <a:sym typeface="Arial"/>
              </a:defRPr>
            </a:lvl4pPr>
            <a:lvl5pPr marL="3047924" marR="0" lvl="4" indent="-423323" algn="l" rtl="0">
              <a:lnSpc>
                <a:spcPct val="100000"/>
              </a:lnSpc>
              <a:spcBef>
                <a:spcPts val="1600"/>
              </a:spcBef>
              <a:spcAft>
                <a:spcPts val="0"/>
              </a:spcAft>
              <a:buClr>
                <a:srgbClr val="2F474F"/>
              </a:buClr>
              <a:buSzPts val="1400"/>
              <a:buFont typeface="Noto Sans Symbols"/>
              <a:buChar char="▪"/>
              <a:defRPr sz="2400" b="0" i="0" u="none" strike="noStrike" cap="none">
                <a:solidFill>
                  <a:srgbClr val="2F474F"/>
                </a:solidFill>
                <a:latin typeface="Arial"/>
                <a:ea typeface="Arial"/>
                <a:cs typeface="Arial"/>
                <a:sym typeface="Arial"/>
              </a:defRPr>
            </a:lvl5pPr>
            <a:lvl6pPr marL="3657509" marR="0" lvl="5" indent="-507987" algn="l" rtl="0">
              <a:lnSpc>
                <a:spcPct val="237500"/>
              </a:lnSpc>
              <a:spcBef>
                <a:spcPts val="160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6pPr>
            <a:lvl7pPr marL="4267093" marR="0" lvl="6"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7pPr>
            <a:lvl8pPr marL="4876678" marR="0" lvl="7"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8pPr>
            <a:lvl9pPr marL="5486263" marR="0" lvl="8"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9pPr>
          </a:lstStyle>
          <a:p>
            <a:endParaRPr/>
          </a:p>
        </p:txBody>
      </p:sp>
      <p:sp>
        <p:nvSpPr>
          <p:cNvPr id="92" name="Google Shape;92;p20"/>
          <p:cNvSpPr txBox="1"/>
          <p:nvPr/>
        </p:nvSpPr>
        <p:spPr>
          <a:xfrm>
            <a:off x="381000" y="6339789"/>
            <a:ext cx="1836800" cy="246400"/>
          </a:xfrm>
          <a:prstGeom prst="rect">
            <a:avLst/>
          </a:prstGeom>
          <a:noFill/>
          <a:ln>
            <a:noFill/>
          </a:ln>
        </p:spPr>
        <p:txBody>
          <a:bodyPr spcFirstLastPara="1" wrap="square" lIns="0" tIns="45700" rIns="91433" bIns="45700" anchor="ctr" anchorCtr="0">
            <a:noAutofit/>
          </a:bodyPr>
          <a:lstStyle/>
          <a:p>
            <a:pPr marL="0" marR="0" lvl="0" indent="0" algn="l" rtl="0">
              <a:lnSpc>
                <a:spcPct val="100000"/>
              </a:lnSpc>
              <a:spcBef>
                <a:spcPts val="0"/>
              </a:spcBef>
              <a:spcAft>
                <a:spcPts val="0"/>
              </a:spcAft>
              <a:buClr>
                <a:schemeClr val="accent5"/>
              </a:buClr>
              <a:buSzPts val="800"/>
              <a:buFont typeface="Arial"/>
              <a:buNone/>
            </a:pPr>
            <a:r>
              <a:rPr lang="en" sz="1067" b="0" i="0" u="none" strike="noStrike" cap="none">
                <a:solidFill>
                  <a:srgbClr val="FFFFFF"/>
                </a:solidFill>
                <a:latin typeface="Arial"/>
                <a:ea typeface="Arial"/>
                <a:cs typeface="Arial"/>
                <a:sym typeface="Arial"/>
              </a:rPr>
              <a:t>Docker 2017-Confidential</a:t>
            </a:r>
            <a:endParaRPr sz="1467"/>
          </a:p>
        </p:txBody>
      </p:sp>
    </p:spTree>
    <p:extLst>
      <p:ext uri="{BB962C8B-B14F-4D97-AF65-F5344CB8AC3E}">
        <p14:creationId xmlns:p14="http://schemas.microsoft.com/office/powerpoint/2010/main" val="14603084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blue-content-subtitle">
  <p:cSld name="blue-content-subtitle">
    <p:bg>
      <p:bgPr>
        <a:solidFill>
          <a:schemeClr val="lt1"/>
        </a:solidFill>
        <a:effectLst/>
      </p:bgPr>
    </p:bg>
    <p:spTree>
      <p:nvGrpSpPr>
        <p:cNvPr id="1" name="Shape 93"/>
        <p:cNvGrpSpPr/>
        <p:nvPr/>
      </p:nvGrpSpPr>
      <p:grpSpPr>
        <a:xfrm>
          <a:off x="0" y="0"/>
          <a:ext cx="0" cy="0"/>
          <a:chOff x="0" y="0"/>
          <a:chExt cx="0" cy="0"/>
        </a:xfrm>
      </p:grpSpPr>
      <p:sp>
        <p:nvSpPr>
          <p:cNvPr id="94" name="Google Shape;94;p21"/>
          <p:cNvSpPr txBox="1">
            <a:spLocks noGrp="1"/>
          </p:cNvSpPr>
          <p:nvPr>
            <p:ph type="body" idx="1"/>
          </p:nvPr>
        </p:nvSpPr>
        <p:spPr>
          <a:xfrm>
            <a:off x="303937" y="1651456"/>
            <a:ext cx="11316400" cy="4811200"/>
          </a:xfrm>
          <a:prstGeom prst="rect">
            <a:avLst/>
          </a:prstGeom>
          <a:noFill/>
          <a:ln>
            <a:noFill/>
          </a:ln>
        </p:spPr>
        <p:txBody>
          <a:bodyPr spcFirstLastPara="1" wrap="square" lIns="68575" tIns="68575" rIns="68575" bIns="68575" anchor="t" anchorCtr="0"/>
          <a:lstStyle>
            <a:lvl1pPr marL="609585" marR="0" lvl="0" indent="-457189" algn="l" rtl="0">
              <a:lnSpc>
                <a:spcPct val="100000"/>
              </a:lnSpc>
              <a:spcBef>
                <a:spcPts val="0"/>
              </a:spcBef>
              <a:spcAft>
                <a:spcPts val="0"/>
              </a:spcAft>
              <a:buClr>
                <a:srgbClr val="FFFFFF"/>
              </a:buClr>
              <a:buSzPts val="1800"/>
              <a:buFont typeface="Arial"/>
              <a:buChar char="•"/>
              <a:defRPr sz="2400" b="0" i="0" u="none" strike="noStrike" cap="none">
                <a:solidFill>
                  <a:srgbClr val="FFFFFF"/>
                </a:solidFill>
                <a:latin typeface="Arial"/>
                <a:ea typeface="Arial"/>
                <a:cs typeface="Arial"/>
                <a:sym typeface="Arial"/>
              </a:defRPr>
            </a:lvl1pPr>
            <a:lvl2pPr marL="1219170" marR="0" lvl="1" indent="-397923" algn="l" rtl="0">
              <a:lnSpc>
                <a:spcPct val="100000"/>
              </a:lnSpc>
              <a:spcBef>
                <a:spcPts val="667"/>
              </a:spcBef>
              <a:spcAft>
                <a:spcPts val="0"/>
              </a:spcAft>
              <a:buClr>
                <a:srgbClr val="FFFFFF"/>
              </a:buClr>
              <a:buSzPts val="1100"/>
              <a:buFont typeface="Arial"/>
              <a:buChar char="−"/>
              <a:defRPr sz="2400" b="0" i="0" u="none" strike="noStrike" cap="none">
                <a:solidFill>
                  <a:srgbClr val="FFFFFF"/>
                </a:solidFill>
                <a:latin typeface="Arial"/>
                <a:ea typeface="Arial"/>
                <a:cs typeface="Arial"/>
                <a:sym typeface="Arial"/>
              </a:defRPr>
            </a:lvl2pPr>
            <a:lvl3pPr marL="1828754" marR="0" lvl="2" indent="-423323" algn="l" rtl="0">
              <a:lnSpc>
                <a:spcPct val="100000"/>
              </a:lnSpc>
              <a:spcBef>
                <a:spcPts val="667"/>
              </a:spcBef>
              <a:spcAft>
                <a:spcPts val="0"/>
              </a:spcAft>
              <a:buClr>
                <a:srgbClr val="FFFFFF"/>
              </a:buClr>
              <a:buSzPts val="1400"/>
              <a:buFont typeface="Noto Sans Symbols"/>
              <a:buChar char="▪"/>
              <a:defRPr sz="2400" b="0" i="0" u="none" strike="noStrike" cap="none">
                <a:solidFill>
                  <a:srgbClr val="FFFFFF"/>
                </a:solidFill>
                <a:latin typeface="Arial"/>
                <a:ea typeface="Arial"/>
                <a:cs typeface="Arial"/>
                <a:sym typeface="Arial"/>
              </a:defRPr>
            </a:lvl3pPr>
            <a:lvl4pPr marL="2438339" marR="0" lvl="3" indent="-423323" algn="l" rtl="0">
              <a:lnSpc>
                <a:spcPct val="100000"/>
              </a:lnSpc>
              <a:spcBef>
                <a:spcPts val="667"/>
              </a:spcBef>
              <a:spcAft>
                <a:spcPts val="0"/>
              </a:spcAft>
              <a:buClr>
                <a:srgbClr val="2F474F"/>
              </a:buClr>
              <a:buSzPts val="1400"/>
              <a:buFont typeface="Noto Sans Symbols"/>
              <a:buChar char="▪"/>
              <a:defRPr sz="2400" b="0" i="0" u="none" strike="noStrike" cap="none">
                <a:solidFill>
                  <a:srgbClr val="2F474F"/>
                </a:solidFill>
                <a:latin typeface="Arial"/>
                <a:ea typeface="Arial"/>
                <a:cs typeface="Arial"/>
                <a:sym typeface="Arial"/>
              </a:defRPr>
            </a:lvl4pPr>
            <a:lvl5pPr marL="3047924" marR="0" lvl="4" indent="-423323" algn="l" rtl="0">
              <a:lnSpc>
                <a:spcPct val="100000"/>
              </a:lnSpc>
              <a:spcBef>
                <a:spcPts val="1600"/>
              </a:spcBef>
              <a:spcAft>
                <a:spcPts val="0"/>
              </a:spcAft>
              <a:buClr>
                <a:srgbClr val="2F474F"/>
              </a:buClr>
              <a:buSzPts val="1400"/>
              <a:buFont typeface="Noto Sans Symbols"/>
              <a:buChar char="▪"/>
              <a:defRPr sz="2400" b="0" i="0" u="none" strike="noStrike" cap="none">
                <a:solidFill>
                  <a:srgbClr val="2F474F"/>
                </a:solidFill>
                <a:latin typeface="Arial"/>
                <a:ea typeface="Arial"/>
                <a:cs typeface="Arial"/>
                <a:sym typeface="Arial"/>
              </a:defRPr>
            </a:lvl5pPr>
            <a:lvl6pPr marL="3657509" marR="0" lvl="5" indent="-507987" algn="l" rtl="0">
              <a:lnSpc>
                <a:spcPct val="237500"/>
              </a:lnSpc>
              <a:spcBef>
                <a:spcPts val="160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6pPr>
            <a:lvl7pPr marL="4267093" marR="0" lvl="6"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7pPr>
            <a:lvl8pPr marL="4876678" marR="0" lvl="7"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8pPr>
            <a:lvl9pPr marL="5486263" marR="0" lvl="8"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9pPr>
          </a:lstStyle>
          <a:p>
            <a:endParaRPr/>
          </a:p>
        </p:txBody>
      </p:sp>
      <p:pic>
        <p:nvPicPr>
          <p:cNvPr id="95" name="Google Shape;95;p21" descr="mono-vertMesa de trabajo 1@2x.png"/>
          <p:cNvPicPr preferRelativeResize="0"/>
          <p:nvPr/>
        </p:nvPicPr>
        <p:blipFill rotWithShape="1">
          <a:blip r:embed="rId2">
            <a:alphaModFix/>
          </a:blip>
          <a:srcRect/>
          <a:stretch/>
        </p:blipFill>
        <p:spPr>
          <a:xfrm>
            <a:off x="10804231" y="5748403"/>
            <a:ext cx="1184100" cy="1019100"/>
          </a:xfrm>
          <a:prstGeom prst="rect">
            <a:avLst/>
          </a:prstGeom>
          <a:noFill/>
          <a:ln>
            <a:noFill/>
          </a:ln>
        </p:spPr>
      </p:pic>
      <p:sp>
        <p:nvSpPr>
          <p:cNvPr id="96" name="Google Shape;96;p21"/>
          <p:cNvSpPr txBox="1">
            <a:spLocks noGrp="1"/>
          </p:cNvSpPr>
          <p:nvPr>
            <p:ph type="title"/>
          </p:nvPr>
        </p:nvSpPr>
        <p:spPr>
          <a:xfrm>
            <a:off x="303939" y="368259"/>
            <a:ext cx="11316400" cy="641600"/>
          </a:xfrm>
          <a:prstGeom prst="rect">
            <a:avLst/>
          </a:prstGeom>
          <a:noFill/>
          <a:ln>
            <a:noFill/>
          </a:ln>
        </p:spPr>
        <p:txBody>
          <a:bodyPr spcFirstLastPara="1" wrap="square" lIns="68575" tIns="68575" rIns="68575" bIns="68575" anchor="ctr" anchorCtr="0"/>
          <a:lstStyle>
            <a:lvl1pPr marR="0" lvl="0" algn="l" rtl="0">
              <a:lnSpc>
                <a:spcPct val="100000"/>
              </a:lnSpc>
              <a:spcBef>
                <a:spcPts val="0"/>
              </a:spcBef>
              <a:spcAft>
                <a:spcPts val="0"/>
              </a:spcAft>
              <a:buClr>
                <a:srgbClr val="FFFFFF"/>
              </a:buClr>
              <a:buSzPts val="1800"/>
              <a:buFont typeface="Arial"/>
              <a:buNone/>
              <a:defRPr sz="2400" b="1" i="0" u="none" strike="noStrike" cap="none">
                <a:solidFill>
                  <a:srgbClr val="FFFFFF"/>
                </a:solidFill>
                <a:latin typeface="Arial"/>
                <a:ea typeface="Arial"/>
                <a:cs typeface="Arial"/>
                <a:sym typeface="Arial"/>
              </a:defRPr>
            </a:lvl1pPr>
            <a:lvl2pPr marR="0" lvl="1"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2pPr>
            <a:lvl3pPr marR="0" lvl="2"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3pPr>
            <a:lvl4pPr marR="0" lvl="3"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4pPr>
            <a:lvl5pPr marR="0" lvl="4"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5pPr>
            <a:lvl6pPr marR="0" lvl="5"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6pPr>
            <a:lvl7pPr marR="0" lvl="6"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7pPr>
            <a:lvl8pPr marR="0" lvl="7"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8pPr>
            <a:lvl9pPr marR="0" lvl="8"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9pPr>
          </a:lstStyle>
          <a:p>
            <a:endParaRPr/>
          </a:p>
        </p:txBody>
      </p:sp>
      <p:sp>
        <p:nvSpPr>
          <p:cNvPr id="97" name="Google Shape;97;p21"/>
          <p:cNvSpPr txBox="1">
            <a:spLocks noGrp="1"/>
          </p:cNvSpPr>
          <p:nvPr>
            <p:ph type="body" idx="2"/>
          </p:nvPr>
        </p:nvSpPr>
        <p:spPr>
          <a:xfrm>
            <a:off x="303937" y="1009855"/>
            <a:ext cx="11315600" cy="431600"/>
          </a:xfrm>
          <a:prstGeom prst="rect">
            <a:avLst/>
          </a:prstGeom>
          <a:noFill/>
          <a:ln>
            <a:noFill/>
          </a:ln>
        </p:spPr>
        <p:txBody>
          <a:bodyPr spcFirstLastPara="1" wrap="square" lIns="68575" tIns="68575" rIns="68575" bIns="68575" anchor="t" anchorCtr="0"/>
          <a:lstStyle>
            <a:lvl1pPr marL="609585" marR="0" lvl="0" indent="-304792" algn="l" rtl="0">
              <a:lnSpc>
                <a:spcPct val="100000"/>
              </a:lnSpc>
              <a:spcBef>
                <a:spcPts val="0"/>
              </a:spcBef>
              <a:spcAft>
                <a:spcPts val="0"/>
              </a:spcAft>
              <a:buClr>
                <a:schemeClr val="accent5"/>
              </a:buClr>
              <a:buSzPts val="1600"/>
              <a:buFont typeface="Arial"/>
              <a:buNone/>
              <a:defRPr sz="2133" b="0" i="0" u="none" strike="noStrike" cap="none">
                <a:solidFill>
                  <a:srgbClr val="FFFFFF"/>
                </a:solidFill>
                <a:latin typeface="Arial"/>
                <a:ea typeface="Arial"/>
                <a:cs typeface="Arial"/>
                <a:sym typeface="Arial"/>
              </a:defRPr>
            </a:lvl1pPr>
            <a:lvl2pPr marL="1219170" marR="0" lvl="1" indent="-507987" algn="l" rtl="0">
              <a:lnSpc>
                <a:spcPct val="1000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2pPr>
            <a:lvl3pPr marL="1828754" marR="0" lvl="2" indent="-507987" algn="l" rtl="0">
              <a:lnSpc>
                <a:spcPct val="1000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3pPr>
            <a:lvl4pPr marL="2438339" marR="0" lvl="3" indent="-507987" algn="l" rtl="0">
              <a:lnSpc>
                <a:spcPct val="1000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4pPr>
            <a:lvl5pPr marL="3047924" marR="0" lvl="4" indent="-507987" algn="l" rtl="0">
              <a:lnSpc>
                <a:spcPct val="1000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5pPr>
            <a:lvl6pPr marL="3657509" marR="0" lvl="5"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6pPr>
            <a:lvl7pPr marL="4267093" marR="0" lvl="6"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7pPr>
            <a:lvl8pPr marL="4876678" marR="0" lvl="7"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8pPr>
            <a:lvl9pPr marL="5486263" marR="0" lvl="8"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9pPr>
          </a:lstStyle>
          <a:p>
            <a:endParaRPr/>
          </a:p>
        </p:txBody>
      </p:sp>
      <p:sp>
        <p:nvSpPr>
          <p:cNvPr id="98" name="Google Shape;98;p21"/>
          <p:cNvSpPr txBox="1"/>
          <p:nvPr/>
        </p:nvSpPr>
        <p:spPr>
          <a:xfrm>
            <a:off x="381000" y="6339789"/>
            <a:ext cx="1836800" cy="246400"/>
          </a:xfrm>
          <a:prstGeom prst="rect">
            <a:avLst/>
          </a:prstGeom>
          <a:noFill/>
          <a:ln>
            <a:noFill/>
          </a:ln>
        </p:spPr>
        <p:txBody>
          <a:bodyPr spcFirstLastPara="1" wrap="square" lIns="0" tIns="45700" rIns="91433" bIns="45700" anchor="ctr" anchorCtr="0">
            <a:noAutofit/>
          </a:bodyPr>
          <a:lstStyle/>
          <a:p>
            <a:pPr marL="0" marR="0" lvl="0" indent="0" algn="l" rtl="0">
              <a:lnSpc>
                <a:spcPct val="100000"/>
              </a:lnSpc>
              <a:spcBef>
                <a:spcPts val="0"/>
              </a:spcBef>
              <a:spcAft>
                <a:spcPts val="0"/>
              </a:spcAft>
              <a:buClr>
                <a:schemeClr val="accent5"/>
              </a:buClr>
              <a:buSzPts val="800"/>
              <a:buFont typeface="Arial"/>
              <a:buNone/>
            </a:pPr>
            <a:r>
              <a:rPr lang="en" sz="1067" b="0" i="0" u="none" strike="noStrike" cap="none">
                <a:solidFill>
                  <a:srgbClr val="FFFFFF"/>
                </a:solidFill>
                <a:latin typeface="Arial"/>
                <a:ea typeface="Arial"/>
                <a:cs typeface="Arial"/>
                <a:sym typeface="Arial"/>
              </a:rPr>
              <a:t>Docker 2017-Confidential</a:t>
            </a:r>
            <a:endParaRPr sz="1467"/>
          </a:p>
        </p:txBody>
      </p:sp>
    </p:spTree>
    <p:extLst>
      <p:ext uri="{BB962C8B-B14F-4D97-AF65-F5344CB8AC3E}">
        <p14:creationId xmlns:p14="http://schemas.microsoft.com/office/powerpoint/2010/main" val="40573514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blue-end">
  <p:cSld name="blue-end">
    <p:bg>
      <p:bgPr>
        <a:solidFill>
          <a:schemeClr val="lt1"/>
        </a:solidFill>
        <a:effectLst/>
      </p:bgPr>
    </p:bg>
    <p:spTree>
      <p:nvGrpSpPr>
        <p:cNvPr id="1" name="Shape 99"/>
        <p:cNvGrpSpPr/>
        <p:nvPr/>
      </p:nvGrpSpPr>
      <p:grpSpPr>
        <a:xfrm>
          <a:off x="0" y="0"/>
          <a:ext cx="0" cy="0"/>
          <a:chOff x="0" y="0"/>
          <a:chExt cx="0" cy="0"/>
        </a:xfrm>
      </p:grpSpPr>
      <p:sp>
        <p:nvSpPr>
          <p:cNvPr id="100" name="Google Shape;100;p22"/>
          <p:cNvSpPr/>
          <p:nvPr/>
        </p:nvSpPr>
        <p:spPr>
          <a:xfrm>
            <a:off x="4418115" y="3758653"/>
            <a:ext cx="3356000" cy="913200"/>
          </a:xfrm>
          <a:prstGeom prst="rect">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700"/>
              <a:buFont typeface="Arial"/>
              <a:buNone/>
            </a:pPr>
            <a:r>
              <a:rPr lang="en" sz="3467" b="1" i="0" u="none" strike="noStrike" cap="none">
                <a:solidFill>
                  <a:srgbClr val="FFFFFF"/>
                </a:solidFill>
                <a:latin typeface="Arial"/>
                <a:ea typeface="Arial"/>
                <a:cs typeface="Arial"/>
                <a:sym typeface="Arial"/>
              </a:rPr>
              <a:t>THANK YOU :)</a:t>
            </a:r>
            <a:endParaRPr sz="1467"/>
          </a:p>
        </p:txBody>
      </p:sp>
      <p:pic>
        <p:nvPicPr>
          <p:cNvPr id="101" name="Google Shape;101;p22" descr="mono-vertMesa de trabajo 1@2x.png"/>
          <p:cNvPicPr preferRelativeResize="0"/>
          <p:nvPr/>
        </p:nvPicPr>
        <p:blipFill rotWithShape="1">
          <a:blip r:embed="rId2">
            <a:alphaModFix/>
          </a:blip>
          <a:srcRect/>
          <a:stretch/>
        </p:blipFill>
        <p:spPr>
          <a:xfrm>
            <a:off x="4892671" y="1287729"/>
            <a:ext cx="2793900" cy="2404500"/>
          </a:xfrm>
          <a:prstGeom prst="rect">
            <a:avLst/>
          </a:prstGeom>
          <a:noFill/>
          <a:ln>
            <a:noFill/>
          </a:ln>
        </p:spPr>
      </p:pic>
      <p:sp>
        <p:nvSpPr>
          <p:cNvPr id="102" name="Google Shape;102;p22"/>
          <p:cNvSpPr txBox="1">
            <a:spLocks noGrp="1"/>
          </p:cNvSpPr>
          <p:nvPr>
            <p:ph type="body" idx="1"/>
          </p:nvPr>
        </p:nvSpPr>
        <p:spPr>
          <a:xfrm>
            <a:off x="4892671" y="4738279"/>
            <a:ext cx="2382800" cy="476000"/>
          </a:xfrm>
          <a:prstGeom prst="rect">
            <a:avLst/>
          </a:prstGeom>
          <a:noFill/>
          <a:ln>
            <a:noFill/>
          </a:ln>
        </p:spPr>
        <p:txBody>
          <a:bodyPr spcFirstLastPara="1" wrap="square" lIns="68575" tIns="68575" rIns="68575" bIns="68575" anchor="ctr" anchorCtr="0"/>
          <a:lstStyle>
            <a:lvl1pPr marL="609585" marR="0" lvl="0" indent="-304792" algn="ctr" rtl="0">
              <a:lnSpc>
                <a:spcPct val="100000"/>
              </a:lnSpc>
              <a:spcBef>
                <a:spcPts val="0"/>
              </a:spcBef>
              <a:spcAft>
                <a:spcPts val="0"/>
              </a:spcAft>
              <a:buClr>
                <a:schemeClr val="accent5"/>
              </a:buClr>
              <a:buSzPts val="1400"/>
              <a:buFont typeface="Arial"/>
              <a:buNone/>
              <a:defRPr sz="1867" b="0" i="0" u="none" strike="noStrike" cap="none">
                <a:solidFill>
                  <a:srgbClr val="FFFFFF"/>
                </a:solidFill>
                <a:latin typeface="Arial"/>
                <a:ea typeface="Arial"/>
                <a:cs typeface="Arial"/>
                <a:sym typeface="Arial"/>
              </a:defRPr>
            </a:lvl1pPr>
            <a:lvl2pPr marL="1219170" marR="0" lvl="1" indent="-372524" algn="l" rtl="0">
              <a:lnSpc>
                <a:spcPct val="760000"/>
              </a:lnSpc>
              <a:spcBef>
                <a:spcPts val="0"/>
              </a:spcBef>
              <a:spcAft>
                <a:spcPts val="0"/>
              </a:spcAft>
              <a:buClr>
                <a:schemeClr val="accent5"/>
              </a:buClr>
              <a:buSzPts val="800"/>
              <a:buFont typeface="Arial"/>
              <a:buChar char="–"/>
              <a:defRPr sz="1067" b="0" i="0" u="none" strike="noStrike" cap="none">
                <a:solidFill>
                  <a:srgbClr val="0095E5"/>
                </a:solidFill>
                <a:latin typeface="Arial"/>
                <a:ea typeface="Arial"/>
                <a:cs typeface="Arial"/>
                <a:sym typeface="Arial"/>
              </a:defRPr>
            </a:lvl2pPr>
            <a:lvl3pPr marL="1828754" marR="0" lvl="2" indent="-372524" algn="l" rtl="0">
              <a:lnSpc>
                <a:spcPct val="760000"/>
              </a:lnSpc>
              <a:spcBef>
                <a:spcPts val="0"/>
              </a:spcBef>
              <a:spcAft>
                <a:spcPts val="0"/>
              </a:spcAft>
              <a:buClr>
                <a:schemeClr val="accent5"/>
              </a:buClr>
              <a:buSzPts val="800"/>
              <a:buFont typeface="Arial"/>
              <a:buChar char="•"/>
              <a:defRPr sz="1067" b="0" i="0" u="none" strike="noStrike" cap="none">
                <a:solidFill>
                  <a:srgbClr val="0095E5"/>
                </a:solidFill>
                <a:latin typeface="Arial"/>
                <a:ea typeface="Arial"/>
                <a:cs typeface="Arial"/>
                <a:sym typeface="Arial"/>
              </a:defRPr>
            </a:lvl3pPr>
            <a:lvl4pPr marL="2438339" marR="0" lvl="3" indent="-372524" algn="l" rtl="0">
              <a:lnSpc>
                <a:spcPct val="760000"/>
              </a:lnSpc>
              <a:spcBef>
                <a:spcPts val="0"/>
              </a:spcBef>
              <a:spcAft>
                <a:spcPts val="0"/>
              </a:spcAft>
              <a:buClr>
                <a:schemeClr val="accent5"/>
              </a:buClr>
              <a:buSzPts val="800"/>
              <a:buFont typeface="Arial"/>
              <a:buChar char="–"/>
              <a:defRPr sz="1067" b="0" i="0" u="none" strike="noStrike" cap="none">
                <a:solidFill>
                  <a:srgbClr val="0095E5"/>
                </a:solidFill>
                <a:latin typeface="Arial"/>
                <a:ea typeface="Arial"/>
                <a:cs typeface="Arial"/>
                <a:sym typeface="Arial"/>
              </a:defRPr>
            </a:lvl4pPr>
            <a:lvl5pPr marL="3047924" marR="0" lvl="4" indent="-372524" algn="l" rtl="0">
              <a:lnSpc>
                <a:spcPct val="760000"/>
              </a:lnSpc>
              <a:spcBef>
                <a:spcPts val="0"/>
              </a:spcBef>
              <a:spcAft>
                <a:spcPts val="0"/>
              </a:spcAft>
              <a:buClr>
                <a:schemeClr val="accent5"/>
              </a:buClr>
              <a:buSzPts val="800"/>
              <a:buFont typeface="Arial"/>
              <a:buChar char="»"/>
              <a:defRPr sz="1067" b="0" i="0" u="none" strike="noStrike" cap="none">
                <a:solidFill>
                  <a:srgbClr val="0095E5"/>
                </a:solidFill>
                <a:latin typeface="Arial"/>
                <a:ea typeface="Arial"/>
                <a:cs typeface="Arial"/>
                <a:sym typeface="Arial"/>
              </a:defRPr>
            </a:lvl5pPr>
            <a:lvl6pPr marL="3657509" marR="0" lvl="5"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6pPr>
            <a:lvl7pPr marL="4267093" marR="0" lvl="6"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7pPr>
            <a:lvl8pPr marL="4876678" marR="0" lvl="7"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8pPr>
            <a:lvl9pPr marL="5486263" marR="0" lvl="8"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9pPr>
          </a:lstStyle>
          <a:p>
            <a:endParaRPr/>
          </a:p>
        </p:txBody>
      </p:sp>
      <p:sp>
        <p:nvSpPr>
          <p:cNvPr id="103" name="Google Shape;103;p22"/>
          <p:cNvSpPr txBox="1"/>
          <p:nvPr/>
        </p:nvSpPr>
        <p:spPr>
          <a:xfrm>
            <a:off x="381000" y="6339789"/>
            <a:ext cx="1836800" cy="246400"/>
          </a:xfrm>
          <a:prstGeom prst="rect">
            <a:avLst/>
          </a:prstGeom>
          <a:noFill/>
          <a:ln>
            <a:noFill/>
          </a:ln>
        </p:spPr>
        <p:txBody>
          <a:bodyPr spcFirstLastPara="1" wrap="square" lIns="0" tIns="45700" rIns="91433" bIns="45700" anchor="ctr" anchorCtr="0">
            <a:noAutofit/>
          </a:bodyPr>
          <a:lstStyle/>
          <a:p>
            <a:pPr marL="0" marR="0" lvl="0" indent="0" algn="l" rtl="0">
              <a:lnSpc>
                <a:spcPct val="100000"/>
              </a:lnSpc>
              <a:spcBef>
                <a:spcPts val="0"/>
              </a:spcBef>
              <a:spcAft>
                <a:spcPts val="0"/>
              </a:spcAft>
              <a:buClr>
                <a:schemeClr val="accent5"/>
              </a:buClr>
              <a:buSzPts val="800"/>
              <a:buFont typeface="Arial"/>
              <a:buNone/>
            </a:pPr>
            <a:r>
              <a:rPr lang="en" sz="1067" b="0" i="0" u="none" strike="noStrike" cap="none">
                <a:solidFill>
                  <a:srgbClr val="FFFFFF"/>
                </a:solidFill>
                <a:latin typeface="Arial"/>
                <a:ea typeface="Arial"/>
                <a:cs typeface="Arial"/>
                <a:sym typeface="Arial"/>
              </a:rPr>
              <a:t>Docker 2017-Confidential</a:t>
            </a:r>
            <a:endParaRPr sz="1467"/>
          </a:p>
        </p:txBody>
      </p:sp>
    </p:spTree>
    <p:extLst>
      <p:ext uri="{BB962C8B-B14F-4D97-AF65-F5344CB8AC3E}">
        <p14:creationId xmlns:p14="http://schemas.microsoft.com/office/powerpoint/2010/main" val="286167294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moby-light-main page">
  <p:cSld name="moby-light-main page">
    <p:bg>
      <p:bgPr>
        <a:solidFill>
          <a:srgbClr val="FFFFFF"/>
        </a:solidFill>
        <a:effectLst/>
      </p:bgPr>
    </p:bg>
    <p:spTree>
      <p:nvGrpSpPr>
        <p:cNvPr id="1" name="Shape 104"/>
        <p:cNvGrpSpPr/>
        <p:nvPr/>
      </p:nvGrpSpPr>
      <p:grpSpPr>
        <a:xfrm>
          <a:off x="0" y="0"/>
          <a:ext cx="0" cy="0"/>
          <a:chOff x="0" y="0"/>
          <a:chExt cx="0" cy="0"/>
        </a:xfrm>
      </p:grpSpPr>
      <p:sp>
        <p:nvSpPr>
          <p:cNvPr id="105" name="Google Shape;105;p23"/>
          <p:cNvSpPr/>
          <p:nvPr/>
        </p:nvSpPr>
        <p:spPr>
          <a:xfrm>
            <a:off x="1" y="1"/>
            <a:ext cx="12192000" cy="182800"/>
          </a:xfrm>
          <a:prstGeom prst="rect">
            <a:avLst/>
          </a:prstGeom>
          <a:solidFill>
            <a:srgbClr val="101E26"/>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3200" b="0" i="0" u="none" strike="noStrike" cap="none">
              <a:solidFill>
                <a:schemeClr val="lt1"/>
              </a:solidFill>
              <a:latin typeface="Arial"/>
              <a:ea typeface="Arial"/>
              <a:cs typeface="Arial"/>
              <a:sym typeface="Arial"/>
            </a:endParaRPr>
          </a:p>
        </p:txBody>
      </p:sp>
      <p:pic>
        <p:nvPicPr>
          <p:cNvPr id="106" name="Google Shape;106;p23" descr="moby horMesa de trabajo 1@2x.png"/>
          <p:cNvPicPr preferRelativeResize="0"/>
          <p:nvPr/>
        </p:nvPicPr>
        <p:blipFill rotWithShape="1">
          <a:blip r:embed="rId2">
            <a:alphaModFix/>
          </a:blip>
          <a:srcRect/>
          <a:stretch/>
        </p:blipFill>
        <p:spPr>
          <a:xfrm>
            <a:off x="5113680" y="5898600"/>
            <a:ext cx="1939365" cy="688163"/>
          </a:xfrm>
          <a:prstGeom prst="rect">
            <a:avLst/>
          </a:prstGeom>
          <a:noFill/>
          <a:ln>
            <a:noFill/>
          </a:ln>
        </p:spPr>
      </p:pic>
      <p:sp>
        <p:nvSpPr>
          <p:cNvPr id="107" name="Google Shape;107;p23"/>
          <p:cNvSpPr txBox="1">
            <a:spLocks noGrp="1"/>
          </p:cNvSpPr>
          <p:nvPr>
            <p:ph type="body" idx="1"/>
          </p:nvPr>
        </p:nvSpPr>
        <p:spPr>
          <a:xfrm>
            <a:off x="338375" y="530375"/>
            <a:ext cx="11349200" cy="1308000"/>
          </a:xfrm>
          <a:prstGeom prst="rect">
            <a:avLst/>
          </a:prstGeom>
          <a:noFill/>
          <a:ln>
            <a:noFill/>
          </a:ln>
        </p:spPr>
        <p:txBody>
          <a:bodyPr spcFirstLastPara="1" wrap="square" lIns="68575" tIns="68575" rIns="68575" bIns="68575" anchor="ctr" anchorCtr="0"/>
          <a:lstStyle>
            <a:lvl1pPr marL="609585" marR="0" lvl="0" indent="-304792" algn="l" rtl="0">
              <a:lnSpc>
                <a:spcPct val="100000"/>
              </a:lnSpc>
              <a:spcBef>
                <a:spcPts val="0"/>
              </a:spcBef>
              <a:spcAft>
                <a:spcPts val="0"/>
              </a:spcAft>
              <a:buClr>
                <a:schemeClr val="accent5"/>
              </a:buClr>
              <a:buSzPts val="3300"/>
              <a:buFont typeface="Arial"/>
              <a:buNone/>
              <a:defRPr sz="4400" b="1" i="0" u="none" strike="noStrike" cap="none">
                <a:solidFill>
                  <a:srgbClr val="101E26"/>
                </a:solidFill>
                <a:latin typeface="Arial"/>
                <a:ea typeface="Arial"/>
                <a:cs typeface="Arial"/>
                <a:sym typeface="Arial"/>
              </a:defRPr>
            </a:lvl1pPr>
            <a:lvl2pPr marL="1219170" marR="0" lvl="1" indent="-304792" algn="l" rtl="0">
              <a:lnSpc>
                <a:spcPct val="237500"/>
              </a:lnSpc>
              <a:spcBef>
                <a:spcPts val="0"/>
              </a:spcBef>
              <a:spcAft>
                <a:spcPts val="0"/>
              </a:spcAft>
              <a:buClr>
                <a:schemeClr val="accent5"/>
              </a:buClr>
              <a:buSzPts val="2400"/>
              <a:buFont typeface="Arial"/>
              <a:buNone/>
              <a:defRPr sz="3200" b="0" i="0" u="none" strike="noStrike" cap="none">
                <a:solidFill>
                  <a:srgbClr val="0095E5"/>
                </a:solidFill>
                <a:latin typeface="Arial"/>
                <a:ea typeface="Arial"/>
                <a:cs typeface="Arial"/>
                <a:sym typeface="Arial"/>
              </a:defRPr>
            </a:lvl2pPr>
            <a:lvl3pPr marL="1828754" marR="0" lvl="2" indent="-304792" algn="l" rtl="0">
              <a:lnSpc>
                <a:spcPct val="237500"/>
              </a:lnSpc>
              <a:spcBef>
                <a:spcPts val="0"/>
              </a:spcBef>
              <a:spcAft>
                <a:spcPts val="0"/>
              </a:spcAft>
              <a:buClr>
                <a:schemeClr val="accent5"/>
              </a:buClr>
              <a:buSzPts val="2400"/>
              <a:buFont typeface="Arial"/>
              <a:buNone/>
              <a:defRPr sz="3200" b="0" i="0" u="none" strike="noStrike" cap="none">
                <a:solidFill>
                  <a:srgbClr val="0095E5"/>
                </a:solidFill>
                <a:latin typeface="Arial"/>
                <a:ea typeface="Arial"/>
                <a:cs typeface="Arial"/>
                <a:sym typeface="Arial"/>
              </a:defRPr>
            </a:lvl3pPr>
            <a:lvl4pPr marL="2438339" marR="0" lvl="3" indent="-304792" algn="l" rtl="0">
              <a:lnSpc>
                <a:spcPct val="237500"/>
              </a:lnSpc>
              <a:spcBef>
                <a:spcPts val="0"/>
              </a:spcBef>
              <a:spcAft>
                <a:spcPts val="0"/>
              </a:spcAft>
              <a:buClr>
                <a:schemeClr val="accent5"/>
              </a:buClr>
              <a:buSzPts val="2400"/>
              <a:buFont typeface="Arial"/>
              <a:buNone/>
              <a:defRPr sz="3200" b="0" i="0" u="none" strike="noStrike" cap="none">
                <a:solidFill>
                  <a:srgbClr val="0095E5"/>
                </a:solidFill>
                <a:latin typeface="Arial"/>
                <a:ea typeface="Arial"/>
                <a:cs typeface="Arial"/>
                <a:sym typeface="Arial"/>
              </a:defRPr>
            </a:lvl4pPr>
            <a:lvl5pPr marL="3047924" marR="0" lvl="4" indent="-304792" algn="l" rtl="0">
              <a:lnSpc>
                <a:spcPct val="237500"/>
              </a:lnSpc>
              <a:spcBef>
                <a:spcPts val="0"/>
              </a:spcBef>
              <a:spcAft>
                <a:spcPts val="0"/>
              </a:spcAft>
              <a:buClr>
                <a:schemeClr val="accent5"/>
              </a:buClr>
              <a:buSzPts val="2400"/>
              <a:buFont typeface="Arial"/>
              <a:buNone/>
              <a:defRPr sz="3200" b="0" i="0" u="none" strike="noStrike" cap="none">
                <a:solidFill>
                  <a:srgbClr val="0095E5"/>
                </a:solidFill>
                <a:latin typeface="Arial"/>
                <a:ea typeface="Arial"/>
                <a:cs typeface="Arial"/>
                <a:sym typeface="Arial"/>
              </a:defRPr>
            </a:lvl5pPr>
            <a:lvl6pPr marL="3657509" marR="0" lvl="5"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6pPr>
            <a:lvl7pPr marL="4267093" marR="0" lvl="6"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7pPr>
            <a:lvl8pPr marL="4876678" marR="0" lvl="7"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8pPr>
            <a:lvl9pPr marL="5486263" marR="0" lvl="8"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9pPr>
          </a:lstStyle>
          <a:p>
            <a:endParaRPr/>
          </a:p>
        </p:txBody>
      </p:sp>
      <p:sp>
        <p:nvSpPr>
          <p:cNvPr id="108" name="Google Shape;108;p23"/>
          <p:cNvSpPr txBox="1">
            <a:spLocks noGrp="1"/>
          </p:cNvSpPr>
          <p:nvPr>
            <p:ph type="body" idx="2"/>
          </p:nvPr>
        </p:nvSpPr>
        <p:spPr>
          <a:xfrm>
            <a:off x="338375" y="2069543"/>
            <a:ext cx="6802400" cy="1006400"/>
          </a:xfrm>
          <a:prstGeom prst="rect">
            <a:avLst/>
          </a:prstGeom>
          <a:noFill/>
          <a:ln>
            <a:noFill/>
          </a:ln>
        </p:spPr>
        <p:txBody>
          <a:bodyPr spcFirstLastPara="1" wrap="square" lIns="68575" tIns="68575" rIns="68575" bIns="68575" anchor="ctr" anchorCtr="0"/>
          <a:lstStyle>
            <a:lvl1pPr marL="609585" marR="0" lvl="0" indent="-304792" algn="l" rtl="0">
              <a:lnSpc>
                <a:spcPct val="100000"/>
              </a:lnSpc>
              <a:spcBef>
                <a:spcPts val="0"/>
              </a:spcBef>
              <a:spcAft>
                <a:spcPts val="0"/>
              </a:spcAft>
              <a:buClr>
                <a:schemeClr val="accent5"/>
              </a:buClr>
              <a:buSzPts val="2400"/>
              <a:buFont typeface="Arial"/>
              <a:buNone/>
              <a:defRPr sz="3200" b="0" i="0" u="none" strike="noStrike" cap="none">
                <a:solidFill>
                  <a:schemeClr val="dk2"/>
                </a:solidFill>
                <a:latin typeface="Arial"/>
                <a:ea typeface="Arial"/>
                <a:cs typeface="Arial"/>
                <a:sym typeface="Arial"/>
              </a:defRPr>
            </a:lvl1pPr>
            <a:lvl2pPr marL="1219170" marR="0" lvl="1" indent="-304792" algn="l" rtl="0">
              <a:lnSpc>
                <a:spcPct val="237500"/>
              </a:lnSpc>
              <a:spcBef>
                <a:spcPts val="0"/>
              </a:spcBef>
              <a:spcAft>
                <a:spcPts val="0"/>
              </a:spcAft>
              <a:buClr>
                <a:schemeClr val="accent5"/>
              </a:buClr>
              <a:buSzPts val="2400"/>
              <a:buFont typeface="Arial"/>
              <a:buNone/>
              <a:defRPr sz="3200" b="0" i="0" u="none" strike="noStrike" cap="none">
                <a:solidFill>
                  <a:srgbClr val="0095E5"/>
                </a:solidFill>
                <a:latin typeface="Arial"/>
                <a:ea typeface="Arial"/>
                <a:cs typeface="Arial"/>
                <a:sym typeface="Arial"/>
              </a:defRPr>
            </a:lvl2pPr>
            <a:lvl3pPr marL="1828754" marR="0" lvl="2" indent="-304792" algn="l" rtl="0">
              <a:lnSpc>
                <a:spcPct val="237500"/>
              </a:lnSpc>
              <a:spcBef>
                <a:spcPts val="0"/>
              </a:spcBef>
              <a:spcAft>
                <a:spcPts val="0"/>
              </a:spcAft>
              <a:buClr>
                <a:schemeClr val="accent5"/>
              </a:buClr>
              <a:buSzPts val="2400"/>
              <a:buFont typeface="Arial"/>
              <a:buNone/>
              <a:defRPr sz="3200" b="0" i="0" u="none" strike="noStrike" cap="none">
                <a:solidFill>
                  <a:srgbClr val="0095E5"/>
                </a:solidFill>
                <a:latin typeface="Arial"/>
                <a:ea typeface="Arial"/>
                <a:cs typeface="Arial"/>
                <a:sym typeface="Arial"/>
              </a:defRPr>
            </a:lvl3pPr>
            <a:lvl4pPr marL="2438339" marR="0" lvl="3" indent="-304792" algn="l" rtl="0">
              <a:lnSpc>
                <a:spcPct val="237500"/>
              </a:lnSpc>
              <a:spcBef>
                <a:spcPts val="0"/>
              </a:spcBef>
              <a:spcAft>
                <a:spcPts val="0"/>
              </a:spcAft>
              <a:buClr>
                <a:schemeClr val="accent5"/>
              </a:buClr>
              <a:buSzPts val="2400"/>
              <a:buFont typeface="Arial"/>
              <a:buNone/>
              <a:defRPr sz="3200" b="0" i="0" u="none" strike="noStrike" cap="none">
                <a:solidFill>
                  <a:srgbClr val="0095E5"/>
                </a:solidFill>
                <a:latin typeface="Arial"/>
                <a:ea typeface="Arial"/>
                <a:cs typeface="Arial"/>
                <a:sym typeface="Arial"/>
              </a:defRPr>
            </a:lvl4pPr>
            <a:lvl5pPr marL="3047924" marR="0" lvl="4" indent="-304792" algn="l" rtl="0">
              <a:lnSpc>
                <a:spcPct val="237500"/>
              </a:lnSpc>
              <a:spcBef>
                <a:spcPts val="0"/>
              </a:spcBef>
              <a:spcAft>
                <a:spcPts val="0"/>
              </a:spcAft>
              <a:buClr>
                <a:schemeClr val="accent5"/>
              </a:buClr>
              <a:buSzPts val="2400"/>
              <a:buFont typeface="Arial"/>
              <a:buNone/>
              <a:defRPr sz="3200" b="0" i="0" u="none" strike="noStrike" cap="none">
                <a:solidFill>
                  <a:srgbClr val="0095E5"/>
                </a:solidFill>
                <a:latin typeface="Arial"/>
                <a:ea typeface="Arial"/>
                <a:cs typeface="Arial"/>
                <a:sym typeface="Arial"/>
              </a:defRPr>
            </a:lvl5pPr>
            <a:lvl6pPr marL="3657509" marR="0" lvl="5"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6pPr>
            <a:lvl7pPr marL="4267093" marR="0" lvl="6"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7pPr>
            <a:lvl8pPr marL="4876678" marR="0" lvl="7"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8pPr>
            <a:lvl9pPr marL="5486263" marR="0" lvl="8"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9pPr>
          </a:lstStyle>
          <a:p>
            <a:endParaRPr/>
          </a:p>
        </p:txBody>
      </p:sp>
    </p:spTree>
    <p:extLst>
      <p:ext uri="{BB962C8B-B14F-4D97-AF65-F5344CB8AC3E}">
        <p14:creationId xmlns:p14="http://schemas.microsoft.com/office/powerpoint/2010/main" val="33709734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moby-light-content">
  <p:cSld name="moby-light-content">
    <p:bg>
      <p:bgPr>
        <a:solidFill>
          <a:srgbClr val="FFFFFF"/>
        </a:solidFill>
        <a:effectLst/>
      </p:bgPr>
    </p:bg>
    <p:spTree>
      <p:nvGrpSpPr>
        <p:cNvPr id="1" name="Shape 109"/>
        <p:cNvGrpSpPr/>
        <p:nvPr/>
      </p:nvGrpSpPr>
      <p:grpSpPr>
        <a:xfrm>
          <a:off x="0" y="0"/>
          <a:ext cx="0" cy="0"/>
          <a:chOff x="0" y="0"/>
          <a:chExt cx="0" cy="0"/>
        </a:xfrm>
      </p:grpSpPr>
      <p:sp>
        <p:nvSpPr>
          <p:cNvPr id="110" name="Google Shape;110;p24"/>
          <p:cNvSpPr txBox="1">
            <a:spLocks noGrp="1"/>
          </p:cNvSpPr>
          <p:nvPr>
            <p:ph type="body" idx="1"/>
          </p:nvPr>
        </p:nvSpPr>
        <p:spPr>
          <a:xfrm>
            <a:off x="303937" y="1190400"/>
            <a:ext cx="11316400" cy="5272400"/>
          </a:xfrm>
          <a:prstGeom prst="rect">
            <a:avLst/>
          </a:prstGeom>
          <a:noFill/>
          <a:ln>
            <a:noFill/>
          </a:ln>
        </p:spPr>
        <p:txBody>
          <a:bodyPr spcFirstLastPara="1" wrap="square" lIns="68575" tIns="68575" rIns="68575" bIns="68575" anchor="t" anchorCtr="0"/>
          <a:lstStyle>
            <a:lvl1pPr marL="609585" marR="0" lvl="0" indent="-457189" algn="l" rtl="0">
              <a:lnSpc>
                <a:spcPct val="100000"/>
              </a:lnSpc>
              <a:spcBef>
                <a:spcPts val="0"/>
              </a:spcBef>
              <a:spcAft>
                <a:spcPts val="0"/>
              </a:spcAft>
              <a:buClr>
                <a:srgbClr val="101E26"/>
              </a:buClr>
              <a:buSzPts val="1800"/>
              <a:buFont typeface="Arial"/>
              <a:buChar char="•"/>
              <a:defRPr sz="2400" b="0" i="0" u="none" strike="noStrike" cap="none">
                <a:solidFill>
                  <a:srgbClr val="101E26"/>
                </a:solidFill>
                <a:latin typeface="Arial"/>
                <a:ea typeface="Arial"/>
                <a:cs typeface="Arial"/>
                <a:sym typeface="Arial"/>
              </a:defRPr>
            </a:lvl1pPr>
            <a:lvl2pPr marL="1219170" marR="0" lvl="1" indent="-397923" algn="l" rtl="0">
              <a:lnSpc>
                <a:spcPct val="100000"/>
              </a:lnSpc>
              <a:spcBef>
                <a:spcPts val="667"/>
              </a:spcBef>
              <a:spcAft>
                <a:spcPts val="0"/>
              </a:spcAft>
              <a:buClr>
                <a:srgbClr val="101E26"/>
              </a:buClr>
              <a:buSzPts val="1100"/>
              <a:buFont typeface="Arial"/>
              <a:buChar char="−"/>
              <a:defRPr sz="2400" b="0" i="0" u="none" strike="noStrike" cap="none">
                <a:solidFill>
                  <a:srgbClr val="101E26"/>
                </a:solidFill>
                <a:latin typeface="Arial"/>
                <a:ea typeface="Arial"/>
                <a:cs typeface="Arial"/>
                <a:sym typeface="Arial"/>
              </a:defRPr>
            </a:lvl2pPr>
            <a:lvl3pPr marL="1828754" marR="0" lvl="2" indent="-423323" algn="l" rtl="0">
              <a:lnSpc>
                <a:spcPct val="100000"/>
              </a:lnSpc>
              <a:spcBef>
                <a:spcPts val="667"/>
              </a:spcBef>
              <a:spcAft>
                <a:spcPts val="0"/>
              </a:spcAft>
              <a:buClr>
                <a:srgbClr val="101E26"/>
              </a:buClr>
              <a:buSzPts val="1400"/>
              <a:buFont typeface="Noto Sans Symbols"/>
              <a:buChar char="▪"/>
              <a:defRPr sz="2400" b="0" i="0" u="none" strike="noStrike" cap="none">
                <a:solidFill>
                  <a:srgbClr val="101E26"/>
                </a:solidFill>
                <a:latin typeface="Arial"/>
                <a:ea typeface="Arial"/>
                <a:cs typeface="Arial"/>
                <a:sym typeface="Arial"/>
              </a:defRPr>
            </a:lvl3pPr>
            <a:lvl4pPr marL="2438339" marR="0" lvl="3" indent="-423323" algn="l" rtl="0">
              <a:lnSpc>
                <a:spcPct val="100000"/>
              </a:lnSpc>
              <a:spcBef>
                <a:spcPts val="667"/>
              </a:spcBef>
              <a:spcAft>
                <a:spcPts val="0"/>
              </a:spcAft>
              <a:buClr>
                <a:srgbClr val="2F474F"/>
              </a:buClr>
              <a:buSzPts val="1400"/>
              <a:buFont typeface="Noto Sans Symbols"/>
              <a:buChar char="▪"/>
              <a:defRPr sz="2400" b="0" i="0" u="none" strike="noStrike" cap="none">
                <a:solidFill>
                  <a:srgbClr val="2F474F"/>
                </a:solidFill>
                <a:latin typeface="Arial"/>
                <a:ea typeface="Arial"/>
                <a:cs typeface="Arial"/>
                <a:sym typeface="Arial"/>
              </a:defRPr>
            </a:lvl4pPr>
            <a:lvl5pPr marL="3047924" marR="0" lvl="4" indent="-423323" algn="l" rtl="0">
              <a:lnSpc>
                <a:spcPct val="100000"/>
              </a:lnSpc>
              <a:spcBef>
                <a:spcPts val="1600"/>
              </a:spcBef>
              <a:spcAft>
                <a:spcPts val="0"/>
              </a:spcAft>
              <a:buClr>
                <a:srgbClr val="2F474F"/>
              </a:buClr>
              <a:buSzPts val="1400"/>
              <a:buFont typeface="Noto Sans Symbols"/>
              <a:buChar char="▪"/>
              <a:defRPr sz="2400" b="0" i="0" u="none" strike="noStrike" cap="none">
                <a:solidFill>
                  <a:srgbClr val="2F474F"/>
                </a:solidFill>
                <a:latin typeface="Arial"/>
                <a:ea typeface="Arial"/>
                <a:cs typeface="Arial"/>
                <a:sym typeface="Arial"/>
              </a:defRPr>
            </a:lvl5pPr>
            <a:lvl6pPr marL="3657509" marR="0" lvl="5" indent="-507987" algn="l" rtl="0">
              <a:lnSpc>
                <a:spcPct val="237500"/>
              </a:lnSpc>
              <a:spcBef>
                <a:spcPts val="160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6pPr>
            <a:lvl7pPr marL="4267093" marR="0" lvl="6"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7pPr>
            <a:lvl8pPr marL="4876678" marR="0" lvl="7"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8pPr>
            <a:lvl9pPr marL="5486263" marR="0" lvl="8"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9pPr>
          </a:lstStyle>
          <a:p>
            <a:endParaRPr/>
          </a:p>
        </p:txBody>
      </p:sp>
      <p:sp>
        <p:nvSpPr>
          <p:cNvPr id="111" name="Google Shape;111;p24"/>
          <p:cNvSpPr txBox="1">
            <a:spLocks noGrp="1"/>
          </p:cNvSpPr>
          <p:nvPr>
            <p:ph type="title"/>
          </p:nvPr>
        </p:nvSpPr>
        <p:spPr>
          <a:xfrm>
            <a:off x="303939" y="368259"/>
            <a:ext cx="11316400" cy="653600"/>
          </a:xfrm>
          <a:prstGeom prst="rect">
            <a:avLst/>
          </a:prstGeom>
          <a:noFill/>
          <a:ln>
            <a:noFill/>
          </a:ln>
        </p:spPr>
        <p:txBody>
          <a:bodyPr spcFirstLastPara="1" wrap="square" lIns="68575" tIns="68575" rIns="68575" bIns="68575" anchor="ctr" anchorCtr="0"/>
          <a:lstStyle>
            <a:lvl1pPr marR="0" lvl="0" algn="l" rtl="0">
              <a:lnSpc>
                <a:spcPct val="100000"/>
              </a:lnSpc>
              <a:spcBef>
                <a:spcPts val="0"/>
              </a:spcBef>
              <a:spcAft>
                <a:spcPts val="0"/>
              </a:spcAft>
              <a:buClr>
                <a:srgbClr val="101E26"/>
              </a:buClr>
              <a:buSzPts val="1800"/>
              <a:buFont typeface="Arial"/>
              <a:buNone/>
              <a:defRPr sz="2400" b="1" i="0" u="none" strike="noStrike" cap="none">
                <a:solidFill>
                  <a:srgbClr val="101E26"/>
                </a:solidFill>
                <a:latin typeface="Arial"/>
                <a:ea typeface="Arial"/>
                <a:cs typeface="Arial"/>
                <a:sym typeface="Arial"/>
              </a:defRPr>
            </a:lvl1pPr>
            <a:lvl2pPr marR="0" lvl="1"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2pPr>
            <a:lvl3pPr marR="0" lvl="2"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3pPr>
            <a:lvl4pPr marR="0" lvl="3"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4pPr>
            <a:lvl5pPr marR="0" lvl="4"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5pPr>
            <a:lvl6pPr marR="0" lvl="5"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6pPr>
            <a:lvl7pPr marR="0" lvl="6"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7pPr>
            <a:lvl8pPr marR="0" lvl="7"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8pPr>
            <a:lvl9pPr marR="0" lvl="8"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9pPr>
          </a:lstStyle>
          <a:p>
            <a:endParaRPr/>
          </a:p>
        </p:txBody>
      </p:sp>
      <p:pic>
        <p:nvPicPr>
          <p:cNvPr id="112" name="Google Shape;112;p24" descr="imagemobyMesa de trabajo 1@2x.png"/>
          <p:cNvPicPr preferRelativeResize="0"/>
          <p:nvPr/>
        </p:nvPicPr>
        <p:blipFill rotWithShape="1">
          <a:blip r:embed="rId2">
            <a:alphaModFix/>
          </a:blip>
          <a:srcRect/>
          <a:stretch/>
        </p:blipFill>
        <p:spPr>
          <a:xfrm>
            <a:off x="11129377" y="326646"/>
            <a:ext cx="745068" cy="745068"/>
          </a:xfrm>
          <a:prstGeom prst="rect">
            <a:avLst/>
          </a:prstGeom>
          <a:noFill/>
          <a:ln>
            <a:noFill/>
          </a:ln>
        </p:spPr>
      </p:pic>
      <p:sp>
        <p:nvSpPr>
          <p:cNvPr id="113" name="Google Shape;113;p24"/>
          <p:cNvSpPr/>
          <p:nvPr/>
        </p:nvSpPr>
        <p:spPr>
          <a:xfrm>
            <a:off x="1" y="1"/>
            <a:ext cx="12192000" cy="182800"/>
          </a:xfrm>
          <a:prstGeom prst="rect">
            <a:avLst/>
          </a:prstGeom>
          <a:solidFill>
            <a:srgbClr val="101E26"/>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3200" b="0" i="0" u="none" strike="noStrike" cap="none">
              <a:solidFill>
                <a:schemeClr val="lt1"/>
              </a:solidFill>
              <a:latin typeface="Arial"/>
              <a:ea typeface="Arial"/>
              <a:cs typeface="Arial"/>
              <a:sym typeface="Arial"/>
            </a:endParaRPr>
          </a:p>
        </p:txBody>
      </p:sp>
      <p:sp>
        <p:nvSpPr>
          <p:cNvPr id="114" name="Google Shape;114;p24"/>
          <p:cNvSpPr txBox="1">
            <a:spLocks noGrp="1"/>
          </p:cNvSpPr>
          <p:nvPr>
            <p:ph type="body" idx="2"/>
          </p:nvPr>
        </p:nvSpPr>
        <p:spPr>
          <a:xfrm>
            <a:off x="381000" y="6339789"/>
            <a:ext cx="1836800" cy="246400"/>
          </a:xfrm>
          <a:prstGeom prst="rect">
            <a:avLst/>
          </a:prstGeom>
          <a:noFill/>
          <a:ln>
            <a:noFill/>
          </a:ln>
        </p:spPr>
        <p:txBody>
          <a:bodyPr spcFirstLastPara="1" wrap="square" lIns="68575" tIns="68575" rIns="68575" bIns="68575" anchor="ctr" anchorCtr="0"/>
          <a:lstStyle>
            <a:lvl1pPr marL="609585" marR="0" lvl="0" indent="-304792" algn="l" rtl="0">
              <a:lnSpc>
                <a:spcPct val="100000"/>
              </a:lnSpc>
              <a:spcBef>
                <a:spcPts val="0"/>
              </a:spcBef>
              <a:spcAft>
                <a:spcPts val="0"/>
              </a:spcAft>
              <a:buClr>
                <a:schemeClr val="accent5"/>
              </a:buClr>
              <a:buSzPts val="800"/>
              <a:buFont typeface="Arial"/>
              <a:buNone/>
              <a:defRPr sz="1067" b="0" i="0" u="none" strike="noStrike" cap="none">
                <a:solidFill>
                  <a:schemeClr val="accent6"/>
                </a:solidFill>
                <a:latin typeface="Arial"/>
                <a:ea typeface="Arial"/>
                <a:cs typeface="Arial"/>
                <a:sym typeface="Arial"/>
              </a:defRPr>
            </a:lvl1pPr>
            <a:lvl2pPr marL="1219170" marR="0" lvl="1"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2pPr>
            <a:lvl3pPr marL="1828754" marR="0" lvl="2"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3pPr>
            <a:lvl4pPr marL="2438339" marR="0" lvl="3"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4pPr>
            <a:lvl5pPr marL="3047924" marR="0" lvl="4"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5pPr>
            <a:lvl6pPr marL="3657509" marR="0" lvl="5"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6pPr>
            <a:lvl7pPr marL="4267093" marR="0" lvl="6"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7pPr>
            <a:lvl8pPr marL="4876678" marR="0" lvl="7"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8pPr>
            <a:lvl9pPr marL="5486263" marR="0" lvl="8"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9pPr>
          </a:lstStyle>
          <a:p>
            <a:endParaRPr/>
          </a:p>
        </p:txBody>
      </p:sp>
    </p:spTree>
    <p:extLst>
      <p:ext uri="{BB962C8B-B14F-4D97-AF65-F5344CB8AC3E}">
        <p14:creationId xmlns:p14="http://schemas.microsoft.com/office/powerpoint/2010/main" val="35955864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moby-light-content-subtitle">
  <p:cSld name="moby-light-content-subtitle">
    <p:bg>
      <p:bgPr>
        <a:solidFill>
          <a:srgbClr val="FFFFFF"/>
        </a:solidFill>
        <a:effectLst/>
      </p:bgPr>
    </p:bg>
    <p:spTree>
      <p:nvGrpSpPr>
        <p:cNvPr id="1" name="Shape 115"/>
        <p:cNvGrpSpPr/>
        <p:nvPr/>
      </p:nvGrpSpPr>
      <p:grpSpPr>
        <a:xfrm>
          <a:off x="0" y="0"/>
          <a:ext cx="0" cy="0"/>
          <a:chOff x="0" y="0"/>
          <a:chExt cx="0" cy="0"/>
        </a:xfrm>
      </p:grpSpPr>
      <p:sp>
        <p:nvSpPr>
          <p:cNvPr id="116" name="Google Shape;116;p25"/>
          <p:cNvSpPr txBox="1">
            <a:spLocks noGrp="1"/>
          </p:cNvSpPr>
          <p:nvPr>
            <p:ph type="body" idx="1"/>
          </p:nvPr>
        </p:nvSpPr>
        <p:spPr>
          <a:xfrm>
            <a:off x="303937" y="1675599"/>
            <a:ext cx="11316400" cy="4787200"/>
          </a:xfrm>
          <a:prstGeom prst="rect">
            <a:avLst/>
          </a:prstGeom>
          <a:noFill/>
          <a:ln>
            <a:noFill/>
          </a:ln>
        </p:spPr>
        <p:txBody>
          <a:bodyPr spcFirstLastPara="1" wrap="square" lIns="68575" tIns="68575" rIns="68575" bIns="68575" anchor="t" anchorCtr="0"/>
          <a:lstStyle>
            <a:lvl1pPr marL="609585" marR="0" lvl="0" indent="-457189" algn="l" rtl="0">
              <a:lnSpc>
                <a:spcPct val="100000"/>
              </a:lnSpc>
              <a:spcBef>
                <a:spcPts val="0"/>
              </a:spcBef>
              <a:spcAft>
                <a:spcPts val="0"/>
              </a:spcAft>
              <a:buClr>
                <a:srgbClr val="101E26"/>
              </a:buClr>
              <a:buSzPts val="1800"/>
              <a:buFont typeface="Arial"/>
              <a:buChar char="•"/>
              <a:defRPr sz="2400" b="0" i="0" u="none" strike="noStrike" cap="none">
                <a:solidFill>
                  <a:srgbClr val="101E26"/>
                </a:solidFill>
                <a:latin typeface="Arial"/>
                <a:ea typeface="Arial"/>
                <a:cs typeface="Arial"/>
                <a:sym typeface="Arial"/>
              </a:defRPr>
            </a:lvl1pPr>
            <a:lvl2pPr marL="1219170" marR="0" lvl="1" indent="-397923" algn="l" rtl="0">
              <a:lnSpc>
                <a:spcPct val="100000"/>
              </a:lnSpc>
              <a:spcBef>
                <a:spcPts val="667"/>
              </a:spcBef>
              <a:spcAft>
                <a:spcPts val="0"/>
              </a:spcAft>
              <a:buClr>
                <a:srgbClr val="101E26"/>
              </a:buClr>
              <a:buSzPts val="1100"/>
              <a:buFont typeface="Arial"/>
              <a:buChar char="−"/>
              <a:defRPr sz="2400" b="0" i="0" u="none" strike="noStrike" cap="none">
                <a:solidFill>
                  <a:srgbClr val="101E26"/>
                </a:solidFill>
                <a:latin typeface="Arial"/>
                <a:ea typeface="Arial"/>
                <a:cs typeface="Arial"/>
                <a:sym typeface="Arial"/>
              </a:defRPr>
            </a:lvl2pPr>
            <a:lvl3pPr marL="1828754" marR="0" lvl="2" indent="-423323" algn="l" rtl="0">
              <a:lnSpc>
                <a:spcPct val="100000"/>
              </a:lnSpc>
              <a:spcBef>
                <a:spcPts val="667"/>
              </a:spcBef>
              <a:spcAft>
                <a:spcPts val="0"/>
              </a:spcAft>
              <a:buClr>
                <a:srgbClr val="101E26"/>
              </a:buClr>
              <a:buSzPts val="1400"/>
              <a:buFont typeface="Noto Sans Symbols"/>
              <a:buChar char="▪"/>
              <a:defRPr sz="2400" b="0" i="0" u="none" strike="noStrike" cap="none">
                <a:solidFill>
                  <a:srgbClr val="101E26"/>
                </a:solidFill>
                <a:latin typeface="Arial"/>
                <a:ea typeface="Arial"/>
                <a:cs typeface="Arial"/>
                <a:sym typeface="Arial"/>
              </a:defRPr>
            </a:lvl3pPr>
            <a:lvl4pPr marL="2438339" marR="0" lvl="3" indent="-423323" algn="l" rtl="0">
              <a:lnSpc>
                <a:spcPct val="100000"/>
              </a:lnSpc>
              <a:spcBef>
                <a:spcPts val="667"/>
              </a:spcBef>
              <a:spcAft>
                <a:spcPts val="0"/>
              </a:spcAft>
              <a:buClr>
                <a:srgbClr val="2F474F"/>
              </a:buClr>
              <a:buSzPts val="1400"/>
              <a:buFont typeface="Noto Sans Symbols"/>
              <a:buChar char="▪"/>
              <a:defRPr sz="2400" b="0" i="0" u="none" strike="noStrike" cap="none">
                <a:solidFill>
                  <a:srgbClr val="2F474F"/>
                </a:solidFill>
                <a:latin typeface="Arial"/>
                <a:ea typeface="Arial"/>
                <a:cs typeface="Arial"/>
                <a:sym typeface="Arial"/>
              </a:defRPr>
            </a:lvl4pPr>
            <a:lvl5pPr marL="3047924" marR="0" lvl="4" indent="-423323" algn="l" rtl="0">
              <a:lnSpc>
                <a:spcPct val="100000"/>
              </a:lnSpc>
              <a:spcBef>
                <a:spcPts val="1600"/>
              </a:spcBef>
              <a:spcAft>
                <a:spcPts val="0"/>
              </a:spcAft>
              <a:buClr>
                <a:srgbClr val="2F474F"/>
              </a:buClr>
              <a:buSzPts val="1400"/>
              <a:buFont typeface="Noto Sans Symbols"/>
              <a:buChar char="▪"/>
              <a:defRPr sz="2400" b="0" i="0" u="none" strike="noStrike" cap="none">
                <a:solidFill>
                  <a:srgbClr val="2F474F"/>
                </a:solidFill>
                <a:latin typeface="Arial"/>
                <a:ea typeface="Arial"/>
                <a:cs typeface="Arial"/>
                <a:sym typeface="Arial"/>
              </a:defRPr>
            </a:lvl5pPr>
            <a:lvl6pPr marL="3657509" marR="0" lvl="5" indent="-507987" algn="l" rtl="0">
              <a:lnSpc>
                <a:spcPct val="237500"/>
              </a:lnSpc>
              <a:spcBef>
                <a:spcPts val="160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6pPr>
            <a:lvl7pPr marL="4267093" marR="0" lvl="6"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7pPr>
            <a:lvl8pPr marL="4876678" marR="0" lvl="7"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8pPr>
            <a:lvl9pPr marL="5486263" marR="0" lvl="8"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9pPr>
          </a:lstStyle>
          <a:p>
            <a:endParaRPr/>
          </a:p>
        </p:txBody>
      </p:sp>
      <p:sp>
        <p:nvSpPr>
          <p:cNvPr id="117" name="Google Shape;117;p25"/>
          <p:cNvSpPr txBox="1">
            <a:spLocks noGrp="1"/>
          </p:cNvSpPr>
          <p:nvPr>
            <p:ph type="title"/>
          </p:nvPr>
        </p:nvSpPr>
        <p:spPr>
          <a:xfrm>
            <a:off x="303939" y="368259"/>
            <a:ext cx="11316400" cy="653600"/>
          </a:xfrm>
          <a:prstGeom prst="rect">
            <a:avLst/>
          </a:prstGeom>
          <a:noFill/>
          <a:ln>
            <a:noFill/>
          </a:ln>
        </p:spPr>
        <p:txBody>
          <a:bodyPr spcFirstLastPara="1" wrap="square" lIns="68575" tIns="68575" rIns="68575" bIns="68575" anchor="ctr" anchorCtr="0"/>
          <a:lstStyle>
            <a:lvl1pPr marR="0" lvl="0" algn="l" rtl="0">
              <a:lnSpc>
                <a:spcPct val="100000"/>
              </a:lnSpc>
              <a:spcBef>
                <a:spcPts val="0"/>
              </a:spcBef>
              <a:spcAft>
                <a:spcPts val="0"/>
              </a:spcAft>
              <a:buClr>
                <a:srgbClr val="101E26"/>
              </a:buClr>
              <a:buSzPts val="1800"/>
              <a:buFont typeface="Arial"/>
              <a:buNone/>
              <a:defRPr sz="2400" b="1" i="0" u="none" strike="noStrike" cap="none">
                <a:solidFill>
                  <a:srgbClr val="101E26"/>
                </a:solidFill>
                <a:latin typeface="Arial"/>
                <a:ea typeface="Arial"/>
                <a:cs typeface="Arial"/>
                <a:sym typeface="Arial"/>
              </a:defRPr>
            </a:lvl1pPr>
            <a:lvl2pPr marR="0" lvl="1"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2pPr>
            <a:lvl3pPr marR="0" lvl="2"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3pPr>
            <a:lvl4pPr marR="0" lvl="3"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4pPr>
            <a:lvl5pPr marR="0" lvl="4"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5pPr>
            <a:lvl6pPr marR="0" lvl="5"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6pPr>
            <a:lvl7pPr marR="0" lvl="6"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7pPr>
            <a:lvl8pPr marR="0" lvl="7"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8pPr>
            <a:lvl9pPr marR="0" lvl="8"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9pPr>
          </a:lstStyle>
          <a:p>
            <a:endParaRPr/>
          </a:p>
        </p:txBody>
      </p:sp>
      <p:sp>
        <p:nvSpPr>
          <p:cNvPr id="118" name="Google Shape;118;p25"/>
          <p:cNvSpPr txBox="1">
            <a:spLocks noGrp="1"/>
          </p:cNvSpPr>
          <p:nvPr>
            <p:ph type="body" idx="2"/>
          </p:nvPr>
        </p:nvSpPr>
        <p:spPr>
          <a:xfrm>
            <a:off x="303937" y="1021928"/>
            <a:ext cx="11315600" cy="431600"/>
          </a:xfrm>
          <a:prstGeom prst="rect">
            <a:avLst/>
          </a:prstGeom>
          <a:noFill/>
          <a:ln>
            <a:noFill/>
          </a:ln>
        </p:spPr>
        <p:txBody>
          <a:bodyPr spcFirstLastPara="1" wrap="square" lIns="68575" tIns="68575" rIns="68575" bIns="68575" anchor="t" anchorCtr="0"/>
          <a:lstStyle>
            <a:lvl1pPr marL="609585" marR="0" lvl="0" indent="-304792" algn="l" rtl="0">
              <a:lnSpc>
                <a:spcPct val="100000"/>
              </a:lnSpc>
              <a:spcBef>
                <a:spcPts val="0"/>
              </a:spcBef>
              <a:spcAft>
                <a:spcPts val="0"/>
              </a:spcAft>
              <a:buClr>
                <a:schemeClr val="accent5"/>
              </a:buClr>
              <a:buSzPts val="1600"/>
              <a:buFont typeface="Arial"/>
              <a:buNone/>
              <a:defRPr sz="2133" b="0" i="0" u="none" strike="noStrike" cap="none">
                <a:solidFill>
                  <a:schemeClr val="dk2"/>
                </a:solidFill>
                <a:latin typeface="Arial"/>
                <a:ea typeface="Arial"/>
                <a:cs typeface="Arial"/>
                <a:sym typeface="Arial"/>
              </a:defRPr>
            </a:lvl1pPr>
            <a:lvl2pPr marL="1219170" marR="0" lvl="1" indent="-507987" algn="l" rtl="0">
              <a:lnSpc>
                <a:spcPct val="1000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2pPr>
            <a:lvl3pPr marL="1828754" marR="0" lvl="2" indent="-507987" algn="l" rtl="0">
              <a:lnSpc>
                <a:spcPct val="1000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3pPr>
            <a:lvl4pPr marL="2438339" marR="0" lvl="3" indent="-507987" algn="l" rtl="0">
              <a:lnSpc>
                <a:spcPct val="1000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4pPr>
            <a:lvl5pPr marL="3047924" marR="0" lvl="4" indent="-507987" algn="l" rtl="0">
              <a:lnSpc>
                <a:spcPct val="1000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5pPr>
            <a:lvl6pPr marL="3657509" marR="0" lvl="5"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6pPr>
            <a:lvl7pPr marL="4267093" marR="0" lvl="6"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7pPr>
            <a:lvl8pPr marL="4876678" marR="0" lvl="7"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8pPr>
            <a:lvl9pPr marL="5486263" marR="0" lvl="8"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9pPr>
          </a:lstStyle>
          <a:p>
            <a:endParaRPr/>
          </a:p>
        </p:txBody>
      </p:sp>
      <p:pic>
        <p:nvPicPr>
          <p:cNvPr id="119" name="Google Shape;119;p25" descr="imagemobyMesa de trabajo 1@2x.png"/>
          <p:cNvPicPr preferRelativeResize="0"/>
          <p:nvPr/>
        </p:nvPicPr>
        <p:blipFill rotWithShape="1">
          <a:blip r:embed="rId2">
            <a:alphaModFix/>
          </a:blip>
          <a:srcRect/>
          <a:stretch/>
        </p:blipFill>
        <p:spPr>
          <a:xfrm>
            <a:off x="11129377" y="326646"/>
            <a:ext cx="745068" cy="745068"/>
          </a:xfrm>
          <a:prstGeom prst="rect">
            <a:avLst/>
          </a:prstGeom>
          <a:noFill/>
          <a:ln>
            <a:noFill/>
          </a:ln>
        </p:spPr>
      </p:pic>
      <p:sp>
        <p:nvSpPr>
          <p:cNvPr id="120" name="Google Shape;120;p25"/>
          <p:cNvSpPr/>
          <p:nvPr/>
        </p:nvSpPr>
        <p:spPr>
          <a:xfrm>
            <a:off x="1" y="1"/>
            <a:ext cx="12192000" cy="182800"/>
          </a:xfrm>
          <a:prstGeom prst="rect">
            <a:avLst/>
          </a:prstGeom>
          <a:solidFill>
            <a:srgbClr val="101E26"/>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3200" b="0" i="0" u="none" strike="noStrike" cap="none">
              <a:solidFill>
                <a:schemeClr val="lt1"/>
              </a:solidFill>
              <a:latin typeface="Arial"/>
              <a:ea typeface="Arial"/>
              <a:cs typeface="Arial"/>
              <a:sym typeface="Arial"/>
            </a:endParaRPr>
          </a:p>
        </p:txBody>
      </p:sp>
      <p:sp>
        <p:nvSpPr>
          <p:cNvPr id="121" name="Google Shape;121;p25"/>
          <p:cNvSpPr txBox="1">
            <a:spLocks noGrp="1"/>
          </p:cNvSpPr>
          <p:nvPr>
            <p:ph type="body" idx="3"/>
          </p:nvPr>
        </p:nvSpPr>
        <p:spPr>
          <a:xfrm>
            <a:off x="381000" y="6339789"/>
            <a:ext cx="1836800" cy="246400"/>
          </a:xfrm>
          <a:prstGeom prst="rect">
            <a:avLst/>
          </a:prstGeom>
          <a:noFill/>
          <a:ln>
            <a:noFill/>
          </a:ln>
        </p:spPr>
        <p:txBody>
          <a:bodyPr spcFirstLastPara="1" wrap="square" lIns="68575" tIns="68575" rIns="68575" bIns="68575" anchor="ctr" anchorCtr="0"/>
          <a:lstStyle>
            <a:lvl1pPr marL="609585" marR="0" lvl="0" indent="-304792" algn="l" rtl="0">
              <a:lnSpc>
                <a:spcPct val="100000"/>
              </a:lnSpc>
              <a:spcBef>
                <a:spcPts val="0"/>
              </a:spcBef>
              <a:spcAft>
                <a:spcPts val="0"/>
              </a:spcAft>
              <a:buClr>
                <a:schemeClr val="accent5"/>
              </a:buClr>
              <a:buSzPts val="800"/>
              <a:buFont typeface="Arial"/>
              <a:buNone/>
              <a:defRPr sz="1067" b="0" i="0" u="none" strike="noStrike" cap="none">
                <a:solidFill>
                  <a:schemeClr val="accent6"/>
                </a:solidFill>
                <a:latin typeface="Arial"/>
                <a:ea typeface="Arial"/>
                <a:cs typeface="Arial"/>
                <a:sym typeface="Arial"/>
              </a:defRPr>
            </a:lvl1pPr>
            <a:lvl2pPr marL="1219170" marR="0" lvl="1"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2pPr>
            <a:lvl3pPr marL="1828754" marR="0" lvl="2"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3pPr>
            <a:lvl4pPr marL="2438339" marR="0" lvl="3"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4pPr>
            <a:lvl5pPr marL="3047924" marR="0" lvl="4"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5pPr>
            <a:lvl6pPr marL="3657509" marR="0" lvl="5"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6pPr>
            <a:lvl7pPr marL="4267093" marR="0" lvl="6"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7pPr>
            <a:lvl8pPr marL="4876678" marR="0" lvl="7"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8pPr>
            <a:lvl9pPr marL="5486263" marR="0" lvl="8"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9pPr>
          </a:lstStyle>
          <a:p>
            <a:endParaRPr/>
          </a:p>
        </p:txBody>
      </p:sp>
    </p:spTree>
    <p:extLst>
      <p:ext uri="{BB962C8B-B14F-4D97-AF65-F5344CB8AC3E}">
        <p14:creationId xmlns:p14="http://schemas.microsoft.com/office/powerpoint/2010/main" val="2832442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moby-light-end">
  <p:cSld name="moby-light-end">
    <p:bg>
      <p:bgPr>
        <a:solidFill>
          <a:srgbClr val="FFFFFF"/>
        </a:solidFill>
        <a:effectLst/>
      </p:bgPr>
    </p:bg>
    <p:spTree>
      <p:nvGrpSpPr>
        <p:cNvPr id="1" name="Shape 122"/>
        <p:cNvGrpSpPr/>
        <p:nvPr/>
      </p:nvGrpSpPr>
      <p:grpSpPr>
        <a:xfrm>
          <a:off x="0" y="0"/>
          <a:ext cx="0" cy="0"/>
          <a:chOff x="0" y="0"/>
          <a:chExt cx="0" cy="0"/>
        </a:xfrm>
      </p:grpSpPr>
      <p:pic>
        <p:nvPicPr>
          <p:cNvPr id="123" name="Google Shape;123;p26" descr="imagemobyMesa de trabajo 1@4x.png"/>
          <p:cNvPicPr preferRelativeResize="0"/>
          <p:nvPr/>
        </p:nvPicPr>
        <p:blipFill rotWithShape="1">
          <a:blip r:embed="rId2">
            <a:alphaModFix/>
          </a:blip>
          <a:srcRect/>
          <a:stretch/>
        </p:blipFill>
        <p:spPr>
          <a:xfrm>
            <a:off x="5057414" y="1501634"/>
            <a:ext cx="1954225" cy="1976687"/>
          </a:xfrm>
          <a:prstGeom prst="rect">
            <a:avLst/>
          </a:prstGeom>
          <a:noFill/>
          <a:ln>
            <a:noFill/>
          </a:ln>
        </p:spPr>
      </p:pic>
      <p:sp>
        <p:nvSpPr>
          <p:cNvPr id="124" name="Google Shape;124;p26"/>
          <p:cNvSpPr/>
          <p:nvPr/>
        </p:nvSpPr>
        <p:spPr>
          <a:xfrm>
            <a:off x="4418115" y="3758653"/>
            <a:ext cx="3356000" cy="913200"/>
          </a:xfrm>
          <a:prstGeom prst="rect">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700"/>
              <a:buFont typeface="Arial"/>
              <a:buNone/>
            </a:pPr>
            <a:r>
              <a:rPr lang="en" sz="3467" b="1" i="0" u="none" strike="noStrike" cap="none">
                <a:solidFill>
                  <a:srgbClr val="111F27"/>
                </a:solidFill>
                <a:latin typeface="Arial"/>
                <a:ea typeface="Arial"/>
                <a:cs typeface="Arial"/>
                <a:sym typeface="Arial"/>
              </a:rPr>
              <a:t>THANK YOU :)</a:t>
            </a:r>
            <a:endParaRPr sz="1467"/>
          </a:p>
        </p:txBody>
      </p:sp>
      <p:sp>
        <p:nvSpPr>
          <p:cNvPr id="125" name="Google Shape;125;p26"/>
          <p:cNvSpPr txBox="1">
            <a:spLocks noGrp="1"/>
          </p:cNvSpPr>
          <p:nvPr>
            <p:ph type="body" idx="1"/>
          </p:nvPr>
        </p:nvSpPr>
        <p:spPr>
          <a:xfrm>
            <a:off x="4904581" y="4738279"/>
            <a:ext cx="2382800" cy="476000"/>
          </a:xfrm>
          <a:prstGeom prst="rect">
            <a:avLst/>
          </a:prstGeom>
          <a:noFill/>
          <a:ln>
            <a:noFill/>
          </a:ln>
        </p:spPr>
        <p:txBody>
          <a:bodyPr spcFirstLastPara="1" wrap="square" lIns="68575" tIns="68575" rIns="68575" bIns="68575" anchor="ctr" anchorCtr="0"/>
          <a:lstStyle>
            <a:lvl1pPr marL="609585" marR="0" lvl="0" indent="-304792" algn="ctr" rtl="0">
              <a:lnSpc>
                <a:spcPct val="100000"/>
              </a:lnSpc>
              <a:spcBef>
                <a:spcPts val="0"/>
              </a:spcBef>
              <a:spcAft>
                <a:spcPts val="0"/>
              </a:spcAft>
              <a:buClr>
                <a:schemeClr val="accent5"/>
              </a:buClr>
              <a:buSzPts val="1400"/>
              <a:buFont typeface="Arial"/>
              <a:buNone/>
              <a:defRPr sz="1867" b="0" i="0" u="none" strike="noStrike" cap="none">
                <a:solidFill>
                  <a:srgbClr val="101E26"/>
                </a:solidFill>
                <a:latin typeface="Arial"/>
                <a:ea typeface="Arial"/>
                <a:cs typeface="Arial"/>
                <a:sym typeface="Arial"/>
              </a:defRPr>
            </a:lvl1pPr>
            <a:lvl2pPr marL="1219170" marR="0" lvl="1" indent="-372524" algn="l" rtl="0">
              <a:lnSpc>
                <a:spcPct val="760000"/>
              </a:lnSpc>
              <a:spcBef>
                <a:spcPts val="0"/>
              </a:spcBef>
              <a:spcAft>
                <a:spcPts val="0"/>
              </a:spcAft>
              <a:buClr>
                <a:schemeClr val="accent5"/>
              </a:buClr>
              <a:buSzPts val="800"/>
              <a:buFont typeface="Arial"/>
              <a:buChar char="–"/>
              <a:defRPr sz="1067" b="0" i="0" u="none" strike="noStrike" cap="none">
                <a:solidFill>
                  <a:srgbClr val="0095E5"/>
                </a:solidFill>
                <a:latin typeface="Arial"/>
                <a:ea typeface="Arial"/>
                <a:cs typeface="Arial"/>
                <a:sym typeface="Arial"/>
              </a:defRPr>
            </a:lvl2pPr>
            <a:lvl3pPr marL="1828754" marR="0" lvl="2" indent="-372524" algn="l" rtl="0">
              <a:lnSpc>
                <a:spcPct val="760000"/>
              </a:lnSpc>
              <a:spcBef>
                <a:spcPts val="0"/>
              </a:spcBef>
              <a:spcAft>
                <a:spcPts val="0"/>
              </a:spcAft>
              <a:buClr>
                <a:schemeClr val="accent5"/>
              </a:buClr>
              <a:buSzPts val="800"/>
              <a:buFont typeface="Arial"/>
              <a:buChar char="•"/>
              <a:defRPr sz="1067" b="0" i="0" u="none" strike="noStrike" cap="none">
                <a:solidFill>
                  <a:srgbClr val="0095E5"/>
                </a:solidFill>
                <a:latin typeface="Arial"/>
                <a:ea typeface="Arial"/>
                <a:cs typeface="Arial"/>
                <a:sym typeface="Arial"/>
              </a:defRPr>
            </a:lvl3pPr>
            <a:lvl4pPr marL="2438339" marR="0" lvl="3" indent="-372524" algn="l" rtl="0">
              <a:lnSpc>
                <a:spcPct val="760000"/>
              </a:lnSpc>
              <a:spcBef>
                <a:spcPts val="0"/>
              </a:spcBef>
              <a:spcAft>
                <a:spcPts val="0"/>
              </a:spcAft>
              <a:buClr>
                <a:schemeClr val="accent5"/>
              </a:buClr>
              <a:buSzPts val="800"/>
              <a:buFont typeface="Arial"/>
              <a:buChar char="–"/>
              <a:defRPr sz="1067" b="0" i="0" u="none" strike="noStrike" cap="none">
                <a:solidFill>
                  <a:srgbClr val="0095E5"/>
                </a:solidFill>
                <a:latin typeface="Arial"/>
                <a:ea typeface="Arial"/>
                <a:cs typeface="Arial"/>
                <a:sym typeface="Arial"/>
              </a:defRPr>
            </a:lvl4pPr>
            <a:lvl5pPr marL="3047924" marR="0" lvl="4" indent="-372524" algn="l" rtl="0">
              <a:lnSpc>
                <a:spcPct val="760000"/>
              </a:lnSpc>
              <a:spcBef>
                <a:spcPts val="0"/>
              </a:spcBef>
              <a:spcAft>
                <a:spcPts val="0"/>
              </a:spcAft>
              <a:buClr>
                <a:schemeClr val="accent5"/>
              </a:buClr>
              <a:buSzPts val="800"/>
              <a:buFont typeface="Arial"/>
              <a:buChar char="»"/>
              <a:defRPr sz="1067" b="0" i="0" u="none" strike="noStrike" cap="none">
                <a:solidFill>
                  <a:srgbClr val="0095E5"/>
                </a:solidFill>
                <a:latin typeface="Arial"/>
                <a:ea typeface="Arial"/>
                <a:cs typeface="Arial"/>
                <a:sym typeface="Arial"/>
              </a:defRPr>
            </a:lvl5pPr>
            <a:lvl6pPr marL="3657509" marR="0" lvl="5"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6pPr>
            <a:lvl7pPr marL="4267093" marR="0" lvl="6"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7pPr>
            <a:lvl8pPr marL="4876678" marR="0" lvl="7"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8pPr>
            <a:lvl9pPr marL="5486263" marR="0" lvl="8"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9pPr>
          </a:lstStyle>
          <a:p>
            <a:endParaRPr/>
          </a:p>
        </p:txBody>
      </p:sp>
    </p:spTree>
    <p:extLst>
      <p:ext uri="{BB962C8B-B14F-4D97-AF65-F5344CB8AC3E}">
        <p14:creationId xmlns:p14="http://schemas.microsoft.com/office/powerpoint/2010/main" val="31698509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light-end">
    <p:bg>
      <p:bgPr>
        <a:solidFill>
          <a:srgbClr val="FFFFFF"/>
        </a:solidFill>
        <a:effectLst/>
      </p:bgPr>
    </p:bg>
    <p:spTree>
      <p:nvGrpSpPr>
        <p:cNvPr id="1" name="Shape 36"/>
        <p:cNvGrpSpPr/>
        <p:nvPr/>
      </p:nvGrpSpPr>
      <p:grpSpPr>
        <a:xfrm>
          <a:off x="0" y="0"/>
          <a:ext cx="0" cy="0"/>
          <a:chOff x="0" y="0"/>
          <a:chExt cx="0" cy="0"/>
        </a:xfrm>
      </p:grpSpPr>
      <p:grpSp>
        <p:nvGrpSpPr>
          <p:cNvPr id="3" name="Group 2"/>
          <p:cNvGrpSpPr/>
          <p:nvPr userDrawn="1"/>
        </p:nvGrpSpPr>
        <p:grpSpPr>
          <a:xfrm>
            <a:off x="4418114" y="1287728"/>
            <a:ext cx="3355772" cy="3384125"/>
            <a:chOff x="4418114" y="1287728"/>
            <a:chExt cx="3355772" cy="3384125"/>
          </a:xfrm>
        </p:grpSpPr>
        <p:pic>
          <p:nvPicPr>
            <p:cNvPr id="38" name="Shape 38" descr="moby_colorMesa de trabajo 1@2x.png"/>
            <p:cNvPicPr preferRelativeResize="0"/>
            <p:nvPr/>
          </p:nvPicPr>
          <p:blipFill rotWithShape="1">
            <a:blip r:embed="rId2">
              <a:alphaModFix/>
            </a:blip>
            <a:srcRect/>
            <a:stretch/>
          </p:blipFill>
          <p:spPr>
            <a:xfrm>
              <a:off x="4699051" y="1287728"/>
              <a:ext cx="2793899" cy="2404500"/>
            </a:xfrm>
            <a:prstGeom prst="rect">
              <a:avLst/>
            </a:prstGeom>
            <a:noFill/>
            <a:ln>
              <a:noFill/>
            </a:ln>
          </p:spPr>
        </p:pic>
        <p:sp>
          <p:nvSpPr>
            <p:cNvPr id="8" name="Shape 40"/>
            <p:cNvSpPr/>
            <p:nvPr userDrawn="1"/>
          </p:nvSpPr>
          <p:spPr>
            <a:xfrm>
              <a:off x="4418114" y="3758654"/>
              <a:ext cx="3355772" cy="913199"/>
            </a:xfrm>
            <a:prstGeom prst="rect">
              <a:avLst/>
            </a:prstGeom>
            <a:no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3500" b="1" i="0" u="none" strike="noStrike" cap="none" dirty="0">
                  <a:solidFill>
                    <a:schemeClr val="accent2"/>
                  </a:solidFill>
                  <a:latin typeface="Arial"/>
                  <a:ea typeface="Arial"/>
                  <a:cs typeface="Arial"/>
                  <a:sym typeface="Arial"/>
                </a:rPr>
                <a:t>THANK YOU :)</a:t>
              </a:r>
            </a:p>
          </p:txBody>
        </p:sp>
      </p:grpSp>
      <p:sp>
        <p:nvSpPr>
          <p:cNvPr id="4" name="Text Placeholder 3"/>
          <p:cNvSpPr>
            <a:spLocks noGrp="1"/>
          </p:cNvSpPr>
          <p:nvPr>
            <p:ph type="body" sz="quarter" idx="10" hasCustomPrompt="1"/>
          </p:nvPr>
        </p:nvSpPr>
        <p:spPr>
          <a:xfrm>
            <a:off x="4904581" y="4738279"/>
            <a:ext cx="2382837" cy="476250"/>
          </a:xfrm>
          <a:prstGeom prst="rect">
            <a:avLst/>
          </a:prstGeom>
        </p:spPr>
        <p:txBody>
          <a:bodyPr anchor="ctr"/>
          <a:lstStyle>
            <a:lvl1pPr marL="0" indent="0" algn="ctr">
              <a:lnSpc>
                <a:spcPct val="100000"/>
              </a:lnSpc>
              <a:buFont typeface="Arial" panose="020B0604020202020204" pitchFamily="34" charset="0"/>
              <a:buNone/>
              <a:defRPr sz="1800">
                <a:solidFill>
                  <a:schemeClr val="accent2"/>
                </a:solidFill>
              </a:defRPr>
            </a:lvl1pPr>
            <a:lvl2pPr>
              <a:defRPr sz="1000"/>
            </a:lvl2pPr>
            <a:lvl3pPr>
              <a:defRPr sz="1000"/>
            </a:lvl3pPr>
            <a:lvl4pPr>
              <a:defRPr sz="1000"/>
            </a:lvl4pPr>
            <a:lvl5pPr>
              <a:defRPr sz="1000"/>
            </a:lvl5pPr>
          </a:lstStyle>
          <a:p>
            <a:pPr lvl="0"/>
            <a:r>
              <a:rPr lang="en-US" dirty="0"/>
              <a:t>@</a:t>
            </a:r>
            <a:r>
              <a:rPr lang="en-US" dirty="0" err="1"/>
              <a:t>twitter_handle</a:t>
            </a:r>
            <a:endParaRPr lang="en-US" dirty="0"/>
          </a:p>
        </p:txBody>
      </p:sp>
    </p:spTree>
    <p:extLst>
      <p:ext uri="{BB962C8B-B14F-4D97-AF65-F5344CB8AC3E}">
        <p14:creationId xmlns:p14="http://schemas.microsoft.com/office/powerpoint/2010/main" val="182912801"/>
      </p:ext>
    </p:extLst>
  </p:cSld>
  <p:clrMapOvr>
    <a:masterClrMapping/>
  </p:clrMapOvr>
  <p:transition spd="med"/>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moby-dark-main-page">
  <p:cSld name="moby-dark-main-page">
    <p:bg>
      <p:bgPr>
        <a:solidFill>
          <a:srgbClr val="101E26"/>
        </a:solidFill>
        <a:effectLst/>
      </p:bgPr>
    </p:bg>
    <p:spTree>
      <p:nvGrpSpPr>
        <p:cNvPr id="1" name="Shape 126"/>
        <p:cNvGrpSpPr/>
        <p:nvPr/>
      </p:nvGrpSpPr>
      <p:grpSpPr>
        <a:xfrm>
          <a:off x="0" y="0"/>
          <a:ext cx="0" cy="0"/>
          <a:chOff x="0" y="0"/>
          <a:chExt cx="0" cy="0"/>
        </a:xfrm>
      </p:grpSpPr>
      <p:pic>
        <p:nvPicPr>
          <p:cNvPr id="127" name="Google Shape;127;p27" descr="white moby allMesa de trabajo 1@2x.png"/>
          <p:cNvPicPr preferRelativeResize="0"/>
          <p:nvPr/>
        </p:nvPicPr>
        <p:blipFill rotWithShape="1">
          <a:blip r:embed="rId2">
            <a:alphaModFix/>
          </a:blip>
          <a:srcRect/>
          <a:stretch/>
        </p:blipFill>
        <p:spPr>
          <a:xfrm>
            <a:off x="5046134" y="5750403"/>
            <a:ext cx="2099735" cy="745068"/>
          </a:xfrm>
          <a:prstGeom prst="rect">
            <a:avLst/>
          </a:prstGeom>
          <a:noFill/>
          <a:ln>
            <a:noFill/>
          </a:ln>
        </p:spPr>
      </p:pic>
      <p:sp>
        <p:nvSpPr>
          <p:cNvPr id="128" name="Google Shape;128;p27"/>
          <p:cNvSpPr txBox="1">
            <a:spLocks noGrp="1"/>
          </p:cNvSpPr>
          <p:nvPr>
            <p:ph type="body" idx="1"/>
          </p:nvPr>
        </p:nvSpPr>
        <p:spPr>
          <a:xfrm>
            <a:off x="201469" y="1607045"/>
            <a:ext cx="11349200" cy="1308000"/>
          </a:xfrm>
          <a:prstGeom prst="rect">
            <a:avLst/>
          </a:prstGeom>
          <a:noFill/>
          <a:ln>
            <a:noFill/>
          </a:ln>
        </p:spPr>
        <p:txBody>
          <a:bodyPr spcFirstLastPara="1" wrap="square" lIns="68575" tIns="68575" rIns="68575" bIns="68575" anchor="ctr" anchorCtr="0"/>
          <a:lstStyle>
            <a:lvl1pPr marL="609585" marR="0" lvl="0" indent="-304792" algn="ctr" rtl="0">
              <a:lnSpc>
                <a:spcPct val="100000"/>
              </a:lnSpc>
              <a:spcBef>
                <a:spcPts val="0"/>
              </a:spcBef>
              <a:spcAft>
                <a:spcPts val="0"/>
              </a:spcAft>
              <a:buClr>
                <a:schemeClr val="accent5"/>
              </a:buClr>
              <a:buSzPts val="3000"/>
              <a:buFont typeface="Arial"/>
              <a:buNone/>
              <a:defRPr sz="4000" b="1" i="0" u="none" strike="noStrike" cap="none">
                <a:solidFill>
                  <a:srgbClr val="FFFFFF"/>
                </a:solidFill>
                <a:latin typeface="Arial"/>
                <a:ea typeface="Arial"/>
                <a:cs typeface="Arial"/>
                <a:sym typeface="Arial"/>
              </a:defRPr>
            </a:lvl1pPr>
            <a:lvl2pPr marL="1219170" marR="0" lvl="1" indent="-304792" algn="l" rtl="0">
              <a:lnSpc>
                <a:spcPct val="237500"/>
              </a:lnSpc>
              <a:spcBef>
                <a:spcPts val="0"/>
              </a:spcBef>
              <a:spcAft>
                <a:spcPts val="0"/>
              </a:spcAft>
              <a:buClr>
                <a:schemeClr val="accent5"/>
              </a:buClr>
              <a:buSzPts val="2400"/>
              <a:buFont typeface="Arial"/>
              <a:buNone/>
              <a:defRPr sz="3200" b="0" i="0" u="none" strike="noStrike" cap="none">
                <a:solidFill>
                  <a:srgbClr val="0095E5"/>
                </a:solidFill>
                <a:latin typeface="Arial"/>
                <a:ea typeface="Arial"/>
                <a:cs typeface="Arial"/>
                <a:sym typeface="Arial"/>
              </a:defRPr>
            </a:lvl2pPr>
            <a:lvl3pPr marL="1828754" marR="0" lvl="2" indent="-304792" algn="l" rtl="0">
              <a:lnSpc>
                <a:spcPct val="237500"/>
              </a:lnSpc>
              <a:spcBef>
                <a:spcPts val="0"/>
              </a:spcBef>
              <a:spcAft>
                <a:spcPts val="0"/>
              </a:spcAft>
              <a:buClr>
                <a:schemeClr val="accent5"/>
              </a:buClr>
              <a:buSzPts val="2400"/>
              <a:buFont typeface="Arial"/>
              <a:buNone/>
              <a:defRPr sz="3200" b="0" i="0" u="none" strike="noStrike" cap="none">
                <a:solidFill>
                  <a:srgbClr val="0095E5"/>
                </a:solidFill>
                <a:latin typeface="Arial"/>
                <a:ea typeface="Arial"/>
                <a:cs typeface="Arial"/>
                <a:sym typeface="Arial"/>
              </a:defRPr>
            </a:lvl3pPr>
            <a:lvl4pPr marL="2438339" marR="0" lvl="3" indent="-304792" algn="l" rtl="0">
              <a:lnSpc>
                <a:spcPct val="237500"/>
              </a:lnSpc>
              <a:spcBef>
                <a:spcPts val="0"/>
              </a:spcBef>
              <a:spcAft>
                <a:spcPts val="0"/>
              </a:spcAft>
              <a:buClr>
                <a:schemeClr val="accent5"/>
              </a:buClr>
              <a:buSzPts val="2400"/>
              <a:buFont typeface="Arial"/>
              <a:buNone/>
              <a:defRPr sz="3200" b="0" i="0" u="none" strike="noStrike" cap="none">
                <a:solidFill>
                  <a:srgbClr val="0095E5"/>
                </a:solidFill>
                <a:latin typeface="Arial"/>
                <a:ea typeface="Arial"/>
                <a:cs typeface="Arial"/>
                <a:sym typeface="Arial"/>
              </a:defRPr>
            </a:lvl4pPr>
            <a:lvl5pPr marL="3047924" marR="0" lvl="4" indent="-304792" algn="l" rtl="0">
              <a:lnSpc>
                <a:spcPct val="237500"/>
              </a:lnSpc>
              <a:spcBef>
                <a:spcPts val="0"/>
              </a:spcBef>
              <a:spcAft>
                <a:spcPts val="0"/>
              </a:spcAft>
              <a:buClr>
                <a:schemeClr val="accent5"/>
              </a:buClr>
              <a:buSzPts val="2400"/>
              <a:buFont typeface="Arial"/>
              <a:buNone/>
              <a:defRPr sz="3200" b="0" i="0" u="none" strike="noStrike" cap="none">
                <a:solidFill>
                  <a:srgbClr val="0095E5"/>
                </a:solidFill>
                <a:latin typeface="Arial"/>
                <a:ea typeface="Arial"/>
                <a:cs typeface="Arial"/>
                <a:sym typeface="Arial"/>
              </a:defRPr>
            </a:lvl5pPr>
            <a:lvl6pPr marL="3657509" marR="0" lvl="5"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6pPr>
            <a:lvl7pPr marL="4267093" marR="0" lvl="6"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7pPr>
            <a:lvl8pPr marL="4876678" marR="0" lvl="7"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8pPr>
            <a:lvl9pPr marL="5486263" marR="0" lvl="8"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9pPr>
          </a:lstStyle>
          <a:p>
            <a:endParaRPr/>
          </a:p>
        </p:txBody>
      </p:sp>
      <p:sp>
        <p:nvSpPr>
          <p:cNvPr id="129" name="Google Shape;129;p27"/>
          <p:cNvSpPr txBox="1">
            <a:spLocks noGrp="1"/>
          </p:cNvSpPr>
          <p:nvPr>
            <p:ph type="body" idx="2"/>
          </p:nvPr>
        </p:nvSpPr>
        <p:spPr>
          <a:xfrm>
            <a:off x="2694731" y="3499464"/>
            <a:ext cx="6802400" cy="1006400"/>
          </a:xfrm>
          <a:prstGeom prst="rect">
            <a:avLst/>
          </a:prstGeom>
          <a:noFill/>
          <a:ln>
            <a:noFill/>
          </a:ln>
        </p:spPr>
        <p:txBody>
          <a:bodyPr spcFirstLastPara="1" wrap="square" lIns="68575" tIns="68575" rIns="68575" bIns="68575" anchor="ctr" anchorCtr="0"/>
          <a:lstStyle>
            <a:lvl1pPr marL="609585" marR="0" lvl="0" indent="-304792" algn="ctr" rtl="0">
              <a:lnSpc>
                <a:spcPct val="100000"/>
              </a:lnSpc>
              <a:spcBef>
                <a:spcPts val="0"/>
              </a:spcBef>
              <a:spcAft>
                <a:spcPts val="0"/>
              </a:spcAft>
              <a:buClr>
                <a:schemeClr val="accent5"/>
              </a:buClr>
              <a:buSzPts val="1800"/>
              <a:buFont typeface="Arial"/>
              <a:buNone/>
              <a:defRPr sz="2400" b="0" i="0" u="none" strike="noStrike" cap="none">
                <a:solidFill>
                  <a:schemeClr val="dk2"/>
                </a:solidFill>
                <a:latin typeface="Arial"/>
                <a:ea typeface="Arial"/>
                <a:cs typeface="Arial"/>
                <a:sym typeface="Arial"/>
              </a:defRPr>
            </a:lvl1pPr>
            <a:lvl2pPr marL="1219170" marR="0" lvl="1" indent="-304792" algn="l" rtl="0">
              <a:lnSpc>
                <a:spcPct val="237500"/>
              </a:lnSpc>
              <a:spcBef>
                <a:spcPts val="0"/>
              </a:spcBef>
              <a:spcAft>
                <a:spcPts val="0"/>
              </a:spcAft>
              <a:buClr>
                <a:schemeClr val="accent5"/>
              </a:buClr>
              <a:buSzPts val="2400"/>
              <a:buFont typeface="Arial"/>
              <a:buNone/>
              <a:defRPr sz="3200" b="0" i="0" u="none" strike="noStrike" cap="none">
                <a:solidFill>
                  <a:srgbClr val="0095E5"/>
                </a:solidFill>
                <a:latin typeface="Arial"/>
                <a:ea typeface="Arial"/>
                <a:cs typeface="Arial"/>
                <a:sym typeface="Arial"/>
              </a:defRPr>
            </a:lvl2pPr>
            <a:lvl3pPr marL="1828754" marR="0" lvl="2" indent="-304792" algn="l" rtl="0">
              <a:lnSpc>
                <a:spcPct val="237500"/>
              </a:lnSpc>
              <a:spcBef>
                <a:spcPts val="0"/>
              </a:spcBef>
              <a:spcAft>
                <a:spcPts val="0"/>
              </a:spcAft>
              <a:buClr>
                <a:schemeClr val="accent5"/>
              </a:buClr>
              <a:buSzPts val="2400"/>
              <a:buFont typeface="Arial"/>
              <a:buNone/>
              <a:defRPr sz="3200" b="0" i="0" u="none" strike="noStrike" cap="none">
                <a:solidFill>
                  <a:srgbClr val="0095E5"/>
                </a:solidFill>
                <a:latin typeface="Arial"/>
                <a:ea typeface="Arial"/>
                <a:cs typeface="Arial"/>
                <a:sym typeface="Arial"/>
              </a:defRPr>
            </a:lvl3pPr>
            <a:lvl4pPr marL="2438339" marR="0" lvl="3" indent="-304792" algn="l" rtl="0">
              <a:lnSpc>
                <a:spcPct val="237500"/>
              </a:lnSpc>
              <a:spcBef>
                <a:spcPts val="0"/>
              </a:spcBef>
              <a:spcAft>
                <a:spcPts val="0"/>
              </a:spcAft>
              <a:buClr>
                <a:schemeClr val="accent5"/>
              </a:buClr>
              <a:buSzPts val="2400"/>
              <a:buFont typeface="Arial"/>
              <a:buNone/>
              <a:defRPr sz="3200" b="0" i="0" u="none" strike="noStrike" cap="none">
                <a:solidFill>
                  <a:srgbClr val="0095E5"/>
                </a:solidFill>
                <a:latin typeface="Arial"/>
                <a:ea typeface="Arial"/>
                <a:cs typeface="Arial"/>
                <a:sym typeface="Arial"/>
              </a:defRPr>
            </a:lvl4pPr>
            <a:lvl5pPr marL="3047924" marR="0" lvl="4" indent="-304792" algn="l" rtl="0">
              <a:lnSpc>
                <a:spcPct val="237500"/>
              </a:lnSpc>
              <a:spcBef>
                <a:spcPts val="0"/>
              </a:spcBef>
              <a:spcAft>
                <a:spcPts val="0"/>
              </a:spcAft>
              <a:buClr>
                <a:schemeClr val="accent5"/>
              </a:buClr>
              <a:buSzPts val="2400"/>
              <a:buFont typeface="Arial"/>
              <a:buNone/>
              <a:defRPr sz="3200" b="0" i="0" u="none" strike="noStrike" cap="none">
                <a:solidFill>
                  <a:srgbClr val="0095E5"/>
                </a:solidFill>
                <a:latin typeface="Arial"/>
                <a:ea typeface="Arial"/>
                <a:cs typeface="Arial"/>
                <a:sym typeface="Arial"/>
              </a:defRPr>
            </a:lvl5pPr>
            <a:lvl6pPr marL="3657509" marR="0" lvl="5"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6pPr>
            <a:lvl7pPr marL="4267093" marR="0" lvl="6"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7pPr>
            <a:lvl8pPr marL="4876678" marR="0" lvl="7"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8pPr>
            <a:lvl9pPr marL="5486263" marR="0" lvl="8"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9pPr>
          </a:lstStyle>
          <a:p>
            <a:endParaRPr/>
          </a:p>
        </p:txBody>
      </p:sp>
      <p:cxnSp>
        <p:nvCxnSpPr>
          <p:cNvPr id="130" name="Google Shape;130;p27"/>
          <p:cNvCxnSpPr/>
          <p:nvPr/>
        </p:nvCxnSpPr>
        <p:spPr>
          <a:xfrm>
            <a:off x="800607" y="3244061"/>
            <a:ext cx="10750000" cy="0"/>
          </a:xfrm>
          <a:prstGeom prst="straightConnector1">
            <a:avLst/>
          </a:prstGeom>
          <a:noFill/>
          <a:ln w="9525" cap="flat" cmpd="sng">
            <a:solidFill>
              <a:srgbClr val="FFFFFF"/>
            </a:solidFill>
            <a:prstDash val="solid"/>
            <a:bevel/>
            <a:headEnd type="none" w="sm" len="sm"/>
            <a:tailEnd type="none" w="sm" len="sm"/>
          </a:ln>
        </p:spPr>
      </p:cxnSp>
      <p:sp>
        <p:nvSpPr>
          <p:cNvPr id="131" name="Google Shape;131;p27"/>
          <p:cNvSpPr txBox="1"/>
          <p:nvPr/>
        </p:nvSpPr>
        <p:spPr>
          <a:xfrm>
            <a:off x="381000" y="6339789"/>
            <a:ext cx="1836800" cy="246400"/>
          </a:xfrm>
          <a:prstGeom prst="rect">
            <a:avLst/>
          </a:prstGeom>
          <a:noFill/>
          <a:ln>
            <a:noFill/>
          </a:ln>
        </p:spPr>
        <p:txBody>
          <a:bodyPr spcFirstLastPara="1" wrap="square" lIns="0" tIns="45700" rIns="91433" bIns="45700" anchor="ctr" anchorCtr="0">
            <a:noAutofit/>
          </a:bodyPr>
          <a:lstStyle/>
          <a:p>
            <a:pPr marL="0" marR="0" lvl="0" indent="0" algn="l" rtl="0">
              <a:lnSpc>
                <a:spcPct val="100000"/>
              </a:lnSpc>
              <a:spcBef>
                <a:spcPts val="0"/>
              </a:spcBef>
              <a:spcAft>
                <a:spcPts val="0"/>
              </a:spcAft>
              <a:buClr>
                <a:schemeClr val="accent5"/>
              </a:buClr>
              <a:buSzPts val="800"/>
              <a:buFont typeface="Arial"/>
              <a:buNone/>
            </a:pPr>
            <a:r>
              <a:rPr lang="en" sz="1067" b="0" i="0" u="none" strike="noStrike" cap="none">
                <a:solidFill>
                  <a:srgbClr val="FFFFFF"/>
                </a:solidFill>
                <a:latin typeface="Arial"/>
                <a:ea typeface="Arial"/>
                <a:cs typeface="Arial"/>
                <a:sym typeface="Arial"/>
              </a:rPr>
              <a:t>Docker 2017-Confidential</a:t>
            </a:r>
            <a:endParaRPr sz="1467"/>
          </a:p>
        </p:txBody>
      </p:sp>
    </p:spTree>
    <p:extLst>
      <p:ext uri="{BB962C8B-B14F-4D97-AF65-F5344CB8AC3E}">
        <p14:creationId xmlns:p14="http://schemas.microsoft.com/office/powerpoint/2010/main" val="13264759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moby-dark-content">
  <p:cSld name="moby-dark-content">
    <p:bg>
      <p:bgPr>
        <a:solidFill>
          <a:srgbClr val="101E26"/>
        </a:solidFill>
        <a:effectLst/>
      </p:bgPr>
    </p:bg>
    <p:spTree>
      <p:nvGrpSpPr>
        <p:cNvPr id="1" name="Shape 132"/>
        <p:cNvGrpSpPr/>
        <p:nvPr/>
      </p:nvGrpSpPr>
      <p:grpSpPr>
        <a:xfrm>
          <a:off x="0" y="0"/>
          <a:ext cx="0" cy="0"/>
          <a:chOff x="0" y="0"/>
          <a:chExt cx="0" cy="0"/>
        </a:xfrm>
      </p:grpSpPr>
      <p:sp>
        <p:nvSpPr>
          <p:cNvPr id="133" name="Google Shape;133;p28"/>
          <p:cNvSpPr txBox="1">
            <a:spLocks noGrp="1"/>
          </p:cNvSpPr>
          <p:nvPr>
            <p:ph type="body" idx="1"/>
          </p:nvPr>
        </p:nvSpPr>
        <p:spPr>
          <a:xfrm>
            <a:off x="303937" y="1190400"/>
            <a:ext cx="11316400" cy="5272400"/>
          </a:xfrm>
          <a:prstGeom prst="rect">
            <a:avLst/>
          </a:prstGeom>
          <a:noFill/>
          <a:ln>
            <a:noFill/>
          </a:ln>
        </p:spPr>
        <p:txBody>
          <a:bodyPr spcFirstLastPara="1" wrap="square" lIns="68575" tIns="68575" rIns="68575" bIns="68575" anchor="t" anchorCtr="0"/>
          <a:lstStyle>
            <a:lvl1pPr marL="609585" marR="0" lvl="0" indent="-457189" algn="l" rtl="0">
              <a:lnSpc>
                <a:spcPct val="100000"/>
              </a:lnSpc>
              <a:spcBef>
                <a:spcPts val="0"/>
              </a:spcBef>
              <a:spcAft>
                <a:spcPts val="0"/>
              </a:spcAft>
              <a:buClr>
                <a:srgbClr val="FFFFFF"/>
              </a:buClr>
              <a:buSzPts val="1800"/>
              <a:buFont typeface="Arial"/>
              <a:buChar char="•"/>
              <a:defRPr sz="2400" b="0" i="0" u="none" strike="noStrike" cap="none">
                <a:solidFill>
                  <a:srgbClr val="FFFFFF"/>
                </a:solidFill>
                <a:latin typeface="Arial"/>
                <a:ea typeface="Arial"/>
                <a:cs typeface="Arial"/>
                <a:sym typeface="Arial"/>
              </a:defRPr>
            </a:lvl1pPr>
            <a:lvl2pPr marL="1219170" marR="0" lvl="1" indent="-397923" algn="l" rtl="0">
              <a:lnSpc>
                <a:spcPct val="100000"/>
              </a:lnSpc>
              <a:spcBef>
                <a:spcPts val="667"/>
              </a:spcBef>
              <a:spcAft>
                <a:spcPts val="0"/>
              </a:spcAft>
              <a:buClr>
                <a:srgbClr val="FFFFFF"/>
              </a:buClr>
              <a:buSzPts val="1100"/>
              <a:buFont typeface="Arial"/>
              <a:buChar char="−"/>
              <a:defRPr sz="2400" b="0" i="0" u="none" strike="noStrike" cap="none">
                <a:solidFill>
                  <a:srgbClr val="FFFFFF"/>
                </a:solidFill>
                <a:latin typeface="Arial"/>
                <a:ea typeface="Arial"/>
                <a:cs typeface="Arial"/>
                <a:sym typeface="Arial"/>
              </a:defRPr>
            </a:lvl2pPr>
            <a:lvl3pPr marL="1828754" marR="0" lvl="2" indent="-423323" algn="l" rtl="0">
              <a:lnSpc>
                <a:spcPct val="100000"/>
              </a:lnSpc>
              <a:spcBef>
                <a:spcPts val="667"/>
              </a:spcBef>
              <a:spcAft>
                <a:spcPts val="0"/>
              </a:spcAft>
              <a:buClr>
                <a:srgbClr val="FFFFFF"/>
              </a:buClr>
              <a:buSzPts val="1400"/>
              <a:buFont typeface="Noto Sans Symbols"/>
              <a:buChar char="▪"/>
              <a:defRPr sz="2400" b="0" i="0" u="none" strike="noStrike" cap="none">
                <a:solidFill>
                  <a:srgbClr val="FFFFFF"/>
                </a:solidFill>
                <a:latin typeface="Arial"/>
                <a:ea typeface="Arial"/>
                <a:cs typeface="Arial"/>
                <a:sym typeface="Arial"/>
              </a:defRPr>
            </a:lvl3pPr>
            <a:lvl4pPr marL="2438339" marR="0" lvl="3" indent="-423323" algn="l" rtl="0">
              <a:lnSpc>
                <a:spcPct val="100000"/>
              </a:lnSpc>
              <a:spcBef>
                <a:spcPts val="667"/>
              </a:spcBef>
              <a:spcAft>
                <a:spcPts val="0"/>
              </a:spcAft>
              <a:buClr>
                <a:srgbClr val="2F474F"/>
              </a:buClr>
              <a:buSzPts val="1400"/>
              <a:buFont typeface="Noto Sans Symbols"/>
              <a:buChar char="▪"/>
              <a:defRPr sz="2400" b="0" i="0" u="none" strike="noStrike" cap="none">
                <a:solidFill>
                  <a:srgbClr val="2F474F"/>
                </a:solidFill>
                <a:latin typeface="Arial"/>
                <a:ea typeface="Arial"/>
                <a:cs typeface="Arial"/>
                <a:sym typeface="Arial"/>
              </a:defRPr>
            </a:lvl4pPr>
            <a:lvl5pPr marL="3047924" marR="0" lvl="4" indent="-423323" algn="l" rtl="0">
              <a:lnSpc>
                <a:spcPct val="100000"/>
              </a:lnSpc>
              <a:spcBef>
                <a:spcPts val="1600"/>
              </a:spcBef>
              <a:spcAft>
                <a:spcPts val="0"/>
              </a:spcAft>
              <a:buClr>
                <a:srgbClr val="2F474F"/>
              </a:buClr>
              <a:buSzPts val="1400"/>
              <a:buFont typeface="Noto Sans Symbols"/>
              <a:buChar char="▪"/>
              <a:defRPr sz="2400" b="0" i="0" u="none" strike="noStrike" cap="none">
                <a:solidFill>
                  <a:srgbClr val="2F474F"/>
                </a:solidFill>
                <a:latin typeface="Arial"/>
                <a:ea typeface="Arial"/>
                <a:cs typeface="Arial"/>
                <a:sym typeface="Arial"/>
              </a:defRPr>
            </a:lvl5pPr>
            <a:lvl6pPr marL="3657509" marR="0" lvl="5" indent="-507987" algn="l" rtl="0">
              <a:lnSpc>
                <a:spcPct val="237500"/>
              </a:lnSpc>
              <a:spcBef>
                <a:spcPts val="160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6pPr>
            <a:lvl7pPr marL="4267093" marR="0" lvl="6"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7pPr>
            <a:lvl8pPr marL="4876678" marR="0" lvl="7"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8pPr>
            <a:lvl9pPr marL="5486263" marR="0" lvl="8"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9pPr>
          </a:lstStyle>
          <a:p>
            <a:endParaRPr/>
          </a:p>
        </p:txBody>
      </p:sp>
      <p:sp>
        <p:nvSpPr>
          <p:cNvPr id="134" name="Google Shape;134;p28"/>
          <p:cNvSpPr txBox="1">
            <a:spLocks noGrp="1"/>
          </p:cNvSpPr>
          <p:nvPr>
            <p:ph type="title"/>
          </p:nvPr>
        </p:nvSpPr>
        <p:spPr>
          <a:xfrm>
            <a:off x="303939" y="368259"/>
            <a:ext cx="11316400" cy="653600"/>
          </a:xfrm>
          <a:prstGeom prst="rect">
            <a:avLst/>
          </a:prstGeom>
          <a:noFill/>
          <a:ln>
            <a:noFill/>
          </a:ln>
        </p:spPr>
        <p:txBody>
          <a:bodyPr spcFirstLastPara="1" wrap="square" lIns="68575" tIns="68575" rIns="68575" bIns="68575" anchor="ctr" anchorCtr="0"/>
          <a:lstStyle>
            <a:lvl1pPr marR="0" lvl="0" algn="l" rtl="0">
              <a:lnSpc>
                <a:spcPct val="100000"/>
              </a:lnSpc>
              <a:spcBef>
                <a:spcPts val="0"/>
              </a:spcBef>
              <a:spcAft>
                <a:spcPts val="0"/>
              </a:spcAft>
              <a:buClr>
                <a:srgbClr val="FFFFFF"/>
              </a:buClr>
              <a:buSzPts val="1800"/>
              <a:buFont typeface="Arial"/>
              <a:buNone/>
              <a:defRPr sz="2400" b="1" i="0" u="none" strike="noStrike" cap="none">
                <a:solidFill>
                  <a:srgbClr val="FFFFFF"/>
                </a:solidFill>
                <a:latin typeface="Arial"/>
                <a:ea typeface="Arial"/>
                <a:cs typeface="Arial"/>
                <a:sym typeface="Arial"/>
              </a:defRPr>
            </a:lvl1pPr>
            <a:lvl2pPr marR="0" lvl="1"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2pPr>
            <a:lvl3pPr marR="0" lvl="2"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3pPr>
            <a:lvl4pPr marR="0" lvl="3"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4pPr>
            <a:lvl5pPr marR="0" lvl="4"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5pPr>
            <a:lvl6pPr marR="0" lvl="5"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6pPr>
            <a:lvl7pPr marR="0" lvl="6"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7pPr>
            <a:lvl8pPr marR="0" lvl="7"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8pPr>
            <a:lvl9pPr marR="0" lvl="8"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9pPr>
          </a:lstStyle>
          <a:p>
            <a:endParaRPr/>
          </a:p>
        </p:txBody>
      </p:sp>
      <p:sp>
        <p:nvSpPr>
          <p:cNvPr id="135" name="Google Shape;135;p28"/>
          <p:cNvSpPr/>
          <p:nvPr/>
        </p:nvSpPr>
        <p:spPr>
          <a:xfrm>
            <a:off x="0" y="0"/>
            <a:ext cx="12189200" cy="157600"/>
          </a:xfrm>
          <a:prstGeom prst="rect">
            <a:avLst/>
          </a:prstGeom>
          <a:solidFill>
            <a:srgbClr val="101E26"/>
          </a:solidFill>
          <a:ln>
            <a:noFill/>
          </a:ln>
        </p:spPr>
        <p:txBody>
          <a:bodyPr spcFirstLastPara="1" wrap="square" lIns="45700" tIns="45700" rIns="45700" bIns="45700" anchor="ctr" anchorCtr="0">
            <a:noAutofit/>
          </a:bodyPr>
          <a:lstStyle/>
          <a:p>
            <a:pPr marL="0" marR="0" lvl="0" indent="0" algn="l" rtl="0">
              <a:spcBef>
                <a:spcPts val="0"/>
              </a:spcBef>
              <a:spcAft>
                <a:spcPts val="0"/>
              </a:spcAft>
              <a:buNone/>
            </a:pPr>
            <a:endParaRPr sz="4267">
              <a:solidFill>
                <a:schemeClr val="lt1"/>
              </a:solidFill>
              <a:latin typeface="Arial"/>
              <a:ea typeface="Arial"/>
              <a:cs typeface="Arial"/>
              <a:sym typeface="Arial"/>
            </a:endParaRPr>
          </a:p>
        </p:txBody>
      </p:sp>
      <p:pic>
        <p:nvPicPr>
          <p:cNvPr id="136" name="Google Shape;136;p28" descr="mobyyyMesa de trabajo 1@2x.png"/>
          <p:cNvPicPr preferRelativeResize="0"/>
          <p:nvPr/>
        </p:nvPicPr>
        <p:blipFill rotWithShape="1">
          <a:blip r:embed="rId2">
            <a:alphaModFix/>
          </a:blip>
          <a:srcRect/>
          <a:stretch/>
        </p:blipFill>
        <p:spPr>
          <a:xfrm>
            <a:off x="11089138" y="298574"/>
            <a:ext cx="745068" cy="745068"/>
          </a:xfrm>
          <a:prstGeom prst="rect">
            <a:avLst/>
          </a:prstGeom>
          <a:noFill/>
          <a:ln>
            <a:noFill/>
          </a:ln>
        </p:spPr>
      </p:pic>
      <p:sp>
        <p:nvSpPr>
          <p:cNvPr id="137" name="Google Shape;137;p28"/>
          <p:cNvSpPr txBox="1"/>
          <p:nvPr/>
        </p:nvSpPr>
        <p:spPr>
          <a:xfrm>
            <a:off x="381000" y="6339789"/>
            <a:ext cx="1836800" cy="246400"/>
          </a:xfrm>
          <a:prstGeom prst="rect">
            <a:avLst/>
          </a:prstGeom>
          <a:noFill/>
          <a:ln>
            <a:noFill/>
          </a:ln>
        </p:spPr>
        <p:txBody>
          <a:bodyPr spcFirstLastPara="1" wrap="square" lIns="0" tIns="45700" rIns="91433" bIns="45700" anchor="ctr" anchorCtr="0">
            <a:noAutofit/>
          </a:bodyPr>
          <a:lstStyle/>
          <a:p>
            <a:pPr marL="0" marR="0" lvl="0" indent="0" algn="l" rtl="0">
              <a:lnSpc>
                <a:spcPct val="100000"/>
              </a:lnSpc>
              <a:spcBef>
                <a:spcPts val="0"/>
              </a:spcBef>
              <a:spcAft>
                <a:spcPts val="0"/>
              </a:spcAft>
              <a:buClr>
                <a:schemeClr val="accent5"/>
              </a:buClr>
              <a:buSzPts val="800"/>
              <a:buFont typeface="Arial"/>
              <a:buNone/>
            </a:pPr>
            <a:r>
              <a:rPr lang="en" sz="1067" b="0" i="0" u="none" strike="noStrike" cap="none">
                <a:solidFill>
                  <a:srgbClr val="FFFFFF"/>
                </a:solidFill>
                <a:latin typeface="Arial"/>
                <a:ea typeface="Arial"/>
                <a:cs typeface="Arial"/>
                <a:sym typeface="Arial"/>
              </a:rPr>
              <a:t>Docker 2017-Confidential</a:t>
            </a:r>
            <a:endParaRPr sz="1467"/>
          </a:p>
        </p:txBody>
      </p:sp>
    </p:spTree>
    <p:extLst>
      <p:ext uri="{BB962C8B-B14F-4D97-AF65-F5344CB8AC3E}">
        <p14:creationId xmlns:p14="http://schemas.microsoft.com/office/powerpoint/2010/main" val="372722596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moby-dark-content-subtitle">
  <p:cSld name="moby-dark-content-subtitle">
    <p:bg>
      <p:bgPr>
        <a:solidFill>
          <a:srgbClr val="101E26"/>
        </a:solidFill>
        <a:effectLst/>
      </p:bgPr>
    </p:bg>
    <p:spTree>
      <p:nvGrpSpPr>
        <p:cNvPr id="1" name="Shape 138"/>
        <p:cNvGrpSpPr/>
        <p:nvPr/>
      </p:nvGrpSpPr>
      <p:grpSpPr>
        <a:xfrm>
          <a:off x="0" y="0"/>
          <a:ext cx="0" cy="0"/>
          <a:chOff x="0" y="0"/>
          <a:chExt cx="0" cy="0"/>
        </a:xfrm>
      </p:grpSpPr>
      <p:sp>
        <p:nvSpPr>
          <p:cNvPr id="139" name="Google Shape;139;p29"/>
          <p:cNvSpPr txBox="1">
            <a:spLocks noGrp="1"/>
          </p:cNvSpPr>
          <p:nvPr>
            <p:ph type="body" idx="1"/>
          </p:nvPr>
        </p:nvSpPr>
        <p:spPr>
          <a:xfrm>
            <a:off x="303937" y="1651456"/>
            <a:ext cx="11316400" cy="4811200"/>
          </a:xfrm>
          <a:prstGeom prst="rect">
            <a:avLst/>
          </a:prstGeom>
          <a:noFill/>
          <a:ln>
            <a:noFill/>
          </a:ln>
        </p:spPr>
        <p:txBody>
          <a:bodyPr spcFirstLastPara="1" wrap="square" lIns="68575" tIns="68575" rIns="68575" bIns="68575" anchor="t" anchorCtr="0"/>
          <a:lstStyle>
            <a:lvl1pPr marL="609585" marR="0" lvl="0" indent="-457189" algn="l" rtl="0">
              <a:lnSpc>
                <a:spcPct val="100000"/>
              </a:lnSpc>
              <a:spcBef>
                <a:spcPts val="0"/>
              </a:spcBef>
              <a:spcAft>
                <a:spcPts val="0"/>
              </a:spcAft>
              <a:buClr>
                <a:srgbClr val="FFFFFF"/>
              </a:buClr>
              <a:buSzPts val="1800"/>
              <a:buFont typeface="Arial"/>
              <a:buChar char="•"/>
              <a:defRPr sz="2400" b="0" i="0" u="none" strike="noStrike" cap="none">
                <a:solidFill>
                  <a:srgbClr val="FFFFFF"/>
                </a:solidFill>
                <a:latin typeface="Arial"/>
                <a:ea typeface="Arial"/>
                <a:cs typeface="Arial"/>
                <a:sym typeface="Arial"/>
              </a:defRPr>
            </a:lvl1pPr>
            <a:lvl2pPr marL="1219170" marR="0" lvl="1" indent="-397923" algn="l" rtl="0">
              <a:lnSpc>
                <a:spcPct val="100000"/>
              </a:lnSpc>
              <a:spcBef>
                <a:spcPts val="667"/>
              </a:spcBef>
              <a:spcAft>
                <a:spcPts val="0"/>
              </a:spcAft>
              <a:buClr>
                <a:srgbClr val="FFFFFF"/>
              </a:buClr>
              <a:buSzPts val="1100"/>
              <a:buFont typeface="Arial"/>
              <a:buChar char="−"/>
              <a:defRPr sz="2400" b="0" i="0" u="none" strike="noStrike" cap="none">
                <a:solidFill>
                  <a:srgbClr val="FFFFFF"/>
                </a:solidFill>
                <a:latin typeface="Arial"/>
                <a:ea typeface="Arial"/>
                <a:cs typeface="Arial"/>
                <a:sym typeface="Arial"/>
              </a:defRPr>
            </a:lvl2pPr>
            <a:lvl3pPr marL="1828754" marR="0" lvl="2" indent="-423323" algn="l" rtl="0">
              <a:lnSpc>
                <a:spcPct val="100000"/>
              </a:lnSpc>
              <a:spcBef>
                <a:spcPts val="667"/>
              </a:spcBef>
              <a:spcAft>
                <a:spcPts val="0"/>
              </a:spcAft>
              <a:buClr>
                <a:srgbClr val="FFFFFF"/>
              </a:buClr>
              <a:buSzPts val="1400"/>
              <a:buFont typeface="Noto Sans Symbols"/>
              <a:buChar char="▪"/>
              <a:defRPr sz="2400" b="0" i="0" u="none" strike="noStrike" cap="none">
                <a:solidFill>
                  <a:srgbClr val="FFFFFF"/>
                </a:solidFill>
                <a:latin typeface="Arial"/>
                <a:ea typeface="Arial"/>
                <a:cs typeface="Arial"/>
                <a:sym typeface="Arial"/>
              </a:defRPr>
            </a:lvl3pPr>
            <a:lvl4pPr marL="2438339" marR="0" lvl="3" indent="-423323" algn="l" rtl="0">
              <a:lnSpc>
                <a:spcPct val="100000"/>
              </a:lnSpc>
              <a:spcBef>
                <a:spcPts val="667"/>
              </a:spcBef>
              <a:spcAft>
                <a:spcPts val="0"/>
              </a:spcAft>
              <a:buClr>
                <a:srgbClr val="2F474F"/>
              </a:buClr>
              <a:buSzPts val="1400"/>
              <a:buFont typeface="Noto Sans Symbols"/>
              <a:buChar char="▪"/>
              <a:defRPr sz="2400" b="0" i="0" u="none" strike="noStrike" cap="none">
                <a:solidFill>
                  <a:srgbClr val="2F474F"/>
                </a:solidFill>
                <a:latin typeface="Arial"/>
                <a:ea typeface="Arial"/>
                <a:cs typeface="Arial"/>
                <a:sym typeface="Arial"/>
              </a:defRPr>
            </a:lvl4pPr>
            <a:lvl5pPr marL="3047924" marR="0" lvl="4" indent="-423323" algn="l" rtl="0">
              <a:lnSpc>
                <a:spcPct val="100000"/>
              </a:lnSpc>
              <a:spcBef>
                <a:spcPts val="1600"/>
              </a:spcBef>
              <a:spcAft>
                <a:spcPts val="0"/>
              </a:spcAft>
              <a:buClr>
                <a:srgbClr val="2F474F"/>
              </a:buClr>
              <a:buSzPts val="1400"/>
              <a:buFont typeface="Noto Sans Symbols"/>
              <a:buChar char="▪"/>
              <a:defRPr sz="2400" b="0" i="0" u="none" strike="noStrike" cap="none">
                <a:solidFill>
                  <a:srgbClr val="2F474F"/>
                </a:solidFill>
                <a:latin typeface="Arial"/>
                <a:ea typeface="Arial"/>
                <a:cs typeface="Arial"/>
                <a:sym typeface="Arial"/>
              </a:defRPr>
            </a:lvl5pPr>
            <a:lvl6pPr marL="3657509" marR="0" lvl="5" indent="-507987" algn="l" rtl="0">
              <a:lnSpc>
                <a:spcPct val="237500"/>
              </a:lnSpc>
              <a:spcBef>
                <a:spcPts val="160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6pPr>
            <a:lvl7pPr marL="4267093" marR="0" lvl="6"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7pPr>
            <a:lvl8pPr marL="4876678" marR="0" lvl="7"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8pPr>
            <a:lvl9pPr marL="5486263" marR="0" lvl="8"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9pPr>
          </a:lstStyle>
          <a:p>
            <a:endParaRPr/>
          </a:p>
        </p:txBody>
      </p:sp>
      <p:pic>
        <p:nvPicPr>
          <p:cNvPr id="140" name="Google Shape;140;p29" descr="mobyyyMesa de trabajo 1@2x.png"/>
          <p:cNvPicPr preferRelativeResize="0"/>
          <p:nvPr/>
        </p:nvPicPr>
        <p:blipFill rotWithShape="1">
          <a:blip r:embed="rId2">
            <a:alphaModFix/>
          </a:blip>
          <a:srcRect/>
          <a:stretch/>
        </p:blipFill>
        <p:spPr>
          <a:xfrm>
            <a:off x="11089138" y="298574"/>
            <a:ext cx="745068" cy="745068"/>
          </a:xfrm>
          <a:prstGeom prst="rect">
            <a:avLst/>
          </a:prstGeom>
          <a:noFill/>
          <a:ln>
            <a:noFill/>
          </a:ln>
        </p:spPr>
      </p:pic>
      <p:sp>
        <p:nvSpPr>
          <p:cNvPr id="141" name="Google Shape;141;p29"/>
          <p:cNvSpPr txBox="1">
            <a:spLocks noGrp="1"/>
          </p:cNvSpPr>
          <p:nvPr>
            <p:ph type="title"/>
          </p:nvPr>
        </p:nvSpPr>
        <p:spPr>
          <a:xfrm>
            <a:off x="303939" y="368259"/>
            <a:ext cx="11316400" cy="641600"/>
          </a:xfrm>
          <a:prstGeom prst="rect">
            <a:avLst/>
          </a:prstGeom>
          <a:noFill/>
          <a:ln>
            <a:noFill/>
          </a:ln>
        </p:spPr>
        <p:txBody>
          <a:bodyPr spcFirstLastPara="1" wrap="square" lIns="68575" tIns="68575" rIns="68575" bIns="68575" anchor="ctr" anchorCtr="0"/>
          <a:lstStyle>
            <a:lvl1pPr marR="0" lvl="0" algn="l" rtl="0">
              <a:lnSpc>
                <a:spcPct val="100000"/>
              </a:lnSpc>
              <a:spcBef>
                <a:spcPts val="0"/>
              </a:spcBef>
              <a:spcAft>
                <a:spcPts val="0"/>
              </a:spcAft>
              <a:buClr>
                <a:srgbClr val="FFFFFF"/>
              </a:buClr>
              <a:buSzPts val="1800"/>
              <a:buFont typeface="Arial"/>
              <a:buNone/>
              <a:defRPr sz="2400" b="1" i="0" u="none" strike="noStrike" cap="none">
                <a:solidFill>
                  <a:srgbClr val="FFFFFF"/>
                </a:solidFill>
                <a:latin typeface="Arial"/>
                <a:ea typeface="Arial"/>
                <a:cs typeface="Arial"/>
                <a:sym typeface="Arial"/>
              </a:defRPr>
            </a:lvl1pPr>
            <a:lvl2pPr marR="0" lvl="1"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2pPr>
            <a:lvl3pPr marR="0" lvl="2"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3pPr>
            <a:lvl4pPr marR="0" lvl="3"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4pPr>
            <a:lvl5pPr marR="0" lvl="4"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5pPr>
            <a:lvl6pPr marR="0" lvl="5"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6pPr>
            <a:lvl7pPr marR="0" lvl="6"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7pPr>
            <a:lvl8pPr marR="0" lvl="7"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8pPr>
            <a:lvl9pPr marR="0" lvl="8"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9pPr>
          </a:lstStyle>
          <a:p>
            <a:endParaRPr/>
          </a:p>
        </p:txBody>
      </p:sp>
      <p:sp>
        <p:nvSpPr>
          <p:cNvPr id="142" name="Google Shape;142;p29"/>
          <p:cNvSpPr txBox="1">
            <a:spLocks noGrp="1"/>
          </p:cNvSpPr>
          <p:nvPr>
            <p:ph type="body" idx="2"/>
          </p:nvPr>
        </p:nvSpPr>
        <p:spPr>
          <a:xfrm>
            <a:off x="303937" y="1009855"/>
            <a:ext cx="11315600" cy="431600"/>
          </a:xfrm>
          <a:prstGeom prst="rect">
            <a:avLst/>
          </a:prstGeom>
          <a:noFill/>
          <a:ln>
            <a:noFill/>
          </a:ln>
        </p:spPr>
        <p:txBody>
          <a:bodyPr spcFirstLastPara="1" wrap="square" lIns="68575" tIns="68575" rIns="68575" bIns="68575" anchor="t" anchorCtr="0"/>
          <a:lstStyle>
            <a:lvl1pPr marL="609585" marR="0" lvl="0" indent="-304792" algn="l" rtl="0">
              <a:lnSpc>
                <a:spcPct val="100000"/>
              </a:lnSpc>
              <a:spcBef>
                <a:spcPts val="0"/>
              </a:spcBef>
              <a:spcAft>
                <a:spcPts val="0"/>
              </a:spcAft>
              <a:buClr>
                <a:schemeClr val="accent5"/>
              </a:buClr>
              <a:buSzPts val="1600"/>
              <a:buFont typeface="Arial"/>
              <a:buNone/>
              <a:defRPr sz="2133" b="0" i="0" u="none" strike="noStrike" cap="none">
                <a:solidFill>
                  <a:srgbClr val="FFFFFF"/>
                </a:solidFill>
                <a:latin typeface="Arial"/>
                <a:ea typeface="Arial"/>
                <a:cs typeface="Arial"/>
                <a:sym typeface="Arial"/>
              </a:defRPr>
            </a:lvl1pPr>
            <a:lvl2pPr marL="1219170" marR="0" lvl="1" indent="-507987" algn="l" rtl="0">
              <a:lnSpc>
                <a:spcPct val="1000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2pPr>
            <a:lvl3pPr marL="1828754" marR="0" lvl="2" indent="-507987" algn="l" rtl="0">
              <a:lnSpc>
                <a:spcPct val="1000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3pPr>
            <a:lvl4pPr marL="2438339" marR="0" lvl="3" indent="-507987" algn="l" rtl="0">
              <a:lnSpc>
                <a:spcPct val="1000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4pPr>
            <a:lvl5pPr marL="3047924" marR="0" lvl="4" indent="-507987" algn="l" rtl="0">
              <a:lnSpc>
                <a:spcPct val="1000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5pPr>
            <a:lvl6pPr marL="3657509" marR="0" lvl="5"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6pPr>
            <a:lvl7pPr marL="4267093" marR="0" lvl="6"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7pPr>
            <a:lvl8pPr marL="4876678" marR="0" lvl="7"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8pPr>
            <a:lvl9pPr marL="5486263" marR="0" lvl="8"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9pPr>
          </a:lstStyle>
          <a:p>
            <a:endParaRPr/>
          </a:p>
        </p:txBody>
      </p:sp>
      <p:sp>
        <p:nvSpPr>
          <p:cNvPr id="143" name="Google Shape;143;p29"/>
          <p:cNvSpPr txBox="1"/>
          <p:nvPr/>
        </p:nvSpPr>
        <p:spPr>
          <a:xfrm>
            <a:off x="381000" y="6339789"/>
            <a:ext cx="1836800" cy="246400"/>
          </a:xfrm>
          <a:prstGeom prst="rect">
            <a:avLst/>
          </a:prstGeom>
          <a:noFill/>
          <a:ln>
            <a:noFill/>
          </a:ln>
        </p:spPr>
        <p:txBody>
          <a:bodyPr spcFirstLastPara="1" wrap="square" lIns="0" tIns="45700" rIns="91433" bIns="45700" anchor="ctr" anchorCtr="0">
            <a:noAutofit/>
          </a:bodyPr>
          <a:lstStyle/>
          <a:p>
            <a:pPr marL="0" marR="0" lvl="0" indent="0" algn="l" rtl="0">
              <a:lnSpc>
                <a:spcPct val="100000"/>
              </a:lnSpc>
              <a:spcBef>
                <a:spcPts val="0"/>
              </a:spcBef>
              <a:spcAft>
                <a:spcPts val="0"/>
              </a:spcAft>
              <a:buClr>
                <a:schemeClr val="accent5"/>
              </a:buClr>
              <a:buSzPts val="800"/>
              <a:buFont typeface="Arial"/>
              <a:buNone/>
            </a:pPr>
            <a:r>
              <a:rPr lang="en" sz="1067" b="0" i="0" u="none" strike="noStrike" cap="none">
                <a:solidFill>
                  <a:srgbClr val="FFFFFF"/>
                </a:solidFill>
                <a:latin typeface="Arial"/>
                <a:ea typeface="Arial"/>
                <a:cs typeface="Arial"/>
                <a:sym typeface="Arial"/>
              </a:rPr>
              <a:t>Docker 2017-Confidential</a:t>
            </a:r>
            <a:endParaRPr sz="1467"/>
          </a:p>
        </p:txBody>
      </p:sp>
    </p:spTree>
    <p:extLst>
      <p:ext uri="{BB962C8B-B14F-4D97-AF65-F5344CB8AC3E}">
        <p14:creationId xmlns:p14="http://schemas.microsoft.com/office/powerpoint/2010/main" val="16418813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moby-light-end copy">
  <p:cSld name="moby-light-end copy">
    <p:bg>
      <p:bgPr>
        <a:solidFill>
          <a:srgbClr val="101E26"/>
        </a:solidFill>
        <a:effectLst/>
      </p:bgPr>
    </p:bg>
    <p:spTree>
      <p:nvGrpSpPr>
        <p:cNvPr id="1" name="Shape 144"/>
        <p:cNvGrpSpPr/>
        <p:nvPr/>
      </p:nvGrpSpPr>
      <p:grpSpPr>
        <a:xfrm>
          <a:off x="0" y="0"/>
          <a:ext cx="0" cy="0"/>
          <a:chOff x="0" y="0"/>
          <a:chExt cx="0" cy="0"/>
        </a:xfrm>
      </p:grpSpPr>
      <p:pic>
        <p:nvPicPr>
          <p:cNvPr id="145" name="Google Shape;145;p30" descr="mobyyyMesa de trabajo 1@4x.png"/>
          <p:cNvPicPr preferRelativeResize="0"/>
          <p:nvPr/>
        </p:nvPicPr>
        <p:blipFill rotWithShape="1">
          <a:blip r:embed="rId2">
            <a:alphaModFix/>
          </a:blip>
          <a:srcRect/>
          <a:stretch/>
        </p:blipFill>
        <p:spPr>
          <a:xfrm>
            <a:off x="5057413" y="1501634"/>
            <a:ext cx="1954224" cy="1976685"/>
          </a:xfrm>
          <a:prstGeom prst="rect">
            <a:avLst/>
          </a:prstGeom>
          <a:noFill/>
          <a:ln>
            <a:noFill/>
          </a:ln>
        </p:spPr>
      </p:pic>
      <p:sp>
        <p:nvSpPr>
          <p:cNvPr id="146" name="Google Shape;146;p30"/>
          <p:cNvSpPr/>
          <p:nvPr/>
        </p:nvSpPr>
        <p:spPr>
          <a:xfrm>
            <a:off x="4418115" y="3758653"/>
            <a:ext cx="3356000" cy="913200"/>
          </a:xfrm>
          <a:prstGeom prst="rect">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700"/>
              <a:buFont typeface="Arial"/>
              <a:buNone/>
            </a:pPr>
            <a:r>
              <a:rPr lang="en" sz="3467" b="1" i="0" u="none" strike="noStrike" cap="none">
                <a:solidFill>
                  <a:srgbClr val="FFFFFF"/>
                </a:solidFill>
                <a:latin typeface="Arial"/>
                <a:ea typeface="Arial"/>
                <a:cs typeface="Arial"/>
                <a:sym typeface="Arial"/>
              </a:rPr>
              <a:t>THANK YOU :)</a:t>
            </a:r>
            <a:endParaRPr sz="1467"/>
          </a:p>
        </p:txBody>
      </p:sp>
      <p:sp>
        <p:nvSpPr>
          <p:cNvPr id="147" name="Google Shape;147;p30"/>
          <p:cNvSpPr txBox="1">
            <a:spLocks noGrp="1"/>
          </p:cNvSpPr>
          <p:nvPr>
            <p:ph type="body" idx="1"/>
          </p:nvPr>
        </p:nvSpPr>
        <p:spPr>
          <a:xfrm>
            <a:off x="4904581" y="4738279"/>
            <a:ext cx="2382800" cy="476000"/>
          </a:xfrm>
          <a:prstGeom prst="rect">
            <a:avLst/>
          </a:prstGeom>
          <a:noFill/>
          <a:ln>
            <a:noFill/>
          </a:ln>
        </p:spPr>
        <p:txBody>
          <a:bodyPr spcFirstLastPara="1" wrap="square" lIns="68575" tIns="68575" rIns="68575" bIns="68575" anchor="ctr" anchorCtr="0"/>
          <a:lstStyle>
            <a:lvl1pPr marL="609585" marR="0" lvl="0" indent="-304792" algn="ctr" rtl="0">
              <a:lnSpc>
                <a:spcPct val="100000"/>
              </a:lnSpc>
              <a:spcBef>
                <a:spcPts val="0"/>
              </a:spcBef>
              <a:spcAft>
                <a:spcPts val="0"/>
              </a:spcAft>
              <a:buClr>
                <a:schemeClr val="accent5"/>
              </a:buClr>
              <a:buSzPts val="1400"/>
              <a:buFont typeface="Arial"/>
              <a:buNone/>
              <a:defRPr sz="1867" b="0" i="0" u="none" strike="noStrike" cap="none">
                <a:solidFill>
                  <a:srgbClr val="FFFFFF"/>
                </a:solidFill>
                <a:latin typeface="Arial"/>
                <a:ea typeface="Arial"/>
                <a:cs typeface="Arial"/>
                <a:sym typeface="Arial"/>
              </a:defRPr>
            </a:lvl1pPr>
            <a:lvl2pPr marL="1219170" marR="0" lvl="1" indent="-372524" algn="l" rtl="0">
              <a:lnSpc>
                <a:spcPct val="760000"/>
              </a:lnSpc>
              <a:spcBef>
                <a:spcPts val="0"/>
              </a:spcBef>
              <a:spcAft>
                <a:spcPts val="0"/>
              </a:spcAft>
              <a:buClr>
                <a:schemeClr val="accent5"/>
              </a:buClr>
              <a:buSzPts val="800"/>
              <a:buFont typeface="Arial"/>
              <a:buChar char="–"/>
              <a:defRPr sz="1067" b="0" i="0" u="none" strike="noStrike" cap="none">
                <a:solidFill>
                  <a:srgbClr val="0095E5"/>
                </a:solidFill>
                <a:latin typeface="Arial"/>
                <a:ea typeface="Arial"/>
                <a:cs typeface="Arial"/>
                <a:sym typeface="Arial"/>
              </a:defRPr>
            </a:lvl2pPr>
            <a:lvl3pPr marL="1828754" marR="0" lvl="2" indent="-372524" algn="l" rtl="0">
              <a:lnSpc>
                <a:spcPct val="760000"/>
              </a:lnSpc>
              <a:spcBef>
                <a:spcPts val="0"/>
              </a:spcBef>
              <a:spcAft>
                <a:spcPts val="0"/>
              </a:spcAft>
              <a:buClr>
                <a:schemeClr val="accent5"/>
              </a:buClr>
              <a:buSzPts val="800"/>
              <a:buFont typeface="Arial"/>
              <a:buChar char="•"/>
              <a:defRPr sz="1067" b="0" i="0" u="none" strike="noStrike" cap="none">
                <a:solidFill>
                  <a:srgbClr val="0095E5"/>
                </a:solidFill>
                <a:latin typeface="Arial"/>
                <a:ea typeface="Arial"/>
                <a:cs typeface="Arial"/>
                <a:sym typeface="Arial"/>
              </a:defRPr>
            </a:lvl3pPr>
            <a:lvl4pPr marL="2438339" marR="0" lvl="3" indent="-372524" algn="l" rtl="0">
              <a:lnSpc>
                <a:spcPct val="760000"/>
              </a:lnSpc>
              <a:spcBef>
                <a:spcPts val="0"/>
              </a:spcBef>
              <a:spcAft>
                <a:spcPts val="0"/>
              </a:spcAft>
              <a:buClr>
                <a:schemeClr val="accent5"/>
              </a:buClr>
              <a:buSzPts val="800"/>
              <a:buFont typeface="Arial"/>
              <a:buChar char="–"/>
              <a:defRPr sz="1067" b="0" i="0" u="none" strike="noStrike" cap="none">
                <a:solidFill>
                  <a:srgbClr val="0095E5"/>
                </a:solidFill>
                <a:latin typeface="Arial"/>
                <a:ea typeface="Arial"/>
                <a:cs typeface="Arial"/>
                <a:sym typeface="Arial"/>
              </a:defRPr>
            </a:lvl4pPr>
            <a:lvl5pPr marL="3047924" marR="0" lvl="4" indent="-372524" algn="l" rtl="0">
              <a:lnSpc>
                <a:spcPct val="760000"/>
              </a:lnSpc>
              <a:spcBef>
                <a:spcPts val="0"/>
              </a:spcBef>
              <a:spcAft>
                <a:spcPts val="0"/>
              </a:spcAft>
              <a:buClr>
                <a:schemeClr val="accent5"/>
              </a:buClr>
              <a:buSzPts val="800"/>
              <a:buFont typeface="Arial"/>
              <a:buChar char="»"/>
              <a:defRPr sz="1067" b="0" i="0" u="none" strike="noStrike" cap="none">
                <a:solidFill>
                  <a:srgbClr val="0095E5"/>
                </a:solidFill>
                <a:latin typeface="Arial"/>
                <a:ea typeface="Arial"/>
                <a:cs typeface="Arial"/>
                <a:sym typeface="Arial"/>
              </a:defRPr>
            </a:lvl5pPr>
            <a:lvl6pPr marL="3657509" marR="0" lvl="5"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6pPr>
            <a:lvl7pPr marL="4267093" marR="0" lvl="6"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7pPr>
            <a:lvl8pPr marL="4876678" marR="0" lvl="7"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8pPr>
            <a:lvl9pPr marL="5486263" marR="0" lvl="8" indent="-507987" algn="l" rtl="0">
              <a:lnSpc>
                <a:spcPct val="237500"/>
              </a:lnSpc>
              <a:spcBef>
                <a:spcPts val="0"/>
              </a:spcBef>
              <a:spcAft>
                <a:spcPts val="0"/>
              </a:spcAft>
              <a:buClr>
                <a:schemeClr val="accent5"/>
              </a:buClr>
              <a:buSzPts val="2400"/>
              <a:buFont typeface="Arial"/>
              <a:buChar char="•"/>
              <a:defRPr sz="3200" b="0" i="0" u="none" strike="noStrike" cap="none">
                <a:solidFill>
                  <a:srgbClr val="0095E5"/>
                </a:solidFill>
                <a:latin typeface="Arial"/>
                <a:ea typeface="Arial"/>
                <a:cs typeface="Arial"/>
                <a:sym typeface="Arial"/>
              </a:defRPr>
            </a:lvl9pPr>
          </a:lstStyle>
          <a:p>
            <a:endParaRPr/>
          </a:p>
        </p:txBody>
      </p:sp>
    </p:spTree>
    <p:extLst>
      <p:ext uri="{BB962C8B-B14F-4D97-AF65-F5344CB8AC3E}">
        <p14:creationId xmlns:p14="http://schemas.microsoft.com/office/powerpoint/2010/main" val="1975210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48"/>
        <p:cNvGrpSpPr/>
        <p:nvPr/>
      </p:nvGrpSpPr>
      <p:grpSpPr>
        <a:xfrm>
          <a:off x="0" y="0"/>
          <a:ext cx="0" cy="0"/>
          <a:chOff x="0" y="0"/>
          <a:chExt cx="0" cy="0"/>
        </a:xfrm>
      </p:grpSpPr>
      <p:sp>
        <p:nvSpPr>
          <p:cNvPr id="149" name="Google Shape;149;p31"/>
          <p:cNvSpPr txBox="1">
            <a:spLocks noGrp="1"/>
          </p:cNvSpPr>
          <p:nvPr>
            <p:ph type="ctrTitle"/>
          </p:nvPr>
        </p:nvSpPr>
        <p:spPr>
          <a:xfrm>
            <a:off x="1524000" y="1122363"/>
            <a:ext cx="9144000" cy="2387600"/>
          </a:xfrm>
          <a:prstGeom prst="rect">
            <a:avLst/>
          </a:prstGeom>
          <a:noFill/>
          <a:ln>
            <a:noFill/>
          </a:ln>
        </p:spPr>
        <p:txBody>
          <a:bodyPr spcFirstLastPara="1" wrap="square" lIns="68575" tIns="68575" rIns="68575" bIns="68575" anchor="b" anchorCtr="0"/>
          <a:lstStyle>
            <a:lvl1pPr marR="0" lvl="0" algn="ctr" rtl="0">
              <a:lnSpc>
                <a:spcPct val="126666"/>
              </a:lnSpc>
              <a:spcBef>
                <a:spcPts val="0"/>
              </a:spcBef>
              <a:spcAft>
                <a:spcPts val="0"/>
              </a:spcAft>
              <a:buClr>
                <a:srgbClr val="0095E5"/>
              </a:buClr>
              <a:buSzPts val="4500"/>
              <a:buFont typeface="Arial"/>
              <a:buNone/>
              <a:defRPr sz="6000" b="0" i="0" u="none" strike="noStrike" cap="none">
                <a:solidFill>
                  <a:srgbClr val="0095E5"/>
                </a:solidFill>
                <a:latin typeface="Arial"/>
                <a:ea typeface="Arial"/>
                <a:cs typeface="Arial"/>
                <a:sym typeface="Arial"/>
              </a:defRPr>
            </a:lvl1pPr>
            <a:lvl2pPr marR="0" lvl="1"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2pPr>
            <a:lvl3pPr marR="0" lvl="2"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3pPr>
            <a:lvl4pPr marR="0" lvl="3"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4pPr>
            <a:lvl5pPr marR="0" lvl="4"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5pPr>
            <a:lvl6pPr marR="0" lvl="5"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6pPr>
            <a:lvl7pPr marR="0" lvl="6"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7pPr>
            <a:lvl8pPr marR="0" lvl="7"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8pPr>
            <a:lvl9pPr marR="0" lvl="8" algn="l" rtl="0">
              <a:lnSpc>
                <a:spcPct val="237500"/>
              </a:lnSpc>
              <a:spcBef>
                <a:spcPts val="0"/>
              </a:spcBef>
              <a:spcAft>
                <a:spcPts val="0"/>
              </a:spcAft>
              <a:buClr>
                <a:srgbClr val="0095E5"/>
              </a:buClr>
              <a:buSzPts val="2400"/>
              <a:buFont typeface="Arial"/>
              <a:buNone/>
              <a:defRPr sz="3200" b="0" i="0" u="none" strike="noStrike" cap="none">
                <a:solidFill>
                  <a:srgbClr val="0095E5"/>
                </a:solidFill>
                <a:latin typeface="Arial"/>
                <a:ea typeface="Arial"/>
                <a:cs typeface="Arial"/>
                <a:sym typeface="Arial"/>
              </a:defRPr>
            </a:lvl9pPr>
          </a:lstStyle>
          <a:p>
            <a:endParaRPr/>
          </a:p>
        </p:txBody>
      </p:sp>
      <p:sp>
        <p:nvSpPr>
          <p:cNvPr id="150" name="Google Shape;150;p31"/>
          <p:cNvSpPr txBox="1">
            <a:spLocks noGrp="1"/>
          </p:cNvSpPr>
          <p:nvPr>
            <p:ph type="subTitle" idx="1"/>
          </p:nvPr>
        </p:nvSpPr>
        <p:spPr>
          <a:xfrm>
            <a:off x="1524000" y="3602037"/>
            <a:ext cx="9144000" cy="1655600"/>
          </a:xfrm>
          <a:prstGeom prst="rect">
            <a:avLst/>
          </a:prstGeom>
          <a:noFill/>
          <a:ln>
            <a:noFill/>
          </a:ln>
        </p:spPr>
        <p:txBody>
          <a:bodyPr spcFirstLastPara="1" wrap="square" lIns="68575" tIns="68575" rIns="68575" bIns="68575" anchor="t" anchorCtr="0"/>
          <a:lstStyle>
            <a:lvl1pPr marR="0" lvl="0" algn="ctr" rtl="0">
              <a:lnSpc>
                <a:spcPct val="316666"/>
              </a:lnSpc>
              <a:spcBef>
                <a:spcPts val="0"/>
              </a:spcBef>
              <a:spcAft>
                <a:spcPts val="0"/>
              </a:spcAft>
              <a:buClr>
                <a:schemeClr val="accent5"/>
              </a:buClr>
              <a:buSzPts val="1800"/>
              <a:buFont typeface="Arial"/>
              <a:buNone/>
              <a:defRPr sz="2400" b="0" i="0" u="none" strike="noStrike" cap="none">
                <a:solidFill>
                  <a:srgbClr val="0095E5"/>
                </a:solidFill>
                <a:latin typeface="Arial"/>
                <a:ea typeface="Arial"/>
                <a:cs typeface="Arial"/>
                <a:sym typeface="Arial"/>
              </a:defRPr>
            </a:lvl1pPr>
            <a:lvl2pPr marR="0" lvl="1" algn="ctr" rtl="0">
              <a:lnSpc>
                <a:spcPct val="380000"/>
              </a:lnSpc>
              <a:spcBef>
                <a:spcPts val="0"/>
              </a:spcBef>
              <a:spcAft>
                <a:spcPts val="0"/>
              </a:spcAft>
              <a:buClr>
                <a:schemeClr val="accent5"/>
              </a:buClr>
              <a:buSzPts val="1500"/>
              <a:buFont typeface="Arial"/>
              <a:buNone/>
              <a:defRPr sz="2000" b="0" i="0" u="none" strike="noStrike" cap="none">
                <a:solidFill>
                  <a:srgbClr val="0095E5"/>
                </a:solidFill>
                <a:latin typeface="Arial"/>
                <a:ea typeface="Arial"/>
                <a:cs typeface="Arial"/>
                <a:sym typeface="Arial"/>
              </a:defRPr>
            </a:lvl2pPr>
            <a:lvl3pPr marR="0" lvl="2" algn="ctr" rtl="0">
              <a:lnSpc>
                <a:spcPct val="422222"/>
              </a:lnSpc>
              <a:spcBef>
                <a:spcPts val="0"/>
              </a:spcBef>
              <a:spcAft>
                <a:spcPts val="0"/>
              </a:spcAft>
              <a:buClr>
                <a:schemeClr val="accent5"/>
              </a:buClr>
              <a:buSzPts val="1400"/>
              <a:buFont typeface="Arial"/>
              <a:buNone/>
              <a:defRPr sz="1867" b="0" i="0" u="none" strike="noStrike" cap="none">
                <a:solidFill>
                  <a:srgbClr val="0095E5"/>
                </a:solidFill>
                <a:latin typeface="Arial"/>
                <a:ea typeface="Arial"/>
                <a:cs typeface="Arial"/>
                <a:sym typeface="Arial"/>
              </a:defRPr>
            </a:lvl3pPr>
            <a:lvl4pPr marR="0" lvl="3" algn="ctr" rtl="0">
              <a:lnSpc>
                <a:spcPct val="475000"/>
              </a:lnSpc>
              <a:spcBef>
                <a:spcPts val="0"/>
              </a:spcBef>
              <a:spcAft>
                <a:spcPts val="0"/>
              </a:spcAft>
              <a:buClr>
                <a:schemeClr val="accent5"/>
              </a:buClr>
              <a:buSzPts val="1200"/>
              <a:buFont typeface="Arial"/>
              <a:buNone/>
              <a:defRPr sz="1600" b="0" i="0" u="none" strike="noStrike" cap="none">
                <a:solidFill>
                  <a:srgbClr val="0095E5"/>
                </a:solidFill>
                <a:latin typeface="Arial"/>
                <a:ea typeface="Arial"/>
                <a:cs typeface="Arial"/>
                <a:sym typeface="Arial"/>
              </a:defRPr>
            </a:lvl4pPr>
            <a:lvl5pPr marR="0" lvl="4" algn="ctr" rtl="0">
              <a:lnSpc>
                <a:spcPct val="475000"/>
              </a:lnSpc>
              <a:spcBef>
                <a:spcPts val="0"/>
              </a:spcBef>
              <a:spcAft>
                <a:spcPts val="0"/>
              </a:spcAft>
              <a:buClr>
                <a:schemeClr val="accent5"/>
              </a:buClr>
              <a:buSzPts val="1200"/>
              <a:buFont typeface="Arial"/>
              <a:buNone/>
              <a:defRPr sz="1600" b="0" i="0" u="none" strike="noStrike" cap="none">
                <a:solidFill>
                  <a:srgbClr val="0095E5"/>
                </a:solidFill>
                <a:latin typeface="Arial"/>
                <a:ea typeface="Arial"/>
                <a:cs typeface="Arial"/>
                <a:sym typeface="Arial"/>
              </a:defRPr>
            </a:lvl5pPr>
            <a:lvl6pPr marR="0" lvl="5" algn="ctr" rtl="0">
              <a:lnSpc>
                <a:spcPct val="475000"/>
              </a:lnSpc>
              <a:spcBef>
                <a:spcPts val="0"/>
              </a:spcBef>
              <a:spcAft>
                <a:spcPts val="0"/>
              </a:spcAft>
              <a:buClr>
                <a:schemeClr val="accent5"/>
              </a:buClr>
              <a:buSzPts val="1200"/>
              <a:buFont typeface="Arial"/>
              <a:buNone/>
              <a:defRPr sz="1600" b="0" i="0" u="none" strike="noStrike" cap="none">
                <a:solidFill>
                  <a:srgbClr val="0095E5"/>
                </a:solidFill>
                <a:latin typeface="Arial"/>
                <a:ea typeface="Arial"/>
                <a:cs typeface="Arial"/>
                <a:sym typeface="Arial"/>
              </a:defRPr>
            </a:lvl6pPr>
            <a:lvl7pPr marR="0" lvl="6" algn="ctr" rtl="0">
              <a:lnSpc>
                <a:spcPct val="475000"/>
              </a:lnSpc>
              <a:spcBef>
                <a:spcPts val="0"/>
              </a:spcBef>
              <a:spcAft>
                <a:spcPts val="0"/>
              </a:spcAft>
              <a:buClr>
                <a:schemeClr val="accent5"/>
              </a:buClr>
              <a:buSzPts val="1200"/>
              <a:buFont typeface="Arial"/>
              <a:buNone/>
              <a:defRPr sz="1600" b="0" i="0" u="none" strike="noStrike" cap="none">
                <a:solidFill>
                  <a:srgbClr val="0095E5"/>
                </a:solidFill>
                <a:latin typeface="Arial"/>
                <a:ea typeface="Arial"/>
                <a:cs typeface="Arial"/>
                <a:sym typeface="Arial"/>
              </a:defRPr>
            </a:lvl7pPr>
            <a:lvl8pPr marR="0" lvl="7" algn="ctr" rtl="0">
              <a:lnSpc>
                <a:spcPct val="475000"/>
              </a:lnSpc>
              <a:spcBef>
                <a:spcPts val="0"/>
              </a:spcBef>
              <a:spcAft>
                <a:spcPts val="0"/>
              </a:spcAft>
              <a:buClr>
                <a:schemeClr val="accent5"/>
              </a:buClr>
              <a:buSzPts val="1200"/>
              <a:buFont typeface="Arial"/>
              <a:buNone/>
              <a:defRPr sz="1600" b="0" i="0" u="none" strike="noStrike" cap="none">
                <a:solidFill>
                  <a:srgbClr val="0095E5"/>
                </a:solidFill>
                <a:latin typeface="Arial"/>
                <a:ea typeface="Arial"/>
                <a:cs typeface="Arial"/>
                <a:sym typeface="Arial"/>
              </a:defRPr>
            </a:lvl8pPr>
            <a:lvl9pPr marR="0" lvl="8" algn="ctr" rtl="0">
              <a:lnSpc>
                <a:spcPct val="475000"/>
              </a:lnSpc>
              <a:spcBef>
                <a:spcPts val="0"/>
              </a:spcBef>
              <a:spcAft>
                <a:spcPts val="0"/>
              </a:spcAft>
              <a:buClr>
                <a:schemeClr val="accent5"/>
              </a:buClr>
              <a:buSzPts val="1200"/>
              <a:buFont typeface="Arial"/>
              <a:buNone/>
              <a:defRPr sz="1600" b="0" i="0" u="none" strike="noStrike" cap="none">
                <a:solidFill>
                  <a:srgbClr val="0095E5"/>
                </a:solidFill>
                <a:latin typeface="Arial"/>
                <a:ea typeface="Arial"/>
                <a:cs typeface="Arial"/>
                <a:sym typeface="Arial"/>
              </a:defRPr>
            </a:lvl9pPr>
          </a:lstStyle>
          <a:p>
            <a:endParaRPr/>
          </a:p>
        </p:txBody>
      </p:sp>
      <p:sp>
        <p:nvSpPr>
          <p:cNvPr id="151" name="Google Shape;151;p31"/>
          <p:cNvSpPr txBox="1">
            <a:spLocks noGrp="1"/>
          </p:cNvSpPr>
          <p:nvPr>
            <p:ph type="dt" idx="10"/>
          </p:nvPr>
        </p:nvSpPr>
        <p:spPr>
          <a:xfrm>
            <a:off x="0" y="0"/>
            <a:ext cx="3000000" cy="3000000"/>
          </a:xfrm>
          <a:prstGeom prst="rect">
            <a:avLst/>
          </a:prstGeom>
          <a:noFill/>
          <a:ln>
            <a:noFill/>
          </a:ln>
        </p:spPr>
        <p:txBody>
          <a:bodyPr spcFirstLastPara="1" wrap="square" lIns="68575" tIns="68575" rIns="68575" bIns="68575" anchor="t" anchorCtr="0"/>
          <a:lstStyle>
            <a:lvl1pPr marR="0" lvl="0" algn="l" rtl="0">
              <a:spcBef>
                <a:spcPts val="0"/>
              </a:spcBef>
              <a:spcAft>
                <a:spcPts val="0"/>
              </a:spcAft>
              <a:buSzPts val="1100"/>
              <a:buNone/>
              <a:defRPr sz="1867">
                <a:solidFill>
                  <a:schemeClr val="lt1"/>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lt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lt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lt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lt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lt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lt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lt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lt1"/>
                </a:solidFill>
                <a:latin typeface="Arial"/>
                <a:ea typeface="Arial"/>
                <a:cs typeface="Arial"/>
                <a:sym typeface="Arial"/>
              </a:defRPr>
            </a:lvl9pPr>
          </a:lstStyle>
          <a:p>
            <a:endParaRPr/>
          </a:p>
        </p:txBody>
      </p:sp>
      <p:sp>
        <p:nvSpPr>
          <p:cNvPr id="152" name="Google Shape;152;p31"/>
          <p:cNvSpPr txBox="1">
            <a:spLocks noGrp="1"/>
          </p:cNvSpPr>
          <p:nvPr>
            <p:ph type="ftr" idx="11"/>
          </p:nvPr>
        </p:nvSpPr>
        <p:spPr>
          <a:xfrm>
            <a:off x="0" y="0"/>
            <a:ext cx="3000000" cy="3000000"/>
          </a:xfrm>
          <a:prstGeom prst="rect">
            <a:avLst/>
          </a:prstGeom>
          <a:noFill/>
          <a:ln>
            <a:noFill/>
          </a:ln>
        </p:spPr>
        <p:txBody>
          <a:bodyPr spcFirstLastPara="1" wrap="square" lIns="68575" tIns="68575" rIns="68575" bIns="68575" anchor="t" anchorCtr="0"/>
          <a:lstStyle>
            <a:lvl1pPr marR="0" lvl="0" algn="l" rtl="0">
              <a:spcBef>
                <a:spcPts val="0"/>
              </a:spcBef>
              <a:spcAft>
                <a:spcPts val="0"/>
              </a:spcAft>
              <a:buSzPts val="1100"/>
              <a:buNone/>
              <a:defRPr sz="1867">
                <a:solidFill>
                  <a:schemeClr val="lt1"/>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lt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lt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lt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lt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lt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lt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lt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lt1"/>
                </a:solidFill>
                <a:latin typeface="Arial"/>
                <a:ea typeface="Arial"/>
                <a:cs typeface="Arial"/>
                <a:sym typeface="Arial"/>
              </a:defRPr>
            </a:lvl9pPr>
          </a:lstStyle>
          <a:p>
            <a:endParaRPr/>
          </a:p>
        </p:txBody>
      </p:sp>
      <p:sp>
        <p:nvSpPr>
          <p:cNvPr id="153" name="Google Shape;153;p31"/>
          <p:cNvSpPr txBox="1">
            <a:spLocks noGrp="1"/>
          </p:cNvSpPr>
          <p:nvPr>
            <p:ph type="sldNum" idx="12"/>
          </p:nvPr>
        </p:nvSpPr>
        <p:spPr>
          <a:xfrm>
            <a:off x="0" y="0"/>
            <a:ext cx="3000000" cy="3000000"/>
          </a:xfrm>
          <a:prstGeom prst="rect">
            <a:avLst/>
          </a:prstGeom>
          <a:noFill/>
          <a:ln>
            <a:noFill/>
          </a:ln>
        </p:spPr>
        <p:txBody>
          <a:bodyPr spcFirstLastPara="1" wrap="square" lIns="68575" tIns="34275" rIns="68575" bIns="34275" anchor="t" anchorCtr="0">
            <a:noAutofit/>
          </a:bodyPr>
          <a:lstStyle>
            <a:lvl1pPr marL="0" marR="0" lvl="0" indent="0" algn="l" rtl="0">
              <a:spcBef>
                <a:spcPts val="0"/>
              </a:spcBef>
              <a:buNone/>
              <a:defRPr sz="1867">
                <a:solidFill>
                  <a:schemeClr val="lt1"/>
                </a:solidFill>
                <a:latin typeface="Arial"/>
                <a:ea typeface="Arial"/>
                <a:cs typeface="Arial"/>
                <a:sym typeface="Arial"/>
              </a:defRPr>
            </a:lvl1pPr>
            <a:lvl2pPr marL="0" marR="0" lvl="1" indent="0" algn="l" rtl="0">
              <a:spcBef>
                <a:spcPts val="0"/>
              </a:spcBef>
              <a:buNone/>
              <a:defRPr sz="1867">
                <a:solidFill>
                  <a:schemeClr val="lt1"/>
                </a:solidFill>
                <a:latin typeface="Arial"/>
                <a:ea typeface="Arial"/>
                <a:cs typeface="Arial"/>
                <a:sym typeface="Arial"/>
              </a:defRPr>
            </a:lvl2pPr>
            <a:lvl3pPr marL="0" marR="0" lvl="2" indent="0" algn="l" rtl="0">
              <a:spcBef>
                <a:spcPts val="0"/>
              </a:spcBef>
              <a:buNone/>
              <a:defRPr sz="1867">
                <a:solidFill>
                  <a:schemeClr val="lt1"/>
                </a:solidFill>
                <a:latin typeface="Arial"/>
                <a:ea typeface="Arial"/>
                <a:cs typeface="Arial"/>
                <a:sym typeface="Arial"/>
              </a:defRPr>
            </a:lvl3pPr>
            <a:lvl4pPr marL="0" marR="0" lvl="3" indent="0" algn="l" rtl="0">
              <a:spcBef>
                <a:spcPts val="0"/>
              </a:spcBef>
              <a:buNone/>
              <a:defRPr sz="1867">
                <a:solidFill>
                  <a:schemeClr val="lt1"/>
                </a:solidFill>
                <a:latin typeface="Arial"/>
                <a:ea typeface="Arial"/>
                <a:cs typeface="Arial"/>
                <a:sym typeface="Arial"/>
              </a:defRPr>
            </a:lvl4pPr>
            <a:lvl5pPr marL="0" marR="0" lvl="4" indent="0" algn="l" rtl="0">
              <a:spcBef>
                <a:spcPts val="0"/>
              </a:spcBef>
              <a:buNone/>
              <a:defRPr sz="1867">
                <a:solidFill>
                  <a:schemeClr val="lt1"/>
                </a:solidFill>
                <a:latin typeface="Arial"/>
                <a:ea typeface="Arial"/>
                <a:cs typeface="Arial"/>
                <a:sym typeface="Arial"/>
              </a:defRPr>
            </a:lvl5pPr>
            <a:lvl6pPr marL="0" marR="0" lvl="5" indent="0" algn="l" rtl="0">
              <a:spcBef>
                <a:spcPts val="0"/>
              </a:spcBef>
              <a:buNone/>
              <a:defRPr sz="1867">
                <a:solidFill>
                  <a:schemeClr val="lt1"/>
                </a:solidFill>
                <a:latin typeface="Arial"/>
                <a:ea typeface="Arial"/>
                <a:cs typeface="Arial"/>
                <a:sym typeface="Arial"/>
              </a:defRPr>
            </a:lvl6pPr>
            <a:lvl7pPr marL="0" marR="0" lvl="6" indent="0" algn="l" rtl="0">
              <a:spcBef>
                <a:spcPts val="0"/>
              </a:spcBef>
              <a:buNone/>
              <a:defRPr sz="1867">
                <a:solidFill>
                  <a:schemeClr val="lt1"/>
                </a:solidFill>
                <a:latin typeface="Arial"/>
                <a:ea typeface="Arial"/>
                <a:cs typeface="Arial"/>
                <a:sym typeface="Arial"/>
              </a:defRPr>
            </a:lvl7pPr>
            <a:lvl8pPr marL="0" marR="0" lvl="7" indent="0" algn="l" rtl="0">
              <a:spcBef>
                <a:spcPts val="0"/>
              </a:spcBef>
              <a:buNone/>
              <a:defRPr sz="1867">
                <a:solidFill>
                  <a:schemeClr val="lt1"/>
                </a:solidFill>
                <a:latin typeface="Arial"/>
                <a:ea typeface="Arial"/>
                <a:cs typeface="Arial"/>
                <a:sym typeface="Arial"/>
              </a:defRPr>
            </a:lvl8pPr>
            <a:lvl9pPr marL="0" marR="0" lvl="8" indent="0" algn="l" rtl="0">
              <a:spcBef>
                <a:spcPts val="0"/>
              </a:spcBef>
              <a:buNone/>
              <a:defRPr sz="1867">
                <a:solidFill>
                  <a:schemeClr val="lt1"/>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153190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ue-main-page">
    <p:bg>
      <p:bgPr>
        <a:solidFill>
          <a:schemeClr val="lt1"/>
        </a:solidFill>
        <a:effectLst/>
      </p:bgPr>
    </p:bg>
    <p:spTree>
      <p:nvGrpSpPr>
        <p:cNvPr id="1" name="Shape 42"/>
        <p:cNvGrpSpPr/>
        <p:nvPr/>
      </p:nvGrpSpPr>
      <p:grpSpPr>
        <a:xfrm>
          <a:off x="0" y="0"/>
          <a:ext cx="0" cy="0"/>
          <a:chOff x="0" y="0"/>
          <a:chExt cx="0" cy="0"/>
        </a:xfrm>
      </p:grpSpPr>
      <p:sp>
        <p:nvSpPr>
          <p:cNvPr id="6" name="Text Placeholder 2"/>
          <p:cNvSpPr>
            <a:spLocks noGrp="1"/>
          </p:cNvSpPr>
          <p:nvPr>
            <p:ph type="body" sz="quarter" idx="10" hasCustomPrompt="1"/>
          </p:nvPr>
        </p:nvSpPr>
        <p:spPr>
          <a:xfrm>
            <a:off x="201469" y="1607045"/>
            <a:ext cx="11349037" cy="1308100"/>
          </a:xfrm>
          <a:prstGeom prst="rect">
            <a:avLst/>
          </a:prstGeom>
        </p:spPr>
        <p:txBody>
          <a:bodyPr anchor="ctr"/>
          <a:lstStyle>
            <a:lvl1pPr marL="0" indent="0" algn="ctr">
              <a:lnSpc>
                <a:spcPct val="100000"/>
              </a:lnSpc>
              <a:buNone/>
              <a:defRPr sz="4000" b="1" baseline="0">
                <a:solidFill>
                  <a:srgbClr val="FFFFFF"/>
                </a:solidFill>
              </a:defRPr>
            </a:lvl1pPr>
            <a:lvl2pPr marL="609631" indent="0">
              <a:buNone/>
              <a:defRPr/>
            </a:lvl2pPr>
            <a:lvl3pPr marL="1219261" indent="0">
              <a:buNone/>
              <a:defRPr/>
            </a:lvl3pPr>
            <a:lvl4pPr marL="1828891" indent="0">
              <a:buNone/>
              <a:defRPr/>
            </a:lvl4pPr>
            <a:lvl5pPr marL="2438521" indent="0">
              <a:buNone/>
              <a:defRPr/>
            </a:lvl5pPr>
          </a:lstStyle>
          <a:p>
            <a:pPr lvl="0"/>
            <a:r>
              <a:rPr lang="en-US" dirty="0"/>
              <a:t>Presentation Title Goes Here-</a:t>
            </a:r>
            <a:br>
              <a:rPr lang="en-US" dirty="0"/>
            </a:br>
            <a:r>
              <a:rPr lang="en-US" dirty="0"/>
              <a:t>Can Be One Line or Two Lines</a:t>
            </a:r>
          </a:p>
        </p:txBody>
      </p:sp>
      <p:sp>
        <p:nvSpPr>
          <p:cNvPr id="7" name="Text Placeholder 4"/>
          <p:cNvSpPr>
            <a:spLocks noGrp="1"/>
          </p:cNvSpPr>
          <p:nvPr>
            <p:ph type="body" sz="quarter" idx="11" hasCustomPrompt="1"/>
          </p:nvPr>
        </p:nvSpPr>
        <p:spPr>
          <a:xfrm>
            <a:off x="2694731" y="3499464"/>
            <a:ext cx="6802437" cy="1006537"/>
          </a:xfrm>
          <a:prstGeom prst="rect">
            <a:avLst/>
          </a:prstGeom>
        </p:spPr>
        <p:txBody>
          <a:bodyPr wrap="none" anchor="ctr"/>
          <a:lstStyle>
            <a:lvl1pPr marL="0" indent="0" algn="ctr">
              <a:lnSpc>
                <a:spcPct val="100000"/>
              </a:lnSpc>
              <a:buNone/>
              <a:defRPr sz="2400">
                <a:solidFill>
                  <a:schemeClr val="accent5">
                    <a:lumMod val="60000"/>
                    <a:lumOff val="40000"/>
                  </a:schemeClr>
                </a:solidFill>
              </a:defRPr>
            </a:lvl1pPr>
            <a:lvl2pPr marL="609631" indent="0">
              <a:buNone/>
              <a:defRPr/>
            </a:lvl2pPr>
            <a:lvl3pPr marL="1219261" indent="0">
              <a:buNone/>
              <a:defRPr/>
            </a:lvl3pPr>
            <a:lvl4pPr marL="1828891" indent="0">
              <a:buNone/>
              <a:defRPr/>
            </a:lvl4pPr>
            <a:lvl5pPr marL="2438521" indent="0">
              <a:buNone/>
              <a:defRPr/>
            </a:lvl5pPr>
          </a:lstStyle>
          <a:p>
            <a:pPr lvl="0"/>
            <a:r>
              <a:rPr lang="en-US" dirty="0"/>
              <a:t>SUBTITLE</a:t>
            </a:r>
          </a:p>
        </p:txBody>
      </p:sp>
      <p:pic>
        <p:nvPicPr>
          <p:cNvPr id="43" name="Shape 43" descr="horizontal blancoMesa de trabajo 1@2x.png"/>
          <p:cNvPicPr preferRelativeResize="0"/>
          <p:nvPr/>
        </p:nvPicPr>
        <p:blipFill rotWithShape="1">
          <a:blip r:embed="rId2">
            <a:alphaModFix/>
          </a:blip>
          <a:srcRect/>
          <a:stretch/>
        </p:blipFill>
        <p:spPr>
          <a:xfrm>
            <a:off x="4661367" y="5273988"/>
            <a:ext cx="2869199" cy="1186500"/>
          </a:xfrm>
          <a:prstGeom prst="rect">
            <a:avLst/>
          </a:prstGeom>
          <a:noFill/>
          <a:ln>
            <a:noFill/>
          </a:ln>
        </p:spPr>
      </p:pic>
      <p:cxnSp>
        <p:nvCxnSpPr>
          <p:cNvPr id="46" name="Shape 46"/>
          <p:cNvCxnSpPr/>
          <p:nvPr/>
        </p:nvCxnSpPr>
        <p:spPr>
          <a:xfrm>
            <a:off x="800606" y="3244061"/>
            <a:ext cx="10749900" cy="0"/>
          </a:xfrm>
          <a:prstGeom prst="straightConnector1">
            <a:avLst/>
          </a:prstGeom>
          <a:noFill/>
          <a:ln w="9525" cap="flat" cmpd="sng">
            <a:solidFill>
              <a:srgbClr val="CEEBFB"/>
            </a:solidFill>
            <a:prstDash val="solid"/>
            <a:bevel/>
            <a:headEnd type="none" w="med" len="med"/>
            <a:tailEnd type="none" w="med" len="med"/>
          </a:ln>
        </p:spPr>
      </p:cxnSp>
    </p:spTree>
    <p:extLst>
      <p:ext uri="{BB962C8B-B14F-4D97-AF65-F5344CB8AC3E}">
        <p14:creationId xmlns:p14="http://schemas.microsoft.com/office/powerpoint/2010/main" val="3869942053"/>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ue-content">
    <p:bg>
      <p:bgPr>
        <a:solidFill>
          <a:schemeClr val="lt1"/>
        </a:solidFill>
        <a:effectLst/>
      </p:bgPr>
    </p:bg>
    <p:spTree>
      <p:nvGrpSpPr>
        <p:cNvPr id="1" name="Shape 11"/>
        <p:cNvGrpSpPr/>
        <p:nvPr/>
      </p:nvGrpSpPr>
      <p:grpSpPr>
        <a:xfrm>
          <a:off x="0" y="0"/>
          <a:ext cx="0" cy="0"/>
          <a:chOff x="0" y="0"/>
          <a:chExt cx="0" cy="0"/>
        </a:xfrm>
      </p:grpSpPr>
      <p:pic>
        <p:nvPicPr>
          <p:cNvPr id="12" name="Shape 12" descr="mono-vertMesa de trabajo 1@2x.png"/>
          <p:cNvPicPr preferRelativeResize="0"/>
          <p:nvPr/>
        </p:nvPicPr>
        <p:blipFill rotWithShape="1">
          <a:blip r:embed="rId2">
            <a:alphaModFix/>
          </a:blip>
          <a:srcRect/>
          <a:stretch/>
        </p:blipFill>
        <p:spPr>
          <a:xfrm>
            <a:off x="10804231" y="5748403"/>
            <a:ext cx="1184099" cy="1019100"/>
          </a:xfrm>
          <a:prstGeom prst="rect">
            <a:avLst/>
          </a:prstGeom>
          <a:noFill/>
          <a:ln>
            <a:noFill/>
          </a:ln>
        </p:spPr>
      </p:pic>
      <p:sp>
        <p:nvSpPr>
          <p:cNvPr id="13" name="Shape 13"/>
          <p:cNvSpPr txBox="1">
            <a:spLocks noGrp="1"/>
          </p:cNvSpPr>
          <p:nvPr>
            <p:ph type="title" hasCustomPrompt="1"/>
          </p:nvPr>
        </p:nvSpPr>
        <p:spPr>
          <a:xfrm>
            <a:off x="303939" y="368258"/>
            <a:ext cx="11316299" cy="641699"/>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FFFFFF"/>
              </a:buClr>
              <a:buFont typeface="Arial"/>
              <a:buNone/>
              <a:defRPr sz="2400" b="1" i="0" u="none" strike="noStrike" cap="none">
                <a:solidFill>
                  <a:srgbClr val="FFFFFF"/>
                </a:solidFill>
                <a:latin typeface="Arial"/>
                <a:ea typeface="Arial"/>
                <a:cs typeface="Arial"/>
                <a:sym typeface="Arial"/>
              </a:defRPr>
            </a:lvl1pPr>
            <a:lvl2pPr marL="0" marR="0" lvl="1"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2pPr>
            <a:lvl3pPr marL="0" marR="0" lvl="2"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3pPr>
            <a:lvl4pPr marL="0" marR="0" lvl="3"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4pPr>
            <a:lvl5pPr marL="0" marR="0" lvl="4"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5pPr>
            <a:lvl6pPr marL="0" marR="0" lvl="5"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6pPr>
            <a:lvl7pPr marL="0" marR="0" lvl="6"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7pPr>
            <a:lvl8pPr marL="0" marR="0" lvl="7"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8pPr>
            <a:lvl9pPr marL="0" marR="0" lvl="8"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9pPr>
          </a:lstStyle>
          <a:p>
            <a:r>
              <a:rPr lang="en-US" dirty="0"/>
              <a:t>Slide Title</a:t>
            </a:r>
            <a:endParaRPr dirty="0"/>
          </a:p>
        </p:txBody>
      </p:sp>
      <p:sp>
        <p:nvSpPr>
          <p:cNvPr id="6" name="Shape 19"/>
          <p:cNvSpPr txBox="1">
            <a:spLocks noGrp="1"/>
          </p:cNvSpPr>
          <p:nvPr>
            <p:ph type="body" idx="10" hasCustomPrompt="1"/>
          </p:nvPr>
        </p:nvSpPr>
        <p:spPr>
          <a:xfrm>
            <a:off x="303938" y="1190400"/>
            <a:ext cx="11316300" cy="5272500"/>
          </a:xfrm>
          <a:prstGeom prst="rect">
            <a:avLst/>
          </a:prstGeom>
          <a:noFill/>
          <a:ln>
            <a:noFill/>
          </a:ln>
        </p:spPr>
        <p:txBody>
          <a:bodyPr lIns="91425" tIns="91425" rIns="91425" bIns="91425" anchor="t" anchorCtr="0"/>
          <a:lstStyle>
            <a:lvl1pPr marL="182880" marR="0" lvl="0" indent="-182880" algn="l" rtl="0">
              <a:lnSpc>
                <a:spcPct val="100000"/>
              </a:lnSpc>
              <a:spcBef>
                <a:spcPts val="0"/>
              </a:spcBef>
              <a:spcAft>
                <a:spcPts val="600"/>
              </a:spcAft>
              <a:buClr>
                <a:srgbClr val="FFFFFF"/>
              </a:buClr>
              <a:buSzPct val="100000"/>
              <a:buFont typeface="Arial" panose="020B0604020202020204" pitchFamily="34" charset="0"/>
              <a:buChar char="•"/>
              <a:defRPr sz="2400" b="0" i="0" u="none" strike="noStrike" cap="none">
                <a:solidFill>
                  <a:srgbClr val="FFFFFF"/>
                </a:solidFill>
                <a:latin typeface="Arial"/>
                <a:ea typeface="Arial"/>
                <a:cs typeface="Arial"/>
                <a:sym typeface="Arial"/>
              </a:defRPr>
            </a:lvl1pPr>
            <a:lvl2pPr marL="850900" marR="0" lvl="1" indent="-133350" algn="l" rtl="0">
              <a:lnSpc>
                <a:spcPct val="100000"/>
              </a:lnSpc>
              <a:spcBef>
                <a:spcPts val="0"/>
              </a:spcBef>
              <a:spcAft>
                <a:spcPts val="600"/>
              </a:spcAft>
              <a:buClr>
                <a:srgbClr val="FFFFFF"/>
              </a:buClr>
              <a:buSzPct val="62500"/>
              <a:buFont typeface="Arial" panose="020B0604020202020204" pitchFamily="34" charset="0"/>
              <a:buChar char="−"/>
              <a:defRPr sz="2400" b="0" i="0" u="none" strike="noStrike" cap="none">
                <a:solidFill>
                  <a:srgbClr val="FFFFFF"/>
                </a:solidFill>
                <a:latin typeface="Arial"/>
                <a:ea typeface="Arial"/>
                <a:cs typeface="Arial"/>
                <a:sym typeface="Arial"/>
              </a:defRPr>
            </a:lvl2pPr>
            <a:lvl3pPr marL="1282700" marR="0" lvl="2" indent="-44450" algn="l" rtl="0">
              <a:lnSpc>
                <a:spcPct val="100000"/>
              </a:lnSpc>
              <a:spcBef>
                <a:spcPts val="0"/>
              </a:spcBef>
              <a:spcAft>
                <a:spcPts val="600"/>
              </a:spcAft>
              <a:buClr>
                <a:srgbClr val="FFFFFF"/>
              </a:buClr>
              <a:buSzPct val="79166"/>
              <a:buFont typeface="Noto Sans Symbols"/>
              <a:buChar char="▪"/>
              <a:defRPr sz="2400" b="0" i="0" u="none" strike="noStrike" cap="none">
                <a:solidFill>
                  <a:srgbClr val="FFFFFF"/>
                </a:solidFill>
                <a:latin typeface="Arial"/>
                <a:ea typeface="Arial"/>
                <a:cs typeface="Arial"/>
                <a:sym typeface="Arial"/>
              </a:defRPr>
            </a:lvl3pPr>
            <a:lvl4pPr marL="1765300" marR="0" lvl="3" indent="-69850" algn="l" rtl="0">
              <a:lnSpc>
                <a:spcPct val="100000"/>
              </a:lnSpc>
              <a:spcBef>
                <a:spcPts val="0"/>
              </a:spcBef>
              <a:spcAft>
                <a:spcPts val="1600"/>
              </a:spcAft>
              <a:buClr>
                <a:srgbClr val="2F474F"/>
              </a:buClr>
              <a:buSzPct val="79166"/>
              <a:buFont typeface="Noto Sans Symbols"/>
              <a:buChar char="▪"/>
              <a:defRPr sz="2400" b="0" i="0" u="none" strike="noStrike" cap="none">
                <a:solidFill>
                  <a:srgbClr val="2F474F"/>
                </a:solidFill>
                <a:latin typeface="Arial"/>
                <a:ea typeface="Arial"/>
                <a:cs typeface="Arial"/>
                <a:sym typeface="Arial"/>
              </a:defRPr>
            </a:lvl4pPr>
            <a:lvl5pPr marL="2374900" marR="0" lvl="4" indent="-82550" algn="l" rtl="0">
              <a:lnSpc>
                <a:spcPct val="100000"/>
              </a:lnSpc>
              <a:spcBef>
                <a:spcPts val="0"/>
              </a:spcBef>
              <a:spcAft>
                <a:spcPts val="1600"/>
              </a:spcAft>
              <a:buClr>
                <a:srgbClr val="2F474F"/>
              </a:buClr>
              <a:buSzPct val="79166"/>
              <a:buFont typeface="Noto Sans Symbols"/>
              <a:buChar char="▪"/>
              <a:defRPr sz="2400" b="0" i="0" u="none" strike="noStrike" cap="none">
                <a:solidFill>
                  <a:srgbClr val="2F474F"/>
                </a:solidFill>
                <a:latin typeface="Arial"/>
                <a:ea typeface="Arial"/>
                <a:cs typeface="Arial"/>
                <a:sym typeface="Arial"/>
              </a:defRPr>
            </a:lvl5pPr>
            <a:lvl6pPr marL="3416300" marR="0" lvl="5"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6pPr>
            <a:lvl7pPr marL="4025900" marR="0" lvl="6"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7pPr>
            <a:lvl8pPr marL="4635500" marR="0" lvl="7"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8pPr>
            <a:lvl9pPr marL="5245100" marR="0" lvl="8"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9pPr>
          </a:lstStyle>
          <a:p>
            <a:r>
              <a:rPr lang="en-US" dirty="0"/>
              <a:t>First Bullet</a:t>
            </a:r>
          </a:p>
          <a:p>
            <a:pPr lvl="1"/>
            <a:r>
              <a:rPr lang="en-US" dirty="0"/>
              <a:t>Second Bullet</a:t>
            </a:r>
          </a:p>
          <a:p>
            <a:pPr lvl="2"/>
            <a:r>
              <a:rPr lang="en-US" dirty="0"/>
              <a:t>Third Bullet</a:t>
            </a:r>
          </a:p>
        </p:txBody>
      </p:sp>
    </p:spTree>
    <p:extLst>
      <p:ext uri="{BB962C8B-B14F-4D97-AF65-F5344CB8AC3E}">
        <p14:creationId xmlns:p14="http://schemas.microsoft.com/office/powerpoint/2010/main" val="352357390"/>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ue-content-subtitle">
    <p:bg>
      <p:bgPr>
        <a:solidFill>
          <a:schemeClr val="lt1"/>
        </a:solidFill>
        <a:effectLst/>
      </p:bgPr>
    </p:bg>
    <p:spTree>
      <p:nvGrpSpPr>
        <p:cNvPr id="1" name="Shape 31"/>
        <p:cNvGrpSpPr/>
        <p:nvPr/>
      </p:nvGrpSpPr>
      <p:grpSpPr>
        <a:xfrm>
          <a:off x="0" y="0"/>
          <a:ext cx="0" cy="0"/>
          <a:chOff x="0" y="0"/>
          <a:chExt cx="0" cy="0"/>
        </a:xfrm>
      </p:grpSpPr>
      <p:sp>
        <p:nvSpPr>
          <p:cNvPr id="7" name="Shape 19"/>
          <p:cNvSpPr txBox="1">
            <a:spLocks noGrp="1"/>
          </p:cNvSpPr>
          <p:nvPr>
            <p:ph type="body" idx="11" hasCustomPrompt="1"/>
          </p:nvPr>
        </p:nvSpPr>
        <p:spPr>
          <a:xfrm>
            <a:off x="303937" y="1651456"/>
            <a:ext cx="11316301" cy="4811444"/>
          </a:xfrm>
          <a:prstGeom prst="rect">
            <a:avLst/>
          </a:prstGeom>
          <a:noFill/>
          <a:ln>
            <a:noFill/>
          </a:ln>
        </p:spPr>
        <p:txBody>
          <a:bodyPr lIns="91425" tIns="91425" rIns="91425" bIns="91425" anchor="t" anchorCtr="0"/>
          <a:lstStyle>
            <a:lvl1pPr marL="182880" marR="0" lvl="0" indent="-182880" algn="l" rtl="0">
              <a:lnSpc>
                <a:spcPct val="100000"/>
              </a:lnSpc>
              <a:spcBef>
                <a:spcPts val="0"/>
              </a:spcBef>
              <a:spcAft>
                <a:spcPts val="600"/>
              </a:spcAft>
              <a:buClr>
                <a:srgbClr val="FFFFFF"/>
              </a:buClr>
              <a:buSzPct val="100000"/>
              <a:buFont typeface="Arial" panose="020B0604020202020204" pitchFamily="34" charset="0"/>
              <a:buChar char="•"/>
              <a:defRPr sz="2400" b="0" i="0" u="none" strike="noStrike" cap="none">
                <a:solidFill>
                  <a:srgbClr val="FFFFFF"/>
                </a:solidFill>
                <a:latin typeface="Arial"/>
                <a:ea typeface="Arial"/>
                <a:cs typeface="Arial"/>
                <a:sym typeface="Arial"/>
              </a:defRPr>
            </a:lvl1pPr>
            <a:lvl2pPr marL="850900" marR="0" lvl="1" indent="-133350" algn="l" rtl="0">
              <a:lnSpc>
                <a:spcPct val="100000"/>
              </a:lnSpc>
              <a:spcBef>
                <a:spcPts val="0"/>
              </a:spcBef>
              <a:spcAft>
                <a:spcPts val="600"/>
              </a:spcAft>
              <a:buClr>
                <a:srgbClr val="FFFFFF"/>
              </a:buClr>
              <a:buSzPct val="62500"/>
              <a:buFont typeface="Arial" panose="020B0604020202020204" pitchFamily="34" charset="0"/>
              <a:buChar char="−"/>
              <a:defRPr sz="2400" b="0" i="0" u="none" strike="noStrike" cap="none">
                <a:solidFill>
                  <a:srgbClr val="FFFFFF"/>
                </a:solidFill>
                <a:latin typeface="Arial"/>
                <a:ea typeface="Arial"/>
                <a:cs typeface="Arial"/>
                <a:sym typeface="Arial"/>
              </a:defRPr>
            </a:lvl2pPr>
            <a:lvl3pPr marL="1282700" marR="0" lvl="2" indent="-44450" algn="l" rtl="0">
              <a:lnSpc>
                <a:spcPct val="100000"/>
              </a:lnSpc>
              <a:spcBef>
                <a:spcPts val="0"/>
              </a:spcBef>
              <a:spcAft>
                <a:spcPts val="600"/>
              </a:spcAft>
              <a:buClr>
                <a:srgbClr val="FFFFFF"/>
              </a:buClr>
              <a:buSzPct val="79166"/>
              <a:buFont typeface="Noto Sans Symbols"/>
              <a:buChar char="▪"/>
              <a:defRPr sz="2400" b="0" i="0" u="none" strike="noStrike" cap="none">
                <a:solidFill>
                  <a:srgbClr val="FFFFFF"/>
                </a:solidFill>
                <a:latin typeface="Arial"/>
                <a:ea typeface="Arial"/>
                <a:cs typeface="Arial"/>
                <a:sym typeface="Arial"/>
              </a:defRPr>
            </a:lvl3pPr>
            <a:lvl4pPr marL="1765300" marR="0" lvl="3" indent="-69850" algn="l" rtl="0">
              <a:lnSpc>
                <a:spcPct val="100000"/>
              </a:lnSpc>
              <a:spcBef>
                <a:spcPts val="0"/>
              </a:spcBef>
              <a:spcAft>
                <a:spcPts val="1600"/>
              </a:spcAft>
              <a:buClr>
                <a:srgbClr val="2F474F"/>
              </a:buClr>
              <a:buSzPct val="79166"/>
              <a:buFont typeface="Noto Sans Symbols"/>
              <a:buChar char="▪"/>
              <a:defRPr sz="2400" b="0" i="0" u="none" strike="noStrike" cap="none">
                <a:solidFill>
                  <a:srgbClr val="2F474F"/>
                </a:solidFill>
                <a:latin typeface="Arial"/>
                <a:ea typeface="Arial"/>
                <a:cs typeface="Arial"/>
                <a:sym typeface="Arial"/>
              </a:defRPr>
            </a:lvl4pPr>
            <a:lvl5pPr marL="2374900" marR="0" lvl="4" indent="-82550" algn="l" rtl="0">
              <a:lnSpc>
                <a:spcPct val="100000"/>
              </a:lnSpc>
              <a:spcBef>
                <a:spcPts val="0"/>
              </a:spcBef>
              <a:spcAft>
                <a:spcPts val="1600"/>
              </a:spcAft>
              <a:buClr>
                <a:srgbClr val="2F474F"/>
              </a:buClr>
              <a:buSzPct val="79166"/>
              <a:buFont typeface="Noto Sans Symbols"/>
              <a:buChar char="▪"/>
              <a:defRPr sz="2400" b="0" i="0" u="none" strike="noStrike" cap="none">
                <a:solidFill>
                  <a:srgbClr val="2F474F"/>
                </a:solidFill>
                <a:latin typeface="Arial"/>
                <a:ea typeface="Arial"/>
                <a:cs typeface="Arial"/>
                <a:sym typeface="Arial"/>
              </a:defRPr>
            </a:lvl5pPr>
            <a:lvl6pPr marL="3416300" marR="0" lvl="5"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6pPr>
            <a:lvl7pPr marL="4025900" marR="0" lvl="6"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7pPr>
            <a:lvl8pPr marL="4635500" marR="0" lvl="7"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8pPr>
            <a:lvl9pPr marL="5245100" marR="0" lvl="8"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9pPr>
          </a:lstStyle>
          <a:p>
            <a:r>
              <a:rPr lang="en-US" dirty="0"/>
              <a:t>First Bullet</a:t>
            </a:r>
          </a:p>
          <a:p>
            <a:pPr lvl="1"/>
            <a:r>
              <a:rPr lang="en-US" dirty="0"/>
              <a:t>Second Bullet</a:t>
            </a:r>
          </a:p>
          <a:p>
            <a:pPr lvl="2"/>
            <a:r>
              <a:rPr lang="en-US" dirty="0"/>
              <a:t>Third Bullet</a:t>
            </a:r>
          </a:p>
        </p:txBody>
      </p:sp>
      <p:pic>
        <p:nvPicPr>
          <p:cNvPr id="32" name="Shape 32" descr="mono-vertMesa de trabajo 1@2x.png"/>
          <p:cNvPicPr preferRelativeResize="0"/>
          <p:nvPr/>
        </p:nvPicPr>
        <p:blipFill rotWithShape="1">
          <a:blip r:embed="rId2">
            <a:alphaModFix/>
          </a:blip>
          <a:srcRect/>
          <a:stretch/>
        </p:blipFill>
        <p:spPr>
          <a:xfrm>
            <a:off x="10804231" y="5748403"/>
            <a:ext cx="1184099" cy="1019100"/>
          </a:xfrm>
          <a:prstGeom prst="rect">
            <a:avLst/>
          </a:prstGeom>
          <a:noFill/>
          <a:ln>
            <a:noFill/>
          </a:ln>
        </p:spPr>
      </p:pic>
      <p:sp>
        <p:nvSpPr>
          <p:cNvPr id="33" name="Shape 33"/>
          <p:cNvSpPr txBox="1">
            <a:spLocks noGrp="1"/>
          </p:cNvSpPr>
          <p:nvPr>
            <p:ph type="title" hasCustomPrompt="1"/>
          </p:nvPr>
        </p:nvSpPr>
        <p:spPr>
          <a:xfrm>
            <a:off x="303939" y="368258"/>
            <a:ext cx="11316299" cy="641699"/>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FFFFFF"/>
              </a:buClr>
              <a:buFont typeface="Arial"/>
              <a:buNone/>
              <a:defRPr sz="2400" b="1" i="0" u="none" strike="noStrike" cap="none">
                <a:solidFill>
                  <a:srgbClr val="FFFFFF"/>
                </a:solidFill>
                <a:latin typeface="Arial"/>
                <a:ea typeface="Arial"/>
                <a:cs typeface="Arial"/>
                <a:sym typeface="Arial"/>
              </a:defRPr>
            </a:lvl1pPr>
            <a:lvl2pPr marL="0" marR="0" lvl="1"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2pPr>
            <a:lvl3pPr marL="0" marR="0" lvl="2"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3pPr>
            <a:lvl4pPr marL="0" marR="0" lvl="3"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4pPr>
            <a:lvl5pPr marL="0" marR="0" lvl="4"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5pPr>
            <a:lvl6pPr marL="0" marR="0" lvl="5"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6pPr>
            <a:lvl7pPr marL="0" marR="0" lvl="6"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7pPr>
            <a:lvl8pPr marL="0" marR="0" lvl="7"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8pPr>
            <a:lvl9pPr marL="0" marR="0" lvl="8"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9pPr>
          </a:lstStyle>
          <a:p>
            <a:r>
              <a:rPr lang="en-US" dirty="0"/>
              <a:t>Slide Title</a:t>
            </a:r>
            <a:endParaRPr dirty="0"/>
          </a:p>
        </p:txBody>
      </p:sp>
      <p:sp>
        <p:nvSpPr>
          <p:cNvPr id="35" name="Shape 35"/>
          <p:cNvSpPr txBox="1">
            <a:spLocks noGrp="1"/>
          </p:cNvSpPr>
          <p:nvPr>
            <p:ph type="body" idx="2" hasCustomPrompt="1"/>
          </p:nvPr>
        </p:nvSpPr>
        <p:spPr>
          <a:xfrm>
            <a:off x="303937" y="1009854"/>
            <a:ext cx="11315699" cy="431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accent5"/>
              </a:buClr>
              <a:buFont typeface="Arial"/>
              <a:buNone/>
              <a:defRPr sz="2100" b="0" i="0" u="none" strike="noStrike" cap="none">
                <a:solidFill>
                  <a:srgbClr val="FFFFFF"/>
                </a:solidFill>
                <a:latin typeface="Arial"/>
                <a:ea typeface="Arial"/>
                <a:cs typeface="Arial"/>
                <a:sym typeface="Arial"/>
              </a:defRPr>
            </a:lvl1pPr>
            <a:lvl2pPr marL="1117600" marR="0" lvl="1" indent="-114300" algn="l" rtl="0">
              <a:lnSpc>
                <a:spcPct val="1000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2pPr>
            <a:lvl3pPr marL="1676400" marR="0" lvl="2" indent="-63500" algn="l" rtl="0">
              <a:lnSpc>
                <a:spcPct val="1000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3pPr>
            <a:lvl4pPr marL="2349500" marR="0" lvl="3" indent="-127000" algn="l" rtl="0">
              <a:lnSpc>
                <a:spcPct val="1000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4pPr>
            <a:lvl5pPr marL="2959100" marR="0" lvl="4" indent="-127000" algn="l" rtl="0">
              <a:lnSpc>
                <a:spcPct val="1000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5pPr>
            <a:lvl6pPr marL="3416300" marR="0" lvl="5"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6pPr>
            <a:lvl7pPr marL="4025900" marR="0" lvl="6"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7pPr>
            <a:lvl8pPr marL="4635500" marR="0" lvl="7"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8pPr>
            <a:lvl9pPr marL="5245100" marR="0" lvl="8"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9pPr>
          </a:lstStyle>
          <a:p>
            <a:r>
              <a:rPr lang="en-US" dirty="0"/>
              <a:t>Subtitle</a:t>
            </a:r>
            <a:endParaRPr dirty="0"/>
          </a:p>
        </p:txBody>
      </p:sp>
    </p:spTree>
    <p:extLst>
      <p:ext uri="{BB962C8B-B14F-4D97-AF65-F5344CB8AC3E}">
        <p14:creationId xmlns:p14="http://schemas.microsoft.com/office/powerpoint/2010/main" val="2203595604"/>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ue-end">
    <p:bg>
      <p:bgPr>
        <a:solidFill>
          <a:schemeClr val="lt1"/>
        </a:solidFill>
        <a:effectLst/>
      </p:bgPr>
    </p:bg>
    <p:spTree>
      <p:nvGrpSpPr>
        <p:cNvPr id="1" name="Shape 39"/>
        <p:cNvGrpSpPr/>
        <p:nvPr/>
      </p:nvGrpSpPr>
      <p:grpSpPr>
        <a:xfrm>
          <a:off x="0" y="0"/>
          <a:ext cx="0" cy="0"/>
          <a:chOff x="0" y="0"/>
          <a:chExt cx="0" cy="0"/>
        </a:xfrm>
      </p:grpSpPr>
      <p:sp>
        <p:nvSpPr>
          <p:cNvPr id="40" name="Shape 40"/>
          <p:cNvSpPr/>
          <p:nvPr/>
        </p:nvSpPr>
        <p:spPr>
          <a:xfrm>
            <a:off x="4418114" y="3758654"/>
            <a:ext cx="3355772" cy="913199"/>
          </a:xfrm>
          <a:prstGeom prst="rect">
            <a:avLst/>
          </a:prstGeom>
          <a:no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3500" b="1" i="0" u="none" strike="noStrike" cap="none" dirty="0">
                <a:solidFill>
                  <a:srgbClr val="FFFFFF"/>
                </a:solidFill>
                <a:latin typeface="Arial"/>
                <a:ea typeface="Arial"/>
                <a:cs typeface="Arial"/>
                <a:sym typeface="Arial"/>
              </a:rPr>
              <a:t>THANK YOU :)</a:t>
            </a:r>
          </a:p>
        </p:txBody>
      </p:sp>
      <p:pic>
        <p:nvPicPr>
          <p:cNvPr id="41" name="Shape 41" descr="mono-vertMesa de trabajo 1@2x.png"/>
          <p:cNvPicPr preferRelativeResize="0"/>
          <p:nvPr/>
        </p:nvPicPr>
        <p:blipFill rotWithShape="1">
          <a:blip r:embed="rId2">
            <a:alphaModFix/>
          </a:blip>
          <a:srcRect/>
          <a:stretch/>
        </p:blipFill>
        <p:spPr>
          <a:xfrm>
            <a:off x="4892671" y="1287728"/>
            <a:ext cx="2793899" cy="2404500"/>
          </a:xfrm>
          <a:prstGeom prst="rect">
            <a:avLst/>
          </a:prstGeom>
          <a:noFill/>
          <a:ln>
            <a:noFill/>
          </a:ln>
        </p:spPr>
      </p:pic>
      <p:sp>
        <p:nvSpPr>
          <p:cNvPr id="4" name="Text Placeholder 3"/>
          <p:cNvSpPr>
            <a:spLocks noGrp="1"/>
          </p:cNvSpPr>
          <p:nvPr>
            <p:ph type="body" sz="quarter" idx="10" hasCustomPrompt="1"/>
          </p:nvPr>
        </p:nvSpPr>
        <p:spPr>
          <a:xfrm>
            <a:off x="4892671" y="4738279"/>
            <a:ext cx="2382837" cy="476250"/>
          </a:xfrm>
          <a:prstGeom prst="rect">
            <a:avLst/>
          </a:prstGeom>
        </p:spPr>
        <p:txBody>
          <a:bodyPr anchor="ctr"/>
          <a:lstStyle>
            <a:lvl1pPr marL="0" indent="0" algn="ctr">
              <a:lnSpc>
                <a:spcPct val="100000"/>
              </a:lnSpc>
              <a:buFont typeface="Arial" panose="020B0604020202020204" pitchFamily="34" charset="0"/>
              <a:buNone/>
              <a:defRPr sz="1800">
                <a:solidFill>
                  <a:srgbClr val="FFFFFF"/>
                </a:solidFill>
              </a:defRPr>
            </a:lvl1pPr>
            <a:lvl2pPr>
              <a:defRPr sz="1000"/>
            </a:lvl2pPr>
            <a:lvl3pPr>
              <a:defRPr sz="1000"/>
            </a:lvl3pPr>
            <a:lvl4pPr>
              <a:defRPr sz="1000"/>
            </a:lvl4pPr>
            <a:lvl5pPr>
              <a:defRPr sz="1000"/>
            </a:lvl5pPr>
          </a:lstStyle>
          <a:p>
            <a:pPr lvl="0"/>
            <a:r>
              <a:rPr lang="en-US" dirty="0"/>
              <a:t>@</a:t>
            </a:r>
            <a:r>
              <a:rPr lang="en-US" dirty="0" err="1"/>
              <a:t>twitter_handle</a:t>
            </a:r>
            <a:endParaRPr lang="en-US" dirty="0"/>
          </a:p>
        </p:txBody>
      </p:sp>
    </p:spTree>
    <p:extLst>
      <p:ext uri="{BB962C8B-B14F-4D97-AF65-F5344CB8AC3E}">
        <p14:creationId xmlns:p14="http://schemas.microsoft.com/office/powerpoint/2010/main" val="1916246557"/>
      </p:ext>
    </p:extLst>
  </p:cSld>
  <p:clrMapOvr>
    <a:masterClrMapping/>
  </p:clrMapOvr>
  <p:transition spd="med"/>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moby-light-content">
    <p:bg>
      <p:bgPr>
        <a:solidFill>
          <a:srgbClr val="FFFFFF"/>
        </a:solidFill>
        <a:effectLst/>
      </p:bgPr>
    </p:bg>
    <p:spTree>
      <p:nvGrpSpPr>
        <p:cNvPr id="1" name="Shape 15"/>
        <p:cNvGrpSpPr/>
        <p:nvPr/>
      </p:nvGrpSpPr>
      <p:grpSpPr>
        <a:xfrm>
          <a:off x="0" y="0"/>
          <a:ext cx="0" cy="0"/>
          <a:chOff x="0" y="0"/>
          <a:chExt cx="0" cy="0"/>
        </a:xfrm>
      </p:grpSpPr>
      <p:sp>
        <p:nvSpPr>
          <p:cNvPr id="9" name="Shape 19"/>
          <p:cNvSpPr txBox="1">
            <a:spLocks noGrp="1"/>
          </p:cNvSpPr>
          <p:nvPr>
            <p:ph type="body" idx="10" hasCustomPrompt="1"/>
          </p:nvPr>
        </p:nvSpPr>
        <p:spPr>
          <a:xfrm>
            <a:off x="303938" y="1190400"/>
            <a:ext cx="11316300" cy="5272500"/>
          </a:xfrm>
          <a:prstGeom prst="rect">
            <a:avLst/>
          </a:prstGeom>
          <a:noFill/>
          <a:ln>
            <a:noFill/>
          </a:ln>
        </p:spPr>
        <p:txBody>
          <a:bodyPr lIns="91425" tIns="91425" rIns="91425" bIns="91425" anchor="t" anchorCtr="0"/>
          <a:lstStyle>
            <a:lvl1pPr marL="182880" marR="0" lvl="0" indent="-182880" algn="l" rtl="0">
              <a:lnSpc>
                <a:spcPct val="100000"/>
              </a:lnSpc>
              <a:spcBef>
                <a:spcPts val="0"/>
              </a:spcBef>
              <a:spcAft>
                <a:spcPts val="600"/>
              </a:spcAft>
              <a:buClr>
                <a:srgbClr val="101E26"/>
              </a:buClr>
              <a:buSzPct val="100000"/>
              <a:buFont typeface="Arial" panose="020B0604020202020204" pitchFamily="34" charset="0"/>
              <a:buChar char="•"/>
              <a:defRPr sz="2400" b="0" i="0" u="none" strike="noStrike" cap="none">
                <a:solidFill>
                  <a:srgbClr val="101E26"/>
                </a:solidFill>
                <a:latin typeface="Arial"/>
                <a:ea typeface="Arial"/>
                <a:cs typeface="Arial"/>
                <a:sym typeface="Arial"/>
              </a:defRPr>
            </a:lvl1pPr>
            <a:lvl2pPr marL="850900" marR="0" lvl="1" indent="-133350" algn="l" rtl="0">
              <a:lnSpc>
                <a:spcPct val="100000"/>
              </a:lnSpc>
              <a:spcBef>
                <a:spcPts val="0"/>
              </a:spcBef>
              <a:spcAft>
                <a:spcPts val="600"/>
              </a:spcAft>
              <a:buClr>
                <a:srgbClr val="101E26"/>
              </a:buClr>
              <a:buSzPct val="62500"/>
              <a:buFont typeface="Arial" panose="020B0604020202020204" pitchFamily="34" charset="0"/>
              <a:buChar char="−"/>
              <a:defRPr sz="2400" b="0" i="0" u="none" strike="noStrike" cap="none">
                <a:solidFill>
                  <a:srgbClr val="101E26"/>
                </a:solidFill>
                <a:latin typeface="Arial"/>
                <a:ea typeface="Arial"/>
                <a:cs typeface="Arial"/>
                <a:sym typeface="Arial"/>
              </a:defRPr>
            </a:lvl2pPr>
            <a:lvl3pPr marL="1282700" marR="0" lvl="2" indent="-44450" algn="l" rtl="0">
              <a:lnSpc>
                <a:spcPct val="100000"/>
              </a:lnSpc>
              <a:spcBef>
                <a:spcPts val="0"/>
              </a:spcBef>
              <a:spcAft>
                <a:spcPts val="600"/>
              </a:spcAft>
              <a:buClr>
                <a:srgbClr val="101E26"/>
              </a:buClr>
              <a:buSzPct val="79166"/>
              <a:buFont typeface="Noto Sans Symbols"/>
              <a:buChar char="▪"/>
              <a:defRPr sz="2400" b="0" i="0" u="none" strike="noStrike" cap="none">
                <a:solidFill>
                  <a:srgbClr val="101E26"/>
                </a:solidFill>
                <a:latin typeface="Arial"/>
                <a:ea typeface="Arial"/>
                <a:cs typeface="Arial"/>
                <a:sym typeface="Arial"/>
              </a:defRPr>
            </a:lvl3pPr>
            <a:lvl4pPr marL="1765300" marR="0" lvl="3" indent="-69850" algn="l" rtl="0">
              <a:lnSpc>
                <a:spcPct val="100000"/>
              </a:lnSpc>
              <a:spcBef>
                <a:spcPts val="0"/>
              </a:spcBef>
              <a:spcAft>
                <a:spcPts val="1600"/>
              </a:spcAft>
              <a:buClr>
                <a:srgbClr val="2F474F"/>
              </a:buClr>
              <a:buSzPct val="79166"/>
              <a:buFont typeface="Noto Sans Symbols"/>
              <a:buChar char="▪"/>
              <a:defRPr sz="2400" b="0" i="0" u="none" strike="noStrike" cap="none">
                <a:solidFill>
                  <a:srgbClr val="2F474F"/>
                </a:solidFill>
                <a:latin typeface="Arial"/>
                <a:ea typeface="Arial"/>
                <a:cs typeface="Arial"/>
                <a:sym typeface="Arial"/>
              </a:defRPr>
            </a:lvl4pPr>
            <a:lvl5pPr marL="2374900" marR="0" lvl="4" indent="-82550" algn="l" rtl="0">
              <a:lnSpc>
                <a:spcPct val="100000"/>
              </a:lnSpc>
              <a:spcBef>
                <a:spcPts val="0"/>
              </a:spcBef>
              <a:spcAft>
                <a:spcPts val="1600"/>
              </a:spcAft>
              <a:buClr>
                <a:srgbClr val="2F474F"/>
              </a:buClr>
              <a:buSzPct val="79166"/>
              <a:buFont typeface="Noto Sans Symbols"/>
              <a:buChar char="▪"/>
              <a:defRPr sz="2400" b="0" i="0" u="none" strike="noStrike" cap="none">
                <a:solidFill>
                  <a:srgbClr val="2F474F"/>
                </a:solidFill>
                <a:latin typeface="Arial"/>
                <a:ea typeface="Arial"/>
                <a:cs typeface="Arial"/>
                <a:sym typeface="Arial"/>
              </a:defRPr>
            </a:lvl5pPr>
            <a:lvl6pPr marL="3416300" marR="0" lvl="5"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6pPr>
            <a:lvl7pPr marL="4025900" marR="0" lvl="6"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7pPr>
            <a:lvl8pPr marL="4635500" marR="0" lvl="7"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8pPr>
            <a:lvl9pPr marL="5245100" marR="0" lvl="8" indent="25400" algn="l" rtl="0">
              <a:lnSpc>
                <a:spcPct val="237500"/>
              </a:lnSpc>
              <a:spcBef>
                <a:spcPts val="0"/>
              </a:spcBef>
              <a:spcAft>
                <a:spcPts val="0"/>
              </a:spcAft>
              <a:buClr>
                <a:schemeClr val="accent5"/>
              </a:buClr>
              <a:buSzPct val="100000"/>
              <a:buFont typeface="Arial"/>
              <a:buChar char="•"/>
              <a:defRPr sz="3200" b="0" i="0" u="none" strike="noStrike" cap="none">
                <a:solidFill>
                  <a:srgbClr val="0095E5"/>
                </a:solidFill>
                <a:latin typeface="Arial"/>
                <a:ea typeface="Arial"/>
                <a:cs typeface="Arial"/>
                <a:sym typeface="Arial"/>
              </a:defRPr>
            </a:lvl9pPr>
          </a:lstStyle>
          <a:p>
            <a:r>
              <a:rPr lang="en-US" dirty="0"/>
              <a:t>First Bullet</a:t>
            </a:r>
          </a:p>
          <a:p>
            <a:pPr lvl="1"/>
            <a:r>
              <a:rPr lang="en-US" dirty="0"/>
              <a:t>Second Bullet</a:t>
            </a:r>
          </a:p>
          <a:p>
            <a:pPr lvl="2"/>
            <a:r>
              <a:rPr lang="en-US" dirty="0"/>
              <a:t>Third Bullet</a:t>
            </a:r>
          </a:p>
        </p:txBody>
      </p:sp>
      <p:sp>
        <p:nvSpPr>
          <p:cNvPr id="18" name="Shape 18"/>
          <p:cNvSpPr txBox="1">
            <a:spLocks noGrp="1"/>
          </p:cNvSpPr>
          <p:nvPr>
            <p:ph type="title" hasCustomPrompt="1"/>
          </p:nvPr>
        </p:nvSpPr>
        <p:spPr>
          <a:xfrm>
            <a:off x="303939" y="368258"/>
            <a:ext cx="11316299" cy="653699"/>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2F474F"/>
              </a:buClr>
              <a:buFont typeface="Arial"/>
              <a:buNone/>
              <a:defRPr sz="2400" b="1" i="0" u="none" strike="noStrike" cap="none">
                <a:solidFill>
                  <a:srgbClr val="101E26"/>
                </a:solidFill>
                <a:latin typeface="Arial"/>
                <a:ea typeface="Arial"/>
                <a:cs typeface="Arial"/>
                <a:sym typeface="Arial"/>
              </a:defRPr>
            </a:lvl1pPr>
            <a:lvl2pPr marL="0" marR="0" lvl="1"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2pPr>
            <a:lvl3pPr marL="0" marR="0" lvl="2"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3pPr>
            <a:lvl4pPr marL="0" marR="0" lvl="3"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4pPr>
            <a:lvl5pPr marL="0" marR="0" lvl="4"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5pPr>
            <a:lvl6pPr marL="0" marR="0" lvl="5"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6pPr>
            <a:lvl7pPr marL="0" marR="0" lvl="6"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7pPr>
            <a:lvl8pPr marL="0" marR="0" lvl="7"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8pPr>
            <a:lvl9pPr marL="0" marR="0" lvl="8" indent="0" algn="l" rtl="0">
              <a:lnSpc>
                <a:spcPct val="237500"/>
              </a:lnSpc>
              <a:spcBef>
                <a:spcPts val="0"/>
              </a:spcBef>
              <a:spcAft>
                <a:spcPts val="0"/>
              </a:spcAft>
              <a:buClr>
                <a:srgbClr val="0095E5"/>
              </a:buClr>
              <a:buFont typeface="Arial"/>
              <a:buNone/>
              <a:defRPr sz="3200" b="0" i="0" u="none" strike="noStrike" cap="none">
                <a:solidFill>
                  <a:srgbClr val="0095E5"/>
                </a:solidFill>
                <a:latin typeface="Arial"/>
                <a:ea typeface="Arial"/>
                <a:cs typeface="Arial"/>
                <a:sym typeface="Arial"/>
              </a:defRPr>
            </a:lvl9pPr>
          </a:lstStyle>
          <a:p>
            <a:r>
              <a:rPr lang="en-US" dirty="0"/>
              <a:t>Slide Title</a:t>
            </a:r>
            <a:endParaRPr dirty="0"/>
          </a:p>
        </p:txBody>
      </p:sp>
      <p:pic>
        <p:nvPicPr>
          <p:cNvPr id="8" name="imagemobyMesa de trabajo 1@2x.png" descr="imagemobyMesa de trabajo 1@2x.png"/>
          <p:cNvPicPr>
            <a:picLocks noChangeAspect="1"/>
          </p:cNvPicPr>
          <p:nvPr userDrawn="1"/>
        </p:nvPicPr>
        <p:blipFill>
          <a:blip r:embed="rId2">
            <a:extLst/>
          </a:blip>
          <a:stretch>
            <a:fillRect/>
          </a:stretch>
        </p:blipFill>
        <p:spPr>
          <a:xfrm>
            <a:off x="11129376" y="326645"/>
            <a:ext cx="745068" cy="745068"/>
          </a:xfrm>
          <a:prstGeom prst="rect">
            <a:avLst/>
          </a:prstGeom>
          <a:ln w="12700">
            <a:miter lim="400000"/>
          </a:ln>
        </p:spPr>
      </p:pic>
      <p:sp>
        <p:nvSpPr>
          <p:cNvPr id="7" name="Shape 10"/>
          <p:cNvSpPr/>
          <p:nvPr userDrawn="1"/>
        </p:nvSpPr>
        <p:spPr>
          <a:xfrm>
            <a:off x="1" y="1"/>
            <a:ext cx="12192000" cy="182799"/>
          </a:xfrm>
          <a:prstGeom prst="rect">
            <a:avLst/>
          </a:prstGeom>
          <a:solidFill>
            <a:srgbClr val="101E26"/>
          </a:solidFill>
          <a:ln>
            <a:noFill/>
          </a:ln>
        </p:spPr>
        <p:txBody>
          <a:bodyPr lIns="60933" tIns="60933" rIns="60933" bIns="60933" anchor="ctr" anchorCtr="0">
            <a:noAutofit/>
          </a:bodyPr>
          <a:lstStyle/>
          <a:p>
            <a:pPr marL="0" marR="0" lvl="0" indent="0" algn="l" rtl="0">
              <a:lnSpc>
                <a:spcPct val="100000"/>
              </a:lnSpc>
              <a:spcBef>
                <a:spcPts val="0"/>
              </a:spcBef>
              <a:spcAft>
                <a:spcPts val="0"/>
              </a:spcAft>
              <a:buClr>
                <a:srgbClr val="000000"/>
              </a:buClr>
              <a:buFont typeface="Arial"/>
              <a:buNone/>
            </a:pPr>
            <a:endParaRPr sz="32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155726333"/>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theme" Target="../theme/theme4.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hape 10"/>
          <p:cNvSpPr/>
          <p:nvPr userDrawn="1"/>
        </p:nvSpPr>
        <p:spPr>
          <a:xfrm>
            <a:off x="1" y="1"/>
            <a:ext cx="12192000" cy="182799"/>
          </a:xfrm>
          <a:prstGeom prst="rect">
            <a:avLst/>
          </a:prstGeom>
          <a:solidFill>
            <a:srgbClr val="0195E6"/>
          </a:solidFill>
          <a:ln>
            <a:noFill/>
          </a:ln>
        </p:spPr>
        <p:txBody>
          <a:bodyPr lIns="60933" tIns="60933" rIns="60933" bIns="60933" anchor="ctr" anchorCtr="0">
            <a:noAutofit/>
          </a:bodyPr>
          <a:lstStyle/>
          <a:p>
            <a:pPr marL="0" marR="0" lvl="0" indent="0" algn="l" rtl="0">
              <a:lnSpc>
                <a:spcPct val="100000"/>
              </a:lnSpc>
              <a:spcBef>
                <a:spcPts val="0"/>
              </a:spcBef>
              <a:spcAft>
                <a:spcPts val="0"/>
              </a:spcAft>
              <a:buClr>
                <a:srgbClr val="000000"/>
              </a:buClr>
              <a:buFont typeface="Arial"/>
              <a:buNone/>
            </a:pPr>
            <a:endParaRPr sz="3200" b="0" i="0" u="none" strike="noStrike" cap="none">
              <a:solidFill>
                <a:schemeClr val="lt1"/>
              </a:solidFill>
              <a:latin typeface="Arial"/>
              <a:ea typeface="Arial"/>
              <a:cs typeface="Arial"/>
              <a:sym typeface="Arial"/>
            </a:endParaRPr>
          </a:p>
        </p:txBody>
      </p:sp>
    </p:spTree>
  </p:cSld>
  <p:clrMap bg1="dk1" tx1="lt1" bg2="dk2" tx2="lt2" accent1="accent1" accent2="accent2" accent3="accent3" accent4="accent4" accent5="accent5" accent6="accent6" hlink="hlink" folHlink="folHlink"/>
  <p:sldLayoutIdLst>
    <p:sldLayoutId id="2147483649" r:id="rId1"/>
    <p:sldLayoutId id="2147483662" r:id="rId2"/>
    <p:sldLayoutId id="2147483663" r:id="rId3"/>
    <p:sldLayoutId id="2147483666" r:id="rId4"/>
    <p:sldLayoutId id="2147483668" r:id="rId5"/>
    <p:sldLayoutId id="2147483661" r:id="rId6"/>
    <p:sldLayoutId id="2147483665" r:id="rId7"/>
    <p:sldLayoutId id="2147483667" r:id="rId8"/>
    <p:sldLayoutId id="2147483669" r:id="rId9"/>
    <p:sldLayoutId id="2147483670" r:id="rId10"/>
    <p:sldLayoutId id="2147483671" r:id="rId11"/>
  </p:sldLayoutIdLst>
  <p:transition spd="med"/>
  <p:txStyles>
    <p:titleStyle>
      <a:lvl1pPr marL="0" marR="0" indent="0" algn="l" defTabSz="457223" rtl="0" latinLnBrk="0">
        <a:lnSpc>
          <a:spcPts val="7600"/>
        </a:lnSpc>
        <a:spcBef>
          <a:spcPts val="0"/>
        </a:spcBef>
        <a:spcAft>
          <a:spcPts val="0"/>
        </a:spcAft>
        <a:buClrTx/>
        <a:buSzTx/>
        <a:buFontTx/>
        <a:buNone/>
        <a:tabLst/>
        <a:defRPr sz="3200" b="0" i="0" u="none" strike="noStrike" cap="none" spc="0" baseline="0">
          <a:ln>
            <a:noFill/>
          </a:ln>
          <a:solidFill>
            <a:srgbClr val="0095E5"/>
          </a:solidFill>
          <a:uFillTx/>
          <a:latin typeface="+mn-lt"/>
          <a:ea typeface="+mn-ea"/>
          <a:cs typeface="+mn-cs"/>
          <a:sym typeface="Arial"/>
        </a:defRPr>
      </a:lvl1pPr>
      <a:lvl2pPr marL="0" marR="0" indent="0" algn="l" defTabSz="457223" rtl="0" latinLnBrk="0">
        <a:lnSpc>
          <a:spcPts val="7600"/>
        </a:lnSpc>
        <a:spcBef>
          <a:spcPts val="0"/>
        </a:spcBef>
        <a:spcAft>
          <a:spcPts val="0"/>
        </a:spcAft>
        <a:buClrTx/>
        <a:buSzTx/>
        <a:buFontTx/>
        <a:buNone/>
        <a:tabLst/>
        <a:defRPr sz="3200" b="0" i="0" u="none" strike="noStrike" cap="none" spc="0" baseline="0">
          <a:ln>
            <a:noFill/>
          </a:ln>
          <a:solidFill>
            <a:srgbClr val="0095E5"/>
          </a:solidFill>
          <a:uFillTx/>
          <a:latin typeface="+mn-lt"/>
          <a:ea typeface="+mn-ea"/>
          <a:cs typeface="+mn-cs"/>
          <a:sym typeface="Arial"/>
        </a:defRPr>
      </a:lvl2pPr>
      <a:lvl3pPr marL="0" marR="0" indent="0" algn="l" defTabSz="457223" rtl="0" latinLnBrk="0">
        <a:lnSpc>
          <a:spcPts val="7600"/>
        </a:lnSpc>
        <a:spcBef>
          <a:spcPts val="0"/>
        </a:spcBef>
        <a:spcAft>
          <a:spcPts val="0"/>
        </a:spcAft>
        <a:buClrTx/>
        <a:buSzTx/>
        <a:buFontTx/>
        <a:buNone/>
        <a:tabLst/>
        <a:defRPr sz="3200" b="0" i="0" u="none" strike="noStrike" cap="none" spc="0" baseline="0">
          <a:ln>
            <a:noFill/>
          </a:ln>
          <a:solidFill>
            <a:srgbClr val="0095E5"/>
          </a:solidFill>
          <a:uFillTx/>
          <a:latin typeface="+mn-lt"/>
          <a:ea typeface="+mn-ea"/>
          <a:cs typeface="+mn-cs"/>
          <a:sym typeface="Arial"/>
        </a:defRPr>
      </a:lvl3pPr>
      <a:lvl4pPr marL="0" marR="0" indent="0" algn="l" defTabSz="457223" rtl="0" latinLnBrk="0">
        <a:lnSpc>
          <a:spcPts val="7600"/>
        </a:lnSpc>
        <a:spcBef>
          <a:spcPts val="0"/>
        </a:spcBef>
        <a:spcAft>
          <a:spcPts val="0"/>
        </a:spcAft>
        <a:buClrTx/>
        <a:buSzTx/>
        <a:buFontTx/>
        <a:buNone/>
        <a:tabLst/>
        <a:defRPr sz="3200" b="0" i="0" u="none" strike="noStrike" cap="none" spc="0" baseline="0">
          <a:ln>
            <a:noFill/>
          </a:ln>
          <a:solidFill>
            <a:srgbClr val="0095E5"/>
          </a:solidFill>
          <a:uFillTx/>
          <a:latin typeface="+mn-lt"/>
          <a:ea typeface="+mn-ea"/>
          <a:cs typeface="+mn-cs"/>
          <a:sym typeface="Arial"/>
        </a:defRPr>
      </a:lvl4pPr>
      <a:lvl5pPr marL="0" marR="0" indent="0" algn="l" defTabSz="457223" rtl="0" latinLnBrk="0">
        <a:lnSpc>
          <a:spcPts val="7600"/>
        </a:lnSpc>
        <a:spcBef>
          <a:spcPts val="0"/>
        </a:spcBef>
        <a:spcAft>
          <a:spcPts val="0"/>
        </a:spcAft>
        <a:buClrTx/>
        <a:buSzTx/>
        <a:buFontTx/>
        <a:buNone/>
        <a:tabLst/>
        <a:defRPr sz="3200" b="0" i="0" u="none" strike="noStrike" cap="none" spc="0" baseline="0">
          <a:ln>
            <a:noFill/>
          </a:ln>
          <a:solidFill>
            <a:srgbClr val="0095E5"/>
          </a:solidFill>
          <a:uFillTx/>
          <a:latin typeface="+mn-lt"/>
          <a:ea typeface="+mn-ea"/>
          <a:cs typeface="+mn-cs"/>
          <a:sym typeface="Arial"/>
        </a:defRPr>
      </a:lvl5pPr>
      <a:lvl6pPr marL="0" marR="0" indent="0" algn="l" defTabSz="457223" rtl="0" latinLnBrk="0">
        <a:lnSpc>
          <a:spcPts val="7600"/>
        </a:lnSpc>
        <a:spcBef>
          <a:spcPts val="0"/>
        </a:spcBef>
        <a:spcAft>
          <a:spcPts val="0"/>
        </a:spcAft>
        <a:buClrTx/>
        <a:buSzTx/>
        <a:buFontTx/>
        <a:buNone/>
        <a:tabLst/>
        <a:defRPr sz="3200" b="0" i="0" u="none" strike="noStrike" cap="none" spc="0" baseline="0">
          <a:ln>
            <a:noFill/>
          </a:ln>
          <a:solidFill>
            <a:srgbClr val="0095E5"/>
          </a:solidFill>
          <a:uFillTx/>
          <a:latin typeface="+mn-lt"/>
          <a:ea typeface="+mn-ea"/>
          <a:cs typeface="+mn-cs"/>
          <a:sym typeface="Arial"/>
        </a:defRPr>
      </a:lvl6pPr>
      <a:lvl7pPr marL="0" marR="0" indent="0" algn="l" defTabSz="457223" rtl="0" latinLnBrk="0">
        <a:lnSpc>
          <a:spcPts val="7600"/>
        </a:lnSpc>
        <a:spcBef>
          <a:spcPts val="0"/>
        </a:spcBef>
        <a:spcAft>
          <a:spcPts val="0"/>
        </a:spcAft>
        <a:buClrTx/>
        <a:buSzTx/>
        <a:buFontTx/>
        <a:buNone/>
        <a:tabLst/>
        <a:defRPr sz="3200" b="0" i="0" u="none" strike="noStrike" cap="none" spc="0" baseline="0">
          <a:ln>
            <a:noFill/>
          </a:ln>
          <a:solidFill>
            <a:srgbClr val="0095E5"/>
          </a:solidFill>
          <a:uFillTx/>
          <a:latin typeface="+mn-lt"/>
          <a:ea typeface="+mn-ea"/>
          <a:cs typeface="+mn-cs"/>
          <a:sym typeface="Arial"/>
        </a:defRPr>
      </a:lvl7pPr>
      <a:lvl8pPr marL="0" marR="0" indent="0" algn="l" defTabSz="457223" rtl="0" latinLnBrk="0">
        <a:lnSpc>
          <a:spcPts val="7600"/>
        </a:lnSpc>
        <a:spcBef>
          <a:spcPts val="0"/>
        </a:spcBef>
        <a:spcAft>
          <a:spcPts val="0"/>
        </a:spcAft>
        <a:buClrTx/>
        <a:buSzTx/>
        <a:buFontTx/>
        <a:buNone/>
        <a:tabLst/>
        <a:defRPr sz="3200" b="0" i="0" u="none" strike="noStrike" cap="none" spc="0" baseline="0">
          <a:ln>
            <a:noFill/>
          </a:ln>
          <a:solidFill>
            <a:srgbClr val="0095E5"/>
          </a:solidFill>
          <a:uFillTx/>
          <a:latin typeface="+mn-lt"/>
          <a:ea typeface="+mn-ea"/>
          <a:cs typeface="+mn-cs"/>
          <a:sym typeface="Arial"/>
        </a:defRPr>
      </a:lvl8pPr>
      <a:lvl9pPr marL="0" marR="0" indent="0" algn="l" defTabSz="457223" rtl="0" latinLnBrk="0">
        <a:lnSpc>
          <a:spcPts val="7600"/>
        </a:lnSpc>
        <a:spcBef>
          <a:spcPts val="0"/>
        </a:spcBef>
        <a:spcAft>
          <a:spcPts val="0"/>
        </a:spcAft>
        <a:buClrTx/>
        <a:buSzTx/>
        <a:buFontTx/>
        <a:buNone/>
        <a:tabLst/>
        <a:defRPr sz="3200" b="0" i="0" u="none" strike="noStrike" cap="none" spc="0" baseline="0">
          <a:ln>
            <a:noFill/>
          </a:ln>
          <a:solidFill>
            <a:srgbClr val="0095E5"/>
          </a:solidFill>
          <a:uFillTx/>
          <a:latin typeface="+mn-lt"/>
          <a:ea typeface="+mn-ea"/>
          <a:cs typeface="+mn-cs"/>
          <a:sym typeface="Arial"/>
        </a:defRPr>
      </a:lvl9pPr>
    </p:titleStyle>
    <p:bodyStyle>
      <a:lvl1pPr marL="548668" marR="0" indent="-548668" algn="l" defTabSz="457223" rtl="0" latinLnBrk="0">
        <a:lnSpc>
          <a:spcPts val="7600"/>
        </a:lnSpc>
        <a:spcBef>
          <a:spcPts val="0"/>
        </a:spcBef>
        <a:spcAft>
          <a:spcPts val="0"/>
        </a:spcAft>
        <a:buClr>
          <a:schemeClr val="accent5"/>
        </a:buClr>
        <a:buSzPct val="100000"/>
        <a:buFont typeface="Arial"/>
        <a:buChar char="•"/>
        <a:tabLst/>
        <a:defRPr sz="3200" b="0" i="0" u="none" strike="noStrike" cap="none" spc="0" baseline="0">
          <a:ln>
            <a:noFill/>
          </a:ln>
          <a:solidFill>
            <a:srgbClr val="0095E5"/>
          </a:solidFill>
          <a:uFillTx/>
          <a:latin typeface="+mn-lt"/>
          <a:ea typeface="+mn-ea"/>
          <a:cs typeface="+mn-cs"/>
          <a:sym typeface="Arial"/>
        </a:defRPr>
      </a:lvl1pPr>
      <a:lvl2pPr marL="1117656" marR="0" indent="-508025" algn="l" defTabSz="457223" rtl="0" latinLnBrk="0">
        <a:lnSpc>
          <a:spcPts val="7600"/>
        </a:lnSpc>
        <a:spcBef>
          <a:spcPts val="0"/>
        </a:spcBef>
        <a:spcAft>
          <a:spcPts val="0"/>
        </a:spcAft>
        <a:buClr>
          <a:schemeClr val="accent5"/>
        </a:buClr>
        <a:buSzPct val="100000"/>
        <a:buFont typeface="Arial"/>
        <a:buChar char="–"/>
        <a:tabLst/>
        <a:defRPr sz="3200" b="0" i="0" u="none" strike="noStrike" cap="none" spc="0" baseline="0">
          <a:ln>
            <a:noFill/>
          </a:ln>
          <a:solidFill>
            <a:srgbClr val="0095E5"/>
          </a:solidFill>
          <a:uFillTx/>
          <a:latin typeface="+mn-lt"/>
          <a:ea typeface="+mn-ea"/>
          <a:cs typeface="+mn-cs"/>
          <a:sym typeface="Arial"/>
        </a:defRPr>
      </a:lvl2pPr>
      <a:lvl3pPr marL="1676484" marR="0" indent="-457223" algn="l" defTabSz="457223" rtl="0" latinLnBrk="0">
        <a:lnSpc>
          <a:spcPts val="7600"/>
        </a:lnSpc>
        <a:spcBef>
          <a:spcPts val="0"/>
        </a:spcBef>
        <a:spcAft>
          <a:spcPts val="0"/>
        </a:spcAft>
        <a:buClr>
          <a:schemeClr val="accent5"/>
        </a:buClr>
        <a:buSzPct val="100000"/>
        <a:buFont typeface="Arial"/>
        <a:buChar char="•"/>
        <a:tabLst/>
        <a:defRPr sz="3200" b="0" i="0" u="none" strike="noStrike" cap="none" spc="0" baseline="0">
          <a:ln>
            <a:noFill/>
          </a:ln>
          <a:solidFill>
            <a:srgbClr val="0095E5"/>
          </a:solidFill>
          <a:uFillTx/>
          <a:latin typeface="+mn-lt"/>
          <a:ea typeface="+mn-ea"/>
          <a:cs typeface="+mn-cs"/>
          <a:sym typeface="Arial"/>
        </a:defRPr>
      </a:lvl3pPr>
      <a:lvl4pPr marL="2351431" marR="0" indent="-522540" algn="l" defTabSz="457223" rtl="0" latinLnBrk="0">
        <a:lnSpc>
          <a:spcPts val="7600"/>
        </a:lnSpc>
        <a:spcBef>
          <a:spcPts val="0"/>
        </a:spcBef>
        <a:spcAft>
          <a:spcPts val="0"/>
        </a:spcAft>
        <a:buClr>
          <a:schemeClr val="accent5"/>
        </a:buClr>
        <a:buSzPct val="100000"/>
        <a:buFont typeface="Arial"/>
        <a:buChar char="–"/>
        <a:tabLst/>
        <a:defRPr sz="3200" b="0" i="0" u="none" strike="noStrike" cap="none" spc="0" baseline="0">
          <a:ln>
            <a:noFill/>
          </a:ln>
          <a:solidFill>
            <a:srgbClr val="0095E5"/>
          </a:solidFill>
          <a:uFillTx/>
          <a:latin typeface="+mn-lt"/>
          <a:ea typeface="+mn-ea"/>
          <a:cs typeface="+mn-cs"/>
          <a:sym typeface="Arial"/>
        </a:defRPr>
      </a:lvl4pPr>
      <a:lvl5pPr marL="2961061" marR="0" indent="-522540" algn="l" defTabSz="457223" rtl="0" latinLnBrk="0">
        <a:lnSpc>
          <a:spcPts val="7600"/>
        </a:lnSpc>
        <a:spcBef>
          <a:spcPts val="0"/>
        </a:spcBef>
        <a:spcAft>
          <a:spcPts val="0"/>
        </a:spcAft>
        <a:buClr>
          <a:schemeClr val="accent5"/>
        </a:buClr>
        <a:buSzPct val="100000"/>
        <a:buFont typeface="Arial"/>
        <a:buChar char="»"/>
        <a:tabLst/>
        <a:defRPr sz="3200" b="0" i="0" u="none" strike="noStrike" cap="none" spc="0" baseline="0">
          <a:ln>
            <a:noFill/>
          </a:ln>
          <a:solidFill>
            <a:srgbClr val="0095E5"/>
          </a:solidFill>
          <a:uFillTx/>
          <a:latin typeface="+mn-lt"/>
          <a:ea typeface="+mn-ea"/>
          <a:cs typeface="+mn-cs"/>
          <a:sym typeface="Arial"/>
        </a:defRPr>
      </a:lvl5pPr>
      <a:lvl6pPr marL="3413931" marR="0" indent="-365779" algn="l" defTabSz="457223" rtl="0" latinLnBrk="0">
        <a:lnSpc>
          <a:spcPts val="7600"/>
        </a:lnSpc>
        <a:spcBef>
          <a:spcPts val="0"/>
        </a:spcBef>
        <a:spcAft>
          <a:spcPts val="0"/>
        </a:spcAft>
        <a:buClr>
          <a:schemeClr val="accent5"/>
        </a:buClr>
        <a:buSzPct val="100000"/>
        <a:buFont typeface="Arial"/>
        <a:buChar char="•"/>
        <a:tabLst/>
        <a:defRPr sz="3200" b="0" i="0" u="none" strike="noStrike" cap="none" spc="0" baseline="0">
          <a:ln>
            <a:noFill/>
          </a:ln>
          <a:solidFill>
            <a:srgbClr val="0095E5"/>
          </a:solidFill>
          <a:uFillTx/>
          <a:latin typeface="+mn-lt"/>
          <a:ea typeface="+mn-ea"/>
          <a:cs typeface="+mn-cs"/>
          <a:sym typeface="Arial"/>
        </a:defRPr>
      </a:lvl6pPr>
      <a:lvl7pPr marL="4023561" marR="0" indent="-365779" algn="l" defTabSz="457223" rtl="0" latinLnBrk="0">
        <a:lnSpc>
          <a:spcPts val="7600"/>
        </a:lnSpc>
        <a:spcBef>
          <a:spcPts val="0"/>
        </a:spcBef>
        <a:spcAft>
          <a:spcPts val="0"/>
        </a:spcAft>
        <a:buClr>
          <a:schemeClr val="accent5"/>
        </a:buClr>
        <a:buSzPct val="100000"/>
        <a:buFont typeface="Arial"/>
        <a:buChar char="•"/>
        <a:tabLst/>
        <a:defRPr sz="3200" b="0" i="0" u="none" strike="noStrike" cap="none" spc="0" baseline="0">
          <a:ln>
            <a:noFill/>
          </a:ln>
          <a:solidFill>
            <a:srgbClr val="0095E5"/>
          </a:solidFill>
          <a:uFillTx/>
          <a:latin typeface="+mn-lt"/>
          <a:ea typeface="+mn-ea"/>
          <a:cs typeface="+mn-cs"/>
          <a:sym typeface="Arial"/>
        </a:defRPr>
      </a:lvl7pPr>
      <a:lvl8pPr marL="4633192" marR="0" indent="-365779" algn="l" defTabSz="457223" rtl="0" latinLnBrk="0">
        <a:lnSpc>
          <a:spcPts val="7600"/>
        </a:lnSpc>
        <a:spcBef>
          <a:spcPts val="0"/>
        </a:spcBef>
        <a:spcAft>
          <a:spcPts val="0"/>
        </a:spcAft>
        <a:buClr>
          <a:schemeClr val="accent5"/>
        </a:buClr>
        <a:buSzPct val="100000"/>
        <a:buFont typeface="Arial"/>
        <a:buChar char="•"/>
        <a:tabLst/>
        <a:defRPr sz="3200" b="0" i="0" u="none" strike="noStrike" cap="none" spc="0" baseline="0">
          <a:ln>
            <a:noFill/>
          </a:ln>
          <a:solidFill>
            <a:srgbClr val="0095E5"/>
          </a:solidFill>
          <a:uFillTx/>
          <a:latin typeface="+mn-lt"/>
          <a:ea typeface="+mn-ea"/>
          <a:cs typeface="+mn-cs"/>
          <a:sym typeface="Arial"/>
        </a:defRPr>
      </a:lvl8pPr>
      <a:lvl9pPr marL="5242821" marR="0" indent="-365779" algn="l" defTabSz="457223" rtl="0" latinLnBrk="0">
        <a:lnSpc>
          <a:spcPts val="7600"/>
        </a:lnSpc>
        <a:spcBef>
          <a:spcPts val="0"/>
        </a:spcBef>
        <a:spcAft>
          <a:spcPts val="0"/>
        </a:spcAft>
        <a:buClr>
          <a:schemeClr val="accent5"/>
        </a:buClr>
        <a:buSzPct val="100000"/>
        <a:buFont typeface="Arial"/>
        <a:buChar char="•"/>
        <a:tabLst/>
        <a:defRPr sz="3200" b="0" i="0" u="none" strike="noStrike" cap="none" spc="0" baseline="0">
          <a:ln>
            <a:noFill/>
          </a:ln>
          <a:solidFill>
            <a:srgbClr val="0095E5"/>
          </a:solidFill>
          <a:uFillTx/>
          <a:latin typeface="+mn-lt"/>
          <a:ea typeface="+mn-ea"/>
          <a:cs typeface="+mn-cs"/>
          <a:sym typeface="Arial"/>
        </a:defRPr>
      </a:lvl9pPr>
    </p:bodyStyle>
    <p:otherStyle>
      <a:lvl1pPr marL="0" marR="0" indent="0" algn="l" defTabSz="457223" rtl="0" latinLnBrk="0">
        <a:lnSpc>
          <a:spcPts val="76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Arial"/>
        </a:defRPr>
      </a:lvl1pPr>
      <a:lvl2pPr marL="0" marR="0" indent="609631" algn="l" defTabSz="457223" rtl="0" latinLnBrk="0">
        <a:lnSpc>
          <a:spcPts val="76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Arial"/>
        </a:defRPr>
      </a:lvl2pPr>
      <a:lvl3pPr marL="0" marR="0" indent="1219261" algn="l" defTabSz="457223" rtl="0" latinLnBrk="0">
        <a:lnSpc>
          <a:spcPts val="76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Arial"/>
        </a:defRPr>
      </a:lvl3pPr>
      <a:lvl4pPr marL="0" marR="0" indent="1828892" algn="l" defTabSz="457223" rtl="0" latinLnBrk="0">
        <a:lnSpc>
          <a:spcPts val="76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Arial"/>
        </a:defRPr>
      </a:lvl4pPr>
      <a:lvl5pPr marL="0" marR="0" indent="2438521" algn="l" defTabSz="457223" rtl="0" latinLnBrk="0">
        <a:lnSpc>
          <a:spcPts val="76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Arial"/>
        </a:defRPr>
      </a:lvl5pPr>
      <a:lvl6pPr marL="0" marR="0" indent="3048152" algn="l" defTabSz="457223" rtl="0" latinLnBrk="0">
        <a:lnSpc>
          <a:spcPts val="76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Arial"/>
        </a:defRPr>
      </a:lvl6pPr>
      <a:lvl7pPr marL="0" marR="0" indent="3657783" algn="l" defTabSz="457223" rtl="0" latinLnBrk="0">
        <a:lnSpc>
          <a:spcPts val="76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Arial"/>
        </a:defRPr>
      </a:lvl7pPr>
      <a:lvl8pPr marL="0" marR="0" indent="4267413" algn="l" defTabSz="457223" rtl="0" latinLnBrk="0">
        <a:lnSpc>
          <a:spcPts val="76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Arial"/>
        </a:defRPr>
      </a:lvl8pPr>
      <a:lvl9pPr marL="0" marR="0" indent="4877044" algn="l" defTabSz="457223" rtl="0" latinLnBrk="0">
        <a:lnSpc>
          <a:spcPts val="76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7"/>
        <p:cNvGrpSpPr/>
        <p:nvPr/>
      </p:nvGrpSpPr>
      <p:grpSpPr>
        <a:xfrm>
          <a:off x="0" y="0"/>
          <a:ext cx="0" cy="0"/>
          <a:chOff x="0" y="0"/>
          <a:chExt cx="0" cy="0"/>
        </a:xfrm>
      </p:grpSpPr>
      <p:sp>
        <p:nvSpPr>
          <p:cNvPr id="68" name="Google Shape;68;p14"/>
          <p:cNvSpPr/>
          <p:nvPr/>
        </p:nvSpPr>
        <p:spPr>
          <a:xfrm>
            <a:off x="1" y="1"/>
            <a:ext cx="12192000" cy="182800"/>
          </a:xfrm>
          <a:prstGeom prst="rect">
            <a:avLst/>
          </a:prstGeom>
          <a:solidFill>
            <a:srgbClr val="0195E6"/>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0095E5"/>
              </a:buClr>
              <a:buSzPts val="2400"/>
              <a:buFont typeface="Arial"/>
              <a:buNone/>
            </a:pPr>
            <a:endParaRPr sz="32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393305400"/>
      </p:ext>
    </p:extLst>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
        <p:nvSpPr>
          <p:cNvPr id="10" name="Google Shape;10;p1"/>
          <p:cNvSpPr/>
          <p:nvPr/>
        </p:nvSpPr>
        <p:spPr>
          <a:xfrm>
            <a:off x="1" y="1"/>
            <a:ext cx="12192000" cy="182700"/>
          </a:xfrm>
          <a:prstGeom prst="rect">
            <a:avLst/>
          </a:prstGeom>
          <a:solidFill>
            <a:srgbClr val="0195E6"/>
          </a:solidFill>
          <a:ln>
            <a:noFill/>
          </a:ln>
        </p:spPr>
        <p:txBody>
          <a:bodyPr spcFirstLastPara="1" wrap="square" lIns="60925" tIns="60925" rIns="60925" bIns="60925" anchor="ctr" anchorCtr="0">
            <a:noAutofit/>
          </a:bodyPr>
          <a:lstStyle/>
          <a:p>
            <a:pPr marL="0" marR="0" lvl="0" indent="0" algn="l" rtl="0">
              <a:lnSpc>
                <a:spcPct val="100000"/>
              </a:lnSpc>
              <a:spcBef>
                <a:spcPts val="0"/>
              </a:spcBef>
              <a:spcAft>
                <a:spcPts val="0"/>
              </a:spcAft>
              <a:buClr>
                <a:srgbClr val="0095E5"/>
              </a:buClr>
              <a:buSzPts val="3200"/>
              <a:buFont typeface="Arial"/>
              <a:buNone/>
            </a:pPr>
            <a:endParaRPr sz="32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23798312"/>
      </p:ext>
    </p:extLst>
  </p:cSld>
  <p:clrMap bg1="lt1" tx1="dk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
        <p:cNvGrpSpPr/>
        <p:nvPr/>
      </p:nvGrpSpPr>
      <p:grpSpPr>
        <a:xfrm>
          <a:off x="0" y="0"/>
          <a:ext cx="0" cy="0"/>
          <a:chOff x="0" y="0"/>
          <a:chExt cx="0" cy="0"/>
        </a:xfrm>
      </p:grpSpPr>
      <p:sp>
        <p:nvSpPr>
          <p:cNvPr id="61" name="Google Shape;61;p14"/>
          <p:cNvSpPr/>
          <p:nvPr/>
        </p:nvSpPr>
        <p:spPr>
          <a:xfrm>
            <a:off x="1" y="1"/>
            <a:ext cx="12192000" cy="182800"/>
          </a:xfrm>
          <a:prstGeom prst="rect">
            <a:avLst/>
          </a:prstGeom>
          <a:solidFill>
            <a:srgbClr val="0195E6"/>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3200" b="0" i="0" u="none" strike="noStrike" cap="none">
              <a:solidFill>
                <a:schemeClr val="lt1"/>
              </a:solidFill>
              <a:latin typeface="Arial"/>
              <a:ea typeface="Arial"/>
              <a:cs typeface="Arial"/>
              <a:sym typeface="Arial"/>
            </a:endParaRPr>
          </a:p>
        </p:txBody>
      </p:sp>
      <p:sp>
        <p:nvSpPr>
          <p:cNvPr id="62" name="Google Shape;62;p14"/>
          <p:cNvSpPr txBox="1"/>
          <p:nvPr/>
        </p:nvSpPr>
        <p:spPr>
          <a:xfrm>
            <a:off x="381000" y="6339789"/>
            <a:ext cx="1836800" cy="246400"/>
          </a:xfrm>
          <a:prstGeom prst="rect">
            <a:avLst/>
          </a:prstGeom>
          <a:noFill/>
          <a:ln>
            <a:noFill/>
          </a:ln>
        </p:spPr>
        <p:txBody>
          <a:bodyPr spcFirstLastPara="1" wrap="square" lIns="0" tIns="45700" rIns="91433" bIns="45700" anchor="ctr" anchorCtr="0">
            <a:noAutofit/>
          </a:bodyPr>
          <a:lstStyle/>
          <a:p>
            <a:pPr marL="0" marR="0" lvl="0" indent="0" algn="l" rtl="0">
              <a:lnSpc>
                <a:spcPct val="100000"/>
              </a:lnSpc>
              <a:spcBef>
                <a:spcPts val="0"/>
              </a:spcBef>
              <a:spcAft>
                <a:spcPts val="0"/>
              </a:spcAft>
              <a:buClr>
                <a:schemeClr val="accent5"/>
              </a:buClr>
              <a:buSzPts val="800"/>
              <a:buFont typeface="Arial"/>
              <a:buNone/>
            </a:pPr>
            <a:r>
              <a:rPr lang="en" sz="1067" b="0" i="0" u="none" strike="noStrike" cap="none">
                <a:solidFill>
                  <a:schemeClr val="accent6"/>
                </a:solidFill>
                <a:latin typeface="Arial"/>
                <a:ea typeface="Arial"/>
                <a:cs typeface="Arial"/>
                <a:sym typeface="Arial"/>
              </a:rPr>
              <a:t>Docker 201</a:t>
            </a:r>
            <a:r>
              <a:rPr lang="en" sz="1067">
                <a:solidFill>
                  <a:schemeClr val="accent6"/>
                </a:solidFill>
              </a:rPr>
              <a:t>8</a:t>
            </a:r>
            <a:r>
              <a:rPr lang="en" sz="1067" b="0" i="0" u="none" strike="noStrike" cap="none">
                <a:solidFill>
                  <a:schemeClr val="accent6"/>
                </a:solidFill>
                <a:latin typeface="Arial"/>
                <a:ea typeface="Arial"/>
                <a:cs typeface="Arial"/>
                <a:sym typeface="Arial"/>
              </a:rPr>
              <a:t>-Confidential</a:t>
            </a:r>
            <a:endParaRPr sz="1467"/>
          </a:p>
        </p:txBody>
      </p:sp>
    </p:spTree>
    <p:extLst>
      <p:ext uri="{BB962C8B-B14F-4D97-AF65-F5344CB8AC3E}">
        <p14:creationId xmlns:p14="http://schemas.microsoft.com/office/powerpoint/2010/main" val="1470280979"/>
      </p:ext>
    </p:extLst>
  </p:cSld>
  <p:clrMap bg1="lt1" tx1="dk1" bg2="dk2" tx2="lt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NET_Framework_version_history#cite_note-new-vs2012-13" TargetMode="External"/><Relationship Id="rId2" Type="http://schemas.openxmlformats.org/officeDocument/2006/relationships/hyperlink" Target="https://en.wikipedia.org/wiki/.NET_Framework_version_history#cite_note-new-vs2003-5"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48.pn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48.png"/><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55.png"/><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sv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51.xml.rels><?xml version="1.0" encoding="UTF-8" standalone="yes"?>
<Relationships xmlns="http://schemas.openxmlformats.org/package/2006/relationships"><Relationship Id="rId2" Type="http://schemas.openxmlformats.org/officeDocument/2006/relationships/image" Target="../media/image69.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0.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13.xml"/><Relationship Id="rId5" Type="http://schemas.openxmlformats.org/officeDocument/2006/relationships/image" Target="../media/image55.png"/><Relationship Id="rId4" Type="http://schemas.openxmlformats.org/officeDocument/2006/relationships/image" Target="../media/image46.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34.xml"/><Relationship Id="rId1" Type="http://schemas.openxmlformats.org/officeDocument/2006/relationships/slideLayout" Target="../slideLayouts/slideLayout28.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hyperlink" Target="https://github.com/stevenfollis/workshops/tree/master/2018/detroit" TargetMode="Externa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Docker Enterprise</a:t>
            </a:r>
          </a:p>
        </p:txBody>
      </p:sp>
      <p:sp>
        <p:nvSpPr>
          <p:cNvPr id="5" name="Text Placeholder 4"/>
          <p:cNvSpPr>
            <a:spLocks noGrp="1"/>
          </p:cNvSpPr>
          <p:nvPr>
            <p:ph type="body" sz="quarter" idx="11"/>
          </p:nvPr>
        </p:nvSpPr>
        <p:spPr>
          <a:xfrm>
            <a:off x="338375" y="2422463"/>
            <a:ext cx="6802437" cy="1006537"/>
          </a:xfrm>
        </p:spPr>
        <p:txBody>
          <a:bodyPr/>
          <a:lstStyle/>
          <a:p>
            <a:r>
              <a:rPr lang="en-US" dirty="0"/>
              <a:t>Steven Follis</a:t>
            </a:r>
          </a:p>
          <a:p>
            <a:r>
              <a:rPr lang="en-US" sz="2000" dirty="0"/>
              <a:t>Solutions Engineer</a:t>
            </a:r>
          </a:p>
          <a:p>
            <a:r>
              <a:rPr lang="en-US" sz="2000" dirty="0"/>
              <a:t>Docker Inc.</a:t>
            </a:r>
          </a:p>
        </p:txBody>
      </p:sp>
    </p:spTree>
    <p:extLst>
      <p:ext uri="{BB962C8B-B14F-4D97-AF65-F5344CB8AC3E}">
        <p14:creationId xmlns:p14="http://schemas.microsoft.com/office/powerpoint/2010/main" val="183949010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p190"/>
          <p:cNvSpPr txBox="1">
            <a:spLocks noGrp="1"/>
          </p:cNvSpPr>
          <p:nvPr>
            <p:ph type="title"/>
          </p:nvPr>
        </p:nvSpPr>
        <p:spPr>
          <a:xfrm>
            <a:off x="303939" y="368259"/>
            <a:ext cx="11316400" cy="653600"/>
          </a:xfrm>
          <a:prstGeom prst="rect">
            <a:avLst/>
          </a:prstGeom>
        </p:spPr>
        <p:txBody>
          <a:bodyPr spcFirstLastPara="1" wrap="square" lIns="91433" tIns="91433" rIns="91433" bIns="91433" anchor="ctr" anchorCtr="0">
            <a:noAutofit/>
          </a:bodyPr>
          <a:lstStyle/>
          <a:p>
            <a:r>
              <a:rPr lang="en"/>
              <a:t>Why Docker Enterprise for Microservices?</a:t>
            </a:r>
            <a:endParaRPr/>
          </a:p>
        </p:txBody>
      </p:sp>
      <p:sp>
        <p:nvSpPr>
          <p:cNvPr id="1319" name="Google Shape;1319;p190"/>
          <p:cNvSpPr/>
          <p:nvPr/>
        </p:nvSpPr>
        <p:spPr>
          <a:xfrm>
            <a:off x="1134979" y="1158100"/>
            <a:ext cx="3220000" cy="4948400"/>
          </a:xfrm>
          <a:prstGeom prst="rect">
            <a:avLst/>
          </a:prstGeom>
          <a:solidFill>
            <a:schemeClr val="accent2"/>
          </a:solidFill>
          <a:ln>
            <a:noFill/>
          </a:ln>
        </p:spPr>
        <p:txBody>
          <a:bodyPr spcFirstLastPara="1" wrap="square" lIns="121900" tIns="121900" rIns="121900" bIns="121900" anchor="ctr" anchorCtr="0">
            <a:noAutofit/>
          </a:bodyPr>
          <a:lstStyle/>
          <a:p>
            <a:pPr>
              <a:lnSpc>
                <a:spcPct val="100000"/>
              </a:lnSpc>
            </a:pPr>
            <a:endParaRPr sz="2489"/>
          </a:p>
        </p:txBody>
      </p:sp>
      <p:sp>
        <p:nvSpPr>
          <p:cNvPr id="1320" name="Google Shape;1320;p190"/>
          <p:cNvSpPr/>
          <p:nvPr/>
        </p:nvSpPr>
        <p:spPr>
          <a:xfrm>
            <a:off x="1039167" y="1228533"/>
            <a:ext cx="3248000" cy="2634800"/>
          </a:xfrm>
          <a:prstGeom prst="rect">
            <a:avLst/>
          </a:prstGeom>
          <a:solidFill>
            <a:srgbClr val="FFFFFF"/>
          </a:solid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a:lnSpc>
                <a:spcPct val="100000"/>
              </a:lnSpc>
            </a:pPr>
            <a:endParaRPr sz="1600"/>
          </a:p>
        </p:txBody>
      </p:sp>
      <p:sp>
        <p:nvSpPr>
          <p:cNvPr id="1321" name="Google Shape;1321;p190"/>
          <p:cNvSpPr/>
          <p:nvPr/>
        </p:nvSpPr>
        <p:spPr>
          <a:xfrm>
            <a:off x="1222633" y="2605569"/>
            <a:ext cx="2878400" cy="1128000"/>
          </a:xfrm>
          <a:prstGeom prst="rect">
            <a:avLst/>
          </a:prstGeom>
          <a:noFill/>
          <a:ln>
            <a:noFill/>
          </a:ln>
        </p:spPr>
        <p:txBody>
          <a:bodyPr spcFirstLastPara="1" wrap="square" lIns="121900" tIns="121900" rIns="121900" bIns="121900" anchor="t" anchorCtr="0">
            <a:noAutofit/>
          </a:bodyPr>
          <a:lstStyle/>
          <a:p>
            <a:pPr>
              <a:lnSpc>
                <a:spcPct val="100000"/>
              </a:lnSpc>
            </a:pPr>
            <a:r>
              <a:rPr lang="en" sz="1600">
                <a:solidFill>
                  <a:schemeClr val="accent2"/>
                </a:solidFill>
                <a:latin typeface="Roboto Medium"/>
                <a:ea typeface="Roboto Medium"/>
                <a:cs typeface="Roboto Medium"/>
                <a:sym typeface="Roboto Medium"/>
              </a:rPr>
              <a:t>More objects to manage, need for independent scaling, self-healing.</a:t>
            </a:r>
            <a:endParaRPr sz="1600">
              <a:solidFill>
                <a:schemeClr val="accent2"/>
              </a:solidFill>
              <a:latin typeface="Roboto Medium"/>
              <a:ea typeface="Roboto Medium"/>
              <a:cs typeface="Roboto Medium"/>
              <a:sym typeface="Roboto Medium"/>
            </a:endParaRPr>
          </a:p>
        </p:txBody>
      </p:sp>
      <p:sp>
        <p:nvSpPr>
          <p:cNvPr id="1322" name="Google Shape;1322;p190"/>
          <p:cNvSpPr/>
          <p:nvPr/>
        </p:nvSpPr>
        <p:spPr>
          <a:xfrm>
            <a:off x="1222519" y="1384941"/>
            <a:ext cx="2878400" cy="819200"/>
          </a:xfrm>
          <a:prstGeom prst="rect">
            <a:avLst/>
          </a:prstGeom>
          <a:noFill/>
          <a:ln>
            <a:noFill/>
          </a:ln>
        </p:spPr>
        <p:txBody>
          <a:bodyPr spcFirstLastPara="1" wrap="square" lIns="121900" tIns="121900" rIns="121900" bIns="121900" anchor="t" anchorCtr="0">
            <a:noAutofit/>
          </a:bodyPr>
          <a:lstStyle/>
          <a:p>
            <a:pPr>
              <a:lnSpc>
                <a:spcPct val="100000"/>
              </a:lnSpc>
            </a:pPr>
            <a:r>
              <a:rPr lang="en" sz="2800" b="1" dirty="0">
                <a:solidFill>
                  <a:schemeClr val="accent2"/>
                </a:solidFill>
                <a:latin typeface="Roboto"/>
                <a:ea typeface="Roboto"/>
                <a:cs typeface="Roboto"/>
                <a:sym typeface="Roboto"/>
              </a:rPr>
              <a:t>Orchestrator Choice</a:t>
            </a:r>
            <a:endParaRPr sz="2800" dirty="0">
              <a:solidFill>
                <a:schemeClr val="accent2"/>
              </a:solidFill>
              <a:latin typeface="Roboto Thin"/>
              <a:ea typeface="Roboto Thin"/>
              <a:cs typeface="Roboto Thin"/>
              <a:sym typeface="Roboto Thin"/>
            </a:endParaRPr>
          </a:p>
        </p:txBody>
      </p:sp>
      <p:sp>
        <p:nvSpPr>
          <p:cNvPr id="1323" name="Google Shape;1323;p190"/>
          <p:cNvSpPr/>
          <p:nvPr/>
        </p:nvSpPr>
        <p:spPr>
          <a:xfrm rot="5400000">
            <a:off x="2412833" y="3736620"/>
            <a:ext cx="472400" cy="441200"/>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a:lnSpc>
                <a:spcPct val="100000"/>
              </a:lnSpc>
            </a:pPr>
            <a:endParaRPr sz="2489"/>
          </a:p>
        </p:txBody>
      </p:sp>
      <p:sp>
        <p:nvSpPr>
          <p:cNvPr id="1324" name="Google Shape;1324;p190"/>
          <p:cNvSpPr/>
          <p:nvPr/>
        </p:nvSpPr>
        <p:spPr>
          <a:xfrm>
            <a:off x="4533936" y="1158100"/>
            <a:ext cx="3220000" cy="4948400"/>
          </a:xfrm>
          <a:prstGeom prst="rect">
            <a:avLst/>
          </a:prstGeom>
          <a:solidFill>
            <a:schemeClr val="accent2"/>
          </a:solidFill>
          <a:ln>
            <a:noFill/>
          </a:ln>
        </p:spPr>
        <p:txBody>
          <a:bodyPr spcFirstLastPara="1" wrap="square" lIns="121900" tIns="121900" rIns="121900" bIns="121900" anchor="ctr" anchorCtr="0">
            <a:noAutofit/>
          </a:bodyPr>
          <a:lstStyle/>
          <a:p>
            <a:pPr>
              <a:lnSpc>
                <a:spcPct val="100000"/>
              </a:lnSpc>
            </a:pPr>
            <a:endParaRPr sz="2489"/>
          </a:p>
        </p:txBody>
      </p:sp>
      <p:sp>
        <p:nvSpPr>
          <p:cNvPr id="1325" name="Google Shape;1325;p190"/>
          <p:cNvSpPr/>
          <p:nvPr/>
        </p:nvSpPr>
        <p:spPr>
          <a:xfrm>
            <a:off x="4438100" y="1228533"/>
            <a:ext cx="3248000" cy="2634800"/>
          </a:xfrm>
          <a:prstGeom prst="rect">
            <a:avLst/>
          </a:prstGeom>
          <a:solidFill>
            <a:srgbClr val="FFFFFF"/>
          </a:solid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a:lnSpc>
                <a:spcPct val="100000"/>
              </a:lnSpc>
            </a:pPr>
            <a:endParaRPr sz="2489"/>
          </a:p>
        </p:txBody>
      </p:sp>
      <p:sp>
        <p:nvSpPr>
          <p:cNvPr id="1326" name="Google Shape;1326;p190"/>
          <p:cNvSpPr/>
          <p:nvPr/>
        </p:nvSpPr>
        <p:spPr>
          <a:xfrm>
            <a:off x="4621592" y="2605557"/>
            <a:ext cx="2878400" cy="738000"/>
          </a:xfrm>
          <a:prstGeom prst="rect">
            <a:avLst/>
          </a:prstGeom>
          <a:noFill/>
          <a:ln>
            <a:noFill/>
          </a:ln>
        </p:spPr>
        <p:txBody>
          <a:bodyPr spcFirstLastPara="1" wrap="square" lIns="121900" tIns="121900" rIns="121900" bIns="121900" anchor="t" anchorCtr="0">
            <a:noAutofit/>
          </a:bodyPr>
          <a:lstStyle/>
          <a:p>
            <a:pPr>
              <a:lnSpc>
                <a:spcPct val="100000"/>
              </a:lnSpc>
            </a:pPr>
            <a:r>
              <a:rPr lang="en" sz="1600">
                <a:solidFill>
                  <a:schemeClr val="accent2"/>
                </a:solidFill>
                <a:latin typeface="Roboto Medium"/>
                <a:ea typeface="Roboto Medium"/>
                <a:cs typeface="Roboto Medium"/>
                <a:sym typeface="Roboto Medium"/>
              </a:rPr>
              <a:t>Number of images per app increases; need a solution for automating and securing images at scale.</a:t>
            </a:r>
            <a:endParaRPr sz="1600">
              <a:solidFill>
                <a:schemeClr val="accent2"/>
              </a:solidFill>
              <a:latin typeface="Roboto Medium"/>
              <a:ea typeface="Roboto Medium"/>
              <a:cs typeface="Roboto Medium"/>
              <a:sym typeface="Roboto Medium"/>
            </a:endParaRPr>
          </a:p>
        </p:txBody>
      </p:sp>
      <p:sp>
        <p:nvSpPr>
          <p:cNvPr id="1327" name="Google Shape;1327;p190"/>
          <p:cNvSpPr/>
          <p:nvPr/>
        </p:nvSpPr>
        <p:spPr>
          <a:xfrm>
            <a:off x="4621476" y="1384941"/>
            <a:ext cx="2878400" cy="819200"/>
          </a:xfrm>
          <a:prstGeom prst="rect">
            <a:avLst/>
          </a:prstGeom>
          <a:noFill/>
          <a:ln>
            <a:noFill/>
          </a:ln>
        </p:spPr>
        <p:txBody>
          <a:bodyPr spcFirstLastPara="1" wrap="square" lIns="121900" tIns="121900" rIns="121900" bIns="121900" anchor="t" anchorCtr="0">
            <a:noAutofit/>
          </a:bodyPr>
          <a:lstStyle/>
          <a:p>
            <a:pPr>
              <a:lnSpc>
                <a:spcPct val="100000"/>
              </a:lnSpc>
            </a:pPr>
            <a:r>
              <a:rPr lang="en" sz="3200" b="1">
                <a:solidFill>
                  <a:schemeClr val="accent2"/>
                </a:solidFill>
                <a:latin typeface="Roboto"/>
                <a:ea typeface="Roboto"/>
                <a:cs typeface="Roboto"/>
                <a:sym typeface="Roboto"/>
              </a:rPr>
              <a:t>Managing at Scale</a:t>
            </a:r>
            <a:endParaRPr sz="3200">
              <a:solidFill>
                <a:schemeClr val="accent2"/>
              </a:solidFill>
              <a:latin typeface="Roboto Thin"/>
              <a:ea typeface="Roboto Thin"/>
              <a:cs typeface="Roboto Thin"/>
              <a:sym typeface="Roboto Thin"/>
            </a:endParaRPr>
          </a:p>
        </p:txBody>
      </p:sp>
      <p:sp>
        <p:nvSpPr>
          <p:cNvPr id="1328" name="Google Shape;1328;p190"/>
          <p:cNvSpPr/>
          <p:nvPr/>
        </p:nvSpPr>
        <p:spPr>
          <a:xfrm rot="5400000">
            <a:off x="5811792" y="3736620"/>
            <a:ext cx="472400" cy="441200"/>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a:lnSpc>
                <a:spcPct val="100000"/>
              </a:lnSpc>
            </a:pPr>
            <a:endParaRPr sz="2489"/>
          </a:p>
        </p:txBody>
      </p:sp>
      <p:sp>
        <p:nvSpPr>
          <p:cNvPr id="1329" name="Google Shape;1329;p190"/>
          <p:cNvSpPr/>
          <p:nvPr/>
        </p:nvSpPr>
        <p:spPr>
          <a:xfrm>
            <a:off x="7932895" y="1158100"/>
            <a:ext cx="3220000" cy="4948400"/>
          </a:xfrm>
          <a:prstGeom prst="rect">
            <a:avLst/>
          </a:prstGeom>
          <a:solidFill>
            <a:schemeClr val="accent2"/>
          </a:solidFill>
          <a:ln>
            <a:noFill/>
          </a:ln>
        </p:spPr>
        <p:txBody>
          <a:bodyPr spcFirstLastPara="1" wrap="square" lIns="121900" tIns="121900" rIns="121900" bIns="121900" anchor="ctr" anchorCtr="0">
            <a:noAutofit/>
          </a:bodyPr>
          <a:lstStyle/>
          <a:p>
            <a:pPr>
              <a:lnSpc>
                <a:spcPct val="100000"/>
              </a:lnSpc>
            </a:pPr>
            <a:endParaRPr sz="2489"/>
          </a:p>
        </p:txBody>
      </p:sp>
      <p:sp>
        <p:nvSpPr>
          <p:cNvPr id="1330" name="Google Shape;1330;p190"/>
          <p:cNvSpPr/>
          <p:nvPr/>
        </p:nvSpPr>
        <p:spPr>
          <a:xfrm>
            <a:off x="7837067" y="1228533"/>
            <a:ext cx="3248000" cy="2634800"/>
          </a:xfrm>
          <a:prstGeom prst="rect">
            <a:avLst/>
          </a:prstGeom>
          <a:solidFill>
            <a:srgbClr val="FFFFFF"/>
          </a:solid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a:lnSpc>
                <a:spcPct val="100000"/>
              </a:lnSpc>
            </a:pPr>
            <a:endParaRPr sz="2489"/>
          </a:p>
        </p:txBody>
      </p:sp>
      <p:sp>
        <p:nvSpPr>
          <p:cNvPr id="1331" name="Google Shape;1331;p190"/>
          <p:cNvSpPr/>
          <p:nvPr/>
        </p:nvSpPr>
        <p:spPr>
          <a:xfrm>
            <a:off x="8020567" y="2605571"/>
            <a:ext cx="2878400" cy="1009200"/>
          </a:xfrm>
          <a:prstGeom prst="rect">
            <a:avLst/>
          </a:prstGeom>
          <a:noFill/>
          <a:ln>
            <a:noFill/>
          </a:ln>
        </p:spPr>
        <p:txBody>
          <a:bodyPr spcFirstLastPara="1" wrap="square" lIns="121900" tIns="121900" rIns="121900" bIns="121900" anchor="t" anchorCtr="0">
            <a:noAutofit/>
          </a:bodyPr>
          <a:lstStyle/>
          <a:p>
            <a:pPr>
              <a:lnSpc>
                <a:spcPct val="100000"/>
              </a:lnSpc>
            </a:pPr>
            <a:r>
              <a:rPr lang="en" sz="1600">
                <a:solidFill>
                  <a:schemeClr val="accent2"/>
                </a:solidFill>
                <a:latin typeface="Roboto Medium"/>
                <a:ea typeface="Roboto Medium"/>
                <a:cs typeface="Roboto Medium"/>
                <a:sym typeface="Roboto Medium"/>
              </a:rPr>
              <a:t>Microservices inherently mean more objects for Ops teams to manage.</a:t>
            </a:r>
            <a:br>
              <a:rPr lang="en" sz="1600">
                <a:solidFill>
                  <a:schemeClr val="accent2"/>
                </a:solidFill>
                <a:latin typeface="Roboto Medium"/>
                <a:ea typeface="Roboto Medium"/>
                <a:cs typeface="Roboto Medium"/>
                <a:sym typeface="Roboto Medium"/>
              </a:rPr>
            </a:br>
            <a:br>
              <a:rPr lang="en" sz="1600">
                <a:solidFill>
                  <a:schemeClr val="accent2"/>
                </a:solidFill>
                <a:latin typeface="Roboto Medium"/>
                <a:ea typeface="Roboto Medium"/>
                <a:cs typeface="Roboto Medium"/>
                <a:sym typeface="Roboto Medium"/>
              </a:rPr>
            </a:br>
            <a:endParaRPr sz="1600">
              <a:solidFill>
                <a:schemeClr val="accent2"/>
              </a:solidFill>
              <a:latin typeface="Roboto Medium"/>
              <a:ea typeface="Roboto Medium"/>
              <a:cs typeface="Roboto Medium"/>
              <a:sym typeface="Roboto Medium"/>
            </a:endParaRPr>
          </a:p>
        </p:txBody>
      </p:sp>
      <p:sp>
        <p:nvSpPr>
          <p:cNvPr id="1332" name="Google Shape;1332;p190"/>
          <p:cNvSpPr/>
          <p:nvPr/>
        </p:nvSpPr>
        <p:spPr>
          <a:xfrm>
            <a:off x="8020435" y="1384941"/>
            <a:ext cx="2878400" cy="819200"/>
          </a:xfrm>
          <a:prstGeom prst="rect">
            <a:avLst/>
          </a:prstGeom>
          <a:noFill/>
          <a:ln>
            <a:noFill/>
          </a:ln>
        </p:spPr>
        <p:txBody>
          <a:bodyPr spcFirstLastPara="1" wrap="square" lIns="121900" tIns="121900" rIns="121900" bIns="121900" anchor="t" anchorCtr="0">
            <a:noAutofit/>
          </a:bodyPr>
          <a:lstStyle/>
          <a:p>
            <a:pPr>
              <a:lnSpc>
                <a:spcPct val="100000"/>
              </a:lnSpc>
            </a:pPr>
            <a:r>
              <a:rPr lang="en" sz="2800" b="1" dirty="0">
                <a:solidFill>
                  <a:schemeClr val="accent2"/>
                </a:solidFill>
                <a:latin typeface="Roboto"/>
                <a:ea typeface="Roboto"/>
                <a:cs typeface="Roboto"/>
                <a:sym typeface="Roboto"/>
              </a:rPr>
              <a:t>Operational Complexity</a:t>
            </a:r>
            <a:endParaRPr sz="2800" dirty="0">
              <a:solidFill>
                <a:schemeClr val="accent2"/>
              </a:solidFill>
              <a:latin typeface="Roboto Thin"/>
              <a:ea typeface="Roboto Thin"/>
              <a:cs typeface="Roboto Thin"/>
              <a:sym typeface="Roboto Thin"/>
            </a:endParaRPr>
          </a:p>
        </p:txBody>
      </p:sp>
      <p:sp>
        <p:nvSpPr>
          <p:cNvPr id="1333" name="Google Shape;1333;p190"/>
          <p:cNvSpPr/>
          <p:nvPr/>
        </p:nvSpPr>
        <p:spPr>
          <a:xfrm rot="5400000">
            <a:off x="9210751" y="3736620"/>
            <a:ext cx="472400" cy="441200"/>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a:lnSpc>
                <a:spcPct val="100000"/>
              </a:lnSpc>
            </a:pPr>
            <a:endParaRPr sz="2489"/>
          </a:p>
        </p:txBody>
      </p:sp>
      <p:sp>
        <p:nvSpPr>
          <p:cNvPr id="1334" name="Google Shape;1334;p190"/>
          <p:cNvSpPr/>
          <p:nvPr/>
        </p:nvSpPr>
        <p:spPr>
          <a:xfrm>
            <a:off x="1257867" y="4126116"/>
            <a:ext cx="2878400" cy="1901200"/>
          </a:xfrm>
          <a:prstGeom prst="rect">
            <a:avLst/>
          </a:prstGeom>
          <a:noFill/>
          <a:ln>
            <a:noFill/>
          </a:ln>
        </p:spPr>
        <p:txBody>
          <a:bodyPr spcFirstLastPara="1" wrap="square" lIns="121900" tIns="121900" rIns="121900" bIns="121900" anchor="t" anchorCtr="0">
            <a:noAutofit/>
          </a:bodyPr>
          <a:lstStyle/>
          <a:p>
            <a:pPr>
              <a:lnSpc>
                <a:spcPct val="100000"/>
              </a:lnSpc>
            </a:pPr>
            <a:r>
              <a:rPr lang="en" sz="1600">
                <a:solidFill>
                  <a:srgbClr val="FFFFFF"/>
                </a:solidFill>
              </a:rPr>
              <a:t>Support both Swarm and Kubernetes interchangeably to support different apps on the same infrastructure. Use best orchestrator for the need.</a:t>
            </a:r>
            <a:endParaRPr sz="1600">
              <a:solidFill>
                <a:srgbClr val="FFFFFF"/>
              </a:solidFill>
            </a:endParaRPr>
          </a:p>
        </p:txBody>
      </p:sp>
      <p:sp>
        <p:nvSpPr>
          <p:cNvPr id="1335" name="Google Shape;1335;p190"/>
          <p:cNvSpPr/>
          <p:nvPr/>
        </p:nvSpPr>
        <p:spPr>
          <a:xfrm>
            <a:off x="4656800" y="4193449"/>
            <a:ext cx="2878400" cy="1901200"/>
          </a:xfrm>
          <a:prstGeom prst="rect">
            <a:avLst/>
          </a:prstGeom>
          <a:noFill/>
          <a:ln>
            <a:noFill/>
          </a:ln>
        </p:spPr>
        <p:txBody>
          <a:bodyPr spcFirstLastPara="1" wrap="square" lIns="121900" tIns="121900" rIns="121900" bIns="121900" anchor="t" anchorCtr="0">
            <a:noAutofit/>
          </a:bodyPr>
          <a:lstStyle/>
          <a:p>
            <a:pPr>
              <a:lnSpc>
                <a:spcPct val="100000"/>
              </a:lnSpc>
            </a:pPr>
            <a:r>
              <a:rPr lang="en" sz="1600">
                <a:solidFill>
                  <a:srgbClr val="FFFFFF"/>
                </a:solidFill>
              </a:rPr>
              <a:t>Policy-based image promotions, signing and scanning all help to manage thousands of images and repositories.</a:t>
            </a:r>
            <a:endParaRPr sz="1600">
              <a:solidFill>
                <a:srgbClr val="FFFFFF"/>
              </a:solidFill>
            </a:endParaRPr>
          </a:p>
        </p:txBody>
      </p:sp>
      <p:sp>
        <p:nvSpPr>
          <p:cNvPr id="1336" name="Google Shape;1336;p190"/>
          <p:cNvSpPr/>
          <p:nvPr/>
        </p:nvSpPr>
        <p:spPr>
          <a:xfrm>
            <a:off x="8055700" y="4193449"/>
            <a:ext cx="2878400" cy="1901200"/>
          </a:xfrm>
          <a:prstGeom prst="rect">
            <a:avLst/>
          </a:prstGeom>
          <a:noFill/>
          <a:ln>
            <a:noFill/>
          </a:ln>
        </p:spPr>
        <p:txBody>
          <a:bodyPr spcFirstLastPara="1" wrap="square" lIns="121900" tIns="121900" rIns="121900" bIns="121900" anchor="t" anchorCtr="0">
            <a:noAutofit/>
          </a:bodyPr>
          <a:lstStyle/>
          <a:p>
            <a:pPr>
              <a:lnSpc>
                <a:spcPct val="100000"/>
              </a:lnSpc>
            </a:pPr>
            <a:r>
              <a:rPr lang="en" sz="1600">
                <a:solidFill>
                  <a:srgbClr val="FFFFFF"/>
                </a:solidFill>
              </a:rPr>
              <a:t>Highly scalable operating model for all containers across Linux, Windows; simplified ops workflows and ability to support multi-tenancy </a:t>
            </a:r>
            <a:endParaRPr sz="1600">
              <a:solidFill>
                <a:srgbClr val="FFFFFF"/>
              </a:solidFill>
            </a:endParaRPr>
          </a:p>
        </p:txBody>
      </p:sp>
    </p:spTree>
    <p:extLst>
      <p:ext uri="{BB962C8B-B14F-4D97-AF65-F5344CB8AC3E}">
        <p14:creationId xmlns:p14="http://schemas.microsoft.com/office/powerpoint/2010/main" val="372961820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9"/>
        <p:cNvGrpSpPr/>
        <p:nvPr/>
      </p:nvGrpSpPr>
      <p:grpSpPr>
        <a:xfrm>
          <a:off x="0" y="0"/>
          <a:ext cx="0" cy="0"/>
          <a:chOff x="0" y="0"/>
          <a:chExt cx="0" cy="0"/>
        </a:xfrm>
      </p:grpSpPr>
      <p:sp>
        <p:nvSpPr>
          <p:cNvPr id="1480" name="Google Shape;1480;p195"/>
          <p:cNvSpPr txBox="1">
            <a:spLocks noGrp="1"/>
          </p:cNvSpPr>
          <p:nvPr>
            <p:ph type="title"/>
          </p:nvPr>
        </p:nvSpPr>
        <p:spPr>
          <a:xfrm>
            <a:off x="303939" y="368259"/>
            <a:ext cx="11316400" cy="653600"/>
          </a:xfrm>
          <a:prstGeom prst="rect">
            <a:avLst/>
          </a:prstGeom>
        </p:spPr>
        <p:txBody>
          <a:bodyPr spcFirstLastPara="1" wrap="square" lIns="91433" tIns="91433" rIns="91433" bIns="91433" anchor="ctr" anchorCtr="0">
            <a:noAutofit/>
          </a:bodyPr>
          <a:lstStyle/>
          <a:p>
            <a:r>
              <a:rPr lang="en"/>
              <a:t>Why Docker Enterprise for DevOps?</a:t>
            </a:r>
            <a:endParaRPr/>
          </a:p>
        </p:txBody>
      </p:sp>
      <p:sp>
        <p:nvSpPr>
          <p:cNvPr id="1481" name="Google Shape;1481;p195"/>
          <p:cNvSpPr/>
          <p:nvPr/>
        </p:nvSpPr>
        <p:spPr>
          <a:xfrm>
            <a:off x="1134979" y="1158100"/>
            <a:ext cx="3220000" cy="4948400"/>
          </a:xfrm>
          <a:prstGeom prst="rect">
            <a:avLst/>
          </a:prstGeom>
          <a:solidFill>
            <a:schemeClr val="accent2"/>
          </a:solidFill>
          <a:ln>
            <a:noFill/>
          </a:ln>
        </p:spPr>
        <p:txBody>
          <a:bodyPr spcFirstLastPara="1" wrap="square" lIns="121900" tIns="121900" rIns="121900" bIns="121900" anchor="ctr" anchorCtr="0">
            <a:noAutofit/>
          </a:bodyPr>
          <a:lstStyle/>
          <a:p>
            <a:pPr>
              <a:lnSpc>
                <a:spcPct val="100000"/>
              </a:lnSpc>
            </a:pPr>
            <a:endParaRPr sz="2489"/>
          </a:p>
        </p:txBody>
      </p:sp>
      <p:sp>
        <p:nvSpPr>
          <p:cNvPr id="1482" name="Google Shape;1482;p195"/>
          <p:cNvSpPr/>
          <p:nvPr/>
        </p:nvSpPr>
        <p:spPr>
          <a:xfrm>
            <a:off x="1039167" y="1228533"/>
            <a:ext cx="3248000" cy="2634800"/>
          </a:xfrm>
          <a:prstGeom prst="rect">
            <a:avLst/>
          </a:prstGeom>
          <a:solidFill>
            <a:srgbClr val="FFFFFF"/>
          </a:solid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a:lnSpc>
                <a:spcPct val="100000"/>
              </a:lnSpc>
            </a:pPr>
            <a:endParaRPr sz="2489"/>
          </a:p>
        </p:txBody>
      </p:sp>
      <p:sp>
        <p:nvSpPr>
          <p:cNvPr id="1483" name="Google Shape;1483;p195"/>
          <p:cNvSpPr/>
          <p:nvPr/>
        </p:nvSpPr>
        <p:spPr>
          <a:xfrm>
            <a:off x="1222633" y="2300776"/>
            <a:ext cx="2878400" cy="1432800"/>
          </a:xfrm>
          <a:prstGeom prst="rect">
            <a:avLst/>
          </a:prstGeom>
          <a:noFill/>
          <a:ln>
            <a:noFill/>
          </a:ln>
        </p:spPr>
        <p:txBody>
          <a:bodyPr spcFirstLastPara="1" wrap="square" lIns="121900" tIns="121900" rIns="121900" bIns="121900" anchor="t" anchorCtr="0">
            <a:noAutofit/>
          </a:bodyPr>
          <a:lstStyle/>
          <a:p>
            <a:pPr>
              <a:lnSpc>
                <a:spcPct val="100000"/>
              </a:lnSpc>
            </a:pPr>
            <a:r>
              <a:rPr lang="en" sz="1600">
                <a:solidFill>
                  <a:schemeClr val="accent2"/>
                </a:solidFill>
                <a:latin typeface="Roboto Medium"/>
                <a:ea typeface="Roboto Medium"/>
                <a:cs typeface="Roboto Medium"/>
                <a:sym typeface="Roboto Medium"/>
              </a:rPr>
              <a:t>As pace of increases, more apps are being deployed more often. Orgs want a way to control or enforce what is deployed.</a:t>
            </a:r>
            <a:br>
              <a:rPr lang="en" sz="1600">
                <a:solidFill>
                  <a:schemeClr val="accent2"/>
                </a:solidFill>
                <a:latin typeface="Roboto Medium"/>
                <a:ea typeface="Roboto Medium"/>
                <a:cs typeface="Roboto Medium"/>
                <a:sym typeface="Roboto Medium"/>
              </a:rPr>
            </a:br>
            <a:endParaRPr sz="1600">
              <a:solidFill>
                <a:schemeClr val="accent2"/>
              </a:solidFill>
              <a:latin typeface="Roboto Medium"/>
              <a:ea typeface="Roboto Medium"/>
              <a:cs typeface="Roboto Medium"/>
              <a:sym typeface="Roboto Medium"/>
            </a:endParaRPr>
          </a:p>
        </p:txBody>
      </p:sp>
      <p:sp>
        <p:nvSpPr>
          <p:cNvPr id="1484" name="Google Shape;1484;p195"/>
          <p:cNvSpPr/>
          <p:nvPr/>
        </p:nvSpPr>
        <p:spPr>
          <a:xfrm>
            <a:off x="1222519" y="1384941"/>
            <a:ext cx="2878400" cy="819200"/>
          </a:xfrm>
          <a:prstGeom prst="rect">
            <a:avLst/>
          </a:prstGeom>
          <a:noFill/>
          <a:ln>
            <a:noFill/>
          </a:ln>
        </p:spPr>
        <p:txBody>
          <a:bodyPr spcFirstLastPara="1" wrap="square" lIns="121900" tIns="121900" rIns="121900" bIns="121900" anchor="t" anchorCtr="0">
            <a:noAutofit/>
          </a:bodyPr>
          <a:lstStyle/>
          <a:p>
            <a:pPr>
              <a:lnSpc>
                <a:spcPct val="100000"/>
              </a:lnSpc>
            </a:pPr>
            <a:r>
              <a:rPr lang="en" sz="3200" b="1">
                <a:solidFill>
                  <a:schemeClr val="accent2"/>
                </a:solidFill>
                <a:latin typeface="Roboto"/>
                <a:ea typeface="Roboto"/>
                <a:cs typeface="Roboto"/>
                <a:sym typeface="Roboto"/>
              </a:rPr>
              <a:t>Security</a:t>
            </a:r>
            <a:endParaRPr sz="3200">
              <a:solidFill>
                <a:schemeClr val="accent2"/>
              </a:solidFill>
              <a:latin typeface="Roboto Thin"/>
              <a:ea typeface="Roboto Thin"/>
              <a:cs typeface="Roboto Thin"/>
              <a:sym typeface="Roboto Thin"/>
            </a:endParaRPr>
          </a:p>
        </p:txBody>
      </p:sp>
      <p:sp>
        <p:nvSpPr>
          <p:cNvPr id="1485" name="Google Shape;1485;p195"/>
          <p:cNvSpPr/>
          <p:nvPr/>
        </p:nvSpPr>
        <p:spPr>
          <a:xfrm rot="5400000">
            <a:off x="2412833" y="3736620"/>
            <a:ext cx="472400" cy="441200"/>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a:lnSpc>
                <a:spcPct val="100000"/>
              </a:lnSpc>
            </a:pPr>
            <a:endParaRPr sz="2489"/>
          </a:p>
        </p:txBody>
      </p:sp>
      <p:sp>
        <p:nvSpPr>
          <p:cNvPr id="1486" name="Google Shape;1486;p195"/>
          <p:cNvSpPr/>
          <p:nvPr/>
        </p:nvSpPr>
        <p:spPr>
          <a:xfrm>
            <a:off x="4533936" y="1158100"/>
            <a:ext cx="3220000" cy="4948400"/>
          </a:xfrm>
          <a:prstGeom prst="rect">
            <a:avLst/>
          </a:prstGeom>
          <a:solidFill>
            <a:schemeClr val="accent2"/>
          </a:solidFill>
          <a:ln>
            <a:noFill/>
          </a:ln>
        </p:spPr>
        <p:txBody>
          <a:bodyPr spcFirstLastPara="1" wrap="square" lIns="121900" tIns="121900" rIns="121900" bIns="121900" anchor="ctr" anchorCtr="0">
            <a:noAutofit/>
          </a:bodyPr>
          <a:lstStyle/>
          <a:p>
            <a:pPr>
              <a:lnSpc>
                <a:spcPct val="100000"/>
              </a:lnSpc>
            </a:pPr>
            <a:endParaRPr sz="2489"/>
          </a:p>
        </p:txBody>
      </p:sp>
      <p:sp>
        <p:nvSpPr>
          <p:cNvPr id="1487" name="Google Shape;1487;p195"/>
          <p:cNvSpPr/>
          <p:nvPr/>
        </p:nvSpPr>
        <p:spPr>
          <a:xfrm>
            <a:off x="4438100" y="1228533"/>
            <a:ext cx="3248000" cy="2634800"/>
          </a:xfrm>
          <a:prstGeom prst="rect">
            <a:avLst/>
          </a:prstGeom>
          <a:solidFill>
            <a:srgbClr val="FFFFFF"/>
          </a:solid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a:lnSpc>
                <a:spcPct val="100000"/>
              </a:lnSpc>
            </a:pPr>
            <a:endParaRPr sz="2489"/>
          </a:p>
        </p:txBody>
      </p:sp>
      <p:sp>
        <p:nvSpPr>
          <p:cNvPr id="1488" name="Google Shape;1488;p195"/>
          <p:cNvSpPr/>
          <p:nvPr/>
        </p:nvSpPr>
        <p:spPr>
          <a:xfrm>
            <a:off x="4621592" y="2605557"/>
            <a:ext cx="2878400" cy="738000"/>
          </a:xfrm>
          <a:prstGeom prst="rect">
            <a:avLst/>
          </a:prstGeom>
          <a:noFill/>
          <a:ln>
            <a:noFill/>
          </a:ln>
        </p:spPr>
        <p:txBody>
          <a:bodyPr spcFirstLastPara="1" wrap="square" lIns="121900" tIns="121900" rIns="121900" bIns="121900" anchor="t" anchorCtr="0">
            <a:noAutofit/>
          </a:bodyPr>
          <a:lstStyle/>
          <a:p>
            <a:pPr>
              <a:lnSpc>
                <a:spcPct val="100000"/>
              </a:lnSpc>
            </a:pPr>
            <a:r>
              <a:rPr lang="en" sz="1600">
                <a:solidFill>
                  <a:schemeClr val="accent2"/>
                </a:solidFill>
                <a:latin typeface="Roboto Medium"/>
                <a:ea typeface="Roboto Medium"/>
                <a:cs typeface="Roboto Medium"/>
                <a:sym typeface="Roboto Medium"/>
              </a:rPr>
              <a:t>Enterprise orgs have a lot of diversity in apps and platforms, need a scalable way to manage and grow.</a:t>
            </a:r>
            <a:endParaRPr sz="1600">
              <a:solidFill>
                <a:schemeClr val="accent2"/>
              </a:solidFill>
              <a:latin typeface="Roboto Medium"/>
              <a:ea typeface="Roboto Medium"/>
              <a:cs typeface="Roboto Medium"/>
              <a:sym typeface="Roboto Medium"/>
            </a:endParaRPr>
          </a:p>
        </p:txBody>
      </p:sp>
      <p:sp>
        <p:nvSpPr>
          <p:cNvPr id="1489" name="Google Shape;1489;p195"/>
          <p:cNvSpPr/>
          <p:nvPr/>
        </p:nvSpPr>
        <p:spPr>
          <a:xfrm>
            <a:off x="4621476" y="1384941"/>
            <a:ext cx="2878400" cy="819200"/>
          </a:xfrm>
          <a:prstGeom prst="rect">
            <a:avLst/>
          </a:prstGeom>
          <a:noFill/>
          <a:ln>
            <a:noFill/>
          </a:ln>
        </p:spPr>
        <p:txBody>
          <a:bodyPr spcFirstLastPara="1" wrap="square" lIns="121900" tIns="121900" rIns="121900" bIns="121900" anchor="t" anchorCtr="0">
            <a:noAutofit/>
          </a:bodyPr>
          <a:lstStyle/>
          <a:p>
            <a:pPr>
              <a:lnSpc>
                <a:spcPct val="100000"/>
              </a:lnSpc>
            </a:pPr>
            <a:r>
              <a:rPr lang="en" sz="2400" b="1" dirty="0">
                <a:solidFill>
                  <a:schemeClr val="accent2"/>
                </a:solidFill>
                <a:latin typeface="Roboto"/>
                <a:ea typeface="Roboto"/>
                <a:cs typeface="Roboto"/>
                <a:sym typeface="Roboto"/>
              </a:rPr>
              <a:t>One Operating Model</a:t>
            </a:r>
            <a:endParaRPr sz="2400" dirty="0">
              <a:solidFill>
                <a:schemeClr val="accent2"/>
              </a:solidFill>
              <a:latin typeface="Roboto Thin"/>
              <a:ea typeface="Roboto Thin"/>
              <a:cs typeface="Roboto Thin"/>
              <a:sym typeface="Roboto Thin"/>
            </a:endParaRPr>
          </a:p>
        </p:txBody>
      </p:sp>
      <p:sp>
        <p:nvSpPr>
          <p:cNvPr id="1490" name="Google Shape;1490;p195"/>
          <p:cNvSpPr/>
          <p:nvPr/>
        </p:nvSpPr>
        <p:spPr>
          <a:xfrm rot="5400000">
            <a:off x="5811792" y="3736620"/>
            <a:ext cx="472400" cy="441200"/>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a:lnSpc>
                <a:spcPct val="100000"/>
              </a:lnSpc>
            </a:pPr>
            <a:endParaRPr sz="2489"/>
          </a:p>
        </p:txBody>
      </p:sp>
      <p:sp>
        <p:nvSpPr>
          <p:cNvPr id="1491" name="Google Shape;1491;p195"/>
          <p:cNvSpPr/>
          <p:nvPr/>
        </p:nvSpPr>
        <p:spPr>
          <a:xfrm>
            <a:off x="7932895" y="1158100"/>
            <a:ext cx="3220000" cy="4948400"/>
          </a:xfrm>
          <a:prstGeom prst="rect">
            <a:avLst/>
          </a:prstGeom>
          <a:solidFill>
            <a:schemeClr val="accent2"/>
          </a:solidFill>
          <a:ln>
            <a:noFill/>
          </a:ln>
        </p:spPr>
        <p:txBody>
          <a:bodyPr spcFirstLastPara="1" wrap="square" lIns="121900" tIns="121900" rIns="121900" bIns="121900" anchor="ctr" anchorCtr="0">
            <a:noAutofit/>
          </a:bodyPr>
          <a:lstStyle/>
          <a:p>
            <a:pPr>
              <a:lnSpc>
                <a:spcPct val="100000"/>
              </a:lnSpc>
            </a:pPr>
            <a:endParaRPr sz="2489"/>
          </a:p>
        </p:txBody>
      </p:sp>
      <p:sp>
        <p:nvSpPr>
          <p:cNvPr id="1492" name="Google Shape;1492;p195"/>
          <p:cNvSpPr/>
          <p:nvPr/>
        </p:nvSpPr>
        <p:spPr>
          <a:xfrm>
            <a:off x="7837067" y="1228533"/>
            <a:ext cx="3248000" cy="2634800"/>
          </a:xfrm>
          <a:prstGeom prst="rect">
            <a:avLst/>
          </a:prstGeom>
          <a:solidFill>
            <a:srgbClr val="FFFFFF"/>
          </a:solid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a:lnSpc>
                <a:spcPct val="100000"/>
              </a:lnSpc>
            </a:pPr>
            <a:endParaRPr sz="2489"/>
          </a:p>
        </p:txBody>
      </p:sp>
      <p:sp>
        <p:nvSpPr>
          <p:cNvPr id="1493" name="Google Shape;1493;p195"/>
          <p:cNvSpPr/>
          <p:nvPr/>
        </p:nvSpPr>
        <p:spPr>
          <a:xfrm>
            <a:off x="8020551" y="2605557"/>
            <a:ext cx="2878400" cy="738000"/>
          </a:xfrm>
          <a:prstGeom prst="rect">
            <a:avLst/>
          </a:prstGeom>
          <a:noFill/>
          <a:ln>
            <a:noFill/>
          </a:ln>
        </p:spPr>
        <p:txBody>
          <a:bodyPr spcFirstLastPara="1" wrap="square" lIns="121900" tIns="121900" rIns="121900" bIns="121900" anchor="t" anchorCtr="0">
            <a:noAutofit/>
          </a:bodyPr>
          <a:lstStyle/>
          <a:p>
            <a:pPr>
              <a:lnSpc>
                <a:spcPct val="100000"/>
              </a:lnSpc>
            </a:pPr>
            <a:r>
              <a:rPr lang="en" sz="1600">
                <a:solidFill>
                  <a:schemeClr val="accent2"/>
                </a:solidFill>
                <a:latin typeface="Roboto Medium"/>
                <a:ea typeface="Roboto Medium"/>
                <a:cs typeface="Roboto Medium"/>
                <a:sym typeface="Roboto Medium"/>
              </a:rPr>
              <a:t>PaaS options have strong integration to dev processes, but often called “opinionated” </a:t>
            </a:r>
            <a:br>
              <a:rPr lang="en" sz="1600">
                <a:solidFill>
                  <a:schemeClr val="accent2"/>
                </a:solidFill>
                <a:latin typeface="Roboto Medium"/>
                <a:ea typeface="Roboto Medium"/>
                <a:cs typeface="Roboto Medium"/>
                <a:sym typeface="Roboto Medium"/>
              </a:rPr>
            </a:br>
            <a:br>
              <a:rPr lang="en" sz="1600">
                <a:solidFill>
                  <a:schemeClr val="accent2"/>
                </a:solidFill>
                <a:latin typeface="Roboto Medium"/>
                <a:ea typeface="Roboto Medium"/>
                <a:cs typeface="Roboto Medium"/>
                <a:sym typeface="Roboto Medium"/>
              </a:rPr>
            </a:br>
            <a:endParaRPr sz="1600">
              <a:solidFill>
                <a:schemeClr val="accent2"/>
              </a:solidFill>
              <a:latin typeface="Roboto Medium"/>
              <a:ea typeface="Roboto Medium"/>
              <a:cs typeface="Roboto Medium"/>
              <a:sym typeface="Roboto Medium"/>
            </a:endParaRPr>
          </a:p>
        </p:txBody>
      </p:sp>
      <p:sp>
        <p:nvSpPr>
          <p:cNvPr id="1494" name="Google Shape;1494;p195"/>
          <p:cNvSpPr/>
          <p:nvPr/>
        </p:nvSpPr>
        <p:spPr>
          <a:xfrm>
            <a:off x="8020435" y="1384941"/>
            <a:ext cx="2878400" cy="819200"/>
          </a:xfrm>
          <a:prstGeom prst="rect">
            <a:avLst/>
          </a:prstGeom>
          <a:noFill/>
          <a:ln>
            <a:noFill/>
          </a:ln>
        </p:spPr>
        <p:txBody>
          <a:bodyPr spcFirstLastPara="1" wrap="square" lIns="121900" tIns="121900" rIns="121900" bIns="121900" anchor="t" anchorCtr="0">
            <a:noAutofit/>
          </a:bodyPr>
          <a:lstStyle/>
          <a:p>
            <a:pPr>
              <a:lnSpc>
                <a:spcPct val="100000"/>
              </a:lnSpc>
            </a:pPr>
            <a:r>
              <a:rPr lang="en" sz="3200" b="1">
                <a:solidFill>
                  <a:schemeClr val="accent2"/>
                </a:solidFill>
                <a:latin typeface="Roboto"/>
                <a:ea typeface="Roboto"/>
                <a:cs typeface="Roboto"/>
                <a:sym typeface="Roboto"/>
              </a:rPr>
              <a:t>No Lock-In</a:t>
            </a:r>
            <a:endParaRPr sz="3200">
              <a:solidFill>
                <a:schemeClr val="accent2"/>
              </a:solidFill>
              <a:latin typeface="Roboto Thin"/>
              <a:ea typeface="Roboto Thin"/>
              <a:cs typeface="Roboto Thin"/>
              <a:sym typeface="Roboto Thin"/>
            </a:endParaRPr>
          </a:p>
        </p:txBody>
      </p:sp>
      <p:sp>
        <p:nvSpPr>
          <p:cNvPr id="1495" name="Google Shape;1495;p195"/>
          <p:cNvSpPr/>
          <p:nvPr/>
        </p:nvSpPr>
        <p:spPr>
          <a:xfrm rot="5400000">
            <a:off x="9210751" y="3736620"/>
            <a:ext cx="472400" cy="441200"/>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a:lnSpc>
                <a:spcPct val="100000"/>
              </a:lnSpc>
            </a:pPr>
            <a:endParaRPr sz="2489"/>
          </a:p>
        </p:txBody>
      </p:sp>
      <p:sp>
        <p:nvSpPr>
          <p:cNvPr id="1496" name="Google Shape;1496;p195"/>
          <p:cNvSpPr/>
          <p:nvPr/>
        </p:nvSpPr>
        <p:spPr>
          <a:xfrm>
            <a:off x="1257867" y="4126116"/>
            <a:ext cx="2878400" cy="1901200"/>
          </a:xfrm>
          <a:prstGeom prst="rect">
            <a:avLst/>
          </a:prstGeom>
          <a:noFill/>
          <a:ln>
            <a:noFill/>
          </a:ln>
        </p:spPr>
        <p:txBody>
          <a:bodyPr spcFirstLastPara="1" wrap="square" lIns="121900" tIns="121900" rIns="121900" bIns="121900" anchor="t" anchorCtr="0">
            <a:noAutofit/>
          </a:bodyPr>
          <a:lstStyle/>
          <a:p>
            <a:pPr>
              <a:lnSpc>
                <a:spcPct val="100000"/>
              </a:lnSpc>
            </a:pPr>
            <a:r>
              <a:rPr lang="en" sz="1600">
                <a:solidFill>
                  <a:srgbClr val="FFFFFF"/>
                </a:solidFill>
              </a:rPr>
              <a:t>Docker Secure Supply Chain including Docker Content Trust, image vulnerability scanning, secrets management, easily integrated to CI/CD pipeline</a:t>
            </a:r>
            <a:endParaRPr sz="1600">
              <a:solidFill>
                <a:srgbClr val="FFFFFF"/>
              </a:solidFill>
            </a:endParaRPr>
          </a:p>
        </p:txBody>
      </p:sp>
      <p:sp>
        <p:nvSpPr>
          <p:cNvPr id="1497" name="Google Shape;1497;p195"/>
          <p:cNvSpPr/>
          <p:nvPr/>
        </p:nvSpPr>
        <p:spPr>
          <a:xfrm>
            <a:off x="4656800" y="4193449"/>
            <a:ext cx="2878400" cy="1901200"/>
          </a:xfrm>
          <a:prstGeom prst="rect">
            <a:avLst/>
          </a:prstGeom>
          <a:noFill/>
          <a:ln>
            <a:noFill/>
          </a:ln>
        </p:spPr>
        <p:txBody>
          <a:bodyPr spcFirstLastPara="1" wrap="square" lIns="121900" tIns="121900" rIns="121900" bIns="121900" anchor="t" anchorCtr="0">
            <a:noAutofit/>
          </a:bodyPr>
          <a:lstStyle/>
          <a:p>
            <a:pPr>
              <a:lnSpc>
                <a:spcPct val="100000"/>
              </a:lnSpc>
            </a:pPr>
            <a:r>
              <a:rPr lang="en" sz="1600">
                <a:solidFill>
                  <a:srgbClr val="FFFFFF"/>
                </a:solidFill>
              </a:rPr>
              <a:t>Different app types (Windows, Linux, monoliths, microservices) and infrastructure platforms share a common operating model </a:t>
            </a:r>
            <a:endParaRPr sz="1600">
              <a:solidFill>
                <a:srgbClr val="FFFFFF"/>
              </a:solidFill>
            </a:endParaRPr>
          </a:p>
        </p:txBody>
      </p:sp>
      <p:sp>
        <p:nvSpPr>
          <p:cNvPr id="1498" name="Google Shape;1498;p195"/>
          <p:cNvSpPr/>
          <p:nvPr/>
        </p:nvSpPr>
        <p:spPr>
          <a:xfrm>
            <a:off x="8055700" y="4193449"/>
            <a:ext cx="2878400" cy="1901200"/>
          </a:xfrm>
          <a:prstGeom prst="rect">
            <a:avLst/>
          </a:prstGeom>
          <a:noFill/>
          <a:ln>
            <a:noFill/>
          </a:ln>
        </p:spPr>
        <p:txBody>
          <a:bodyPr spcFirstLastPara="1" wrap="square" lIns="121900" tIns="121900" rIns="121900" bIns="121900" anchor="t" anchorCtr="0">
            <a:noAutofit/>
          </a:bodyPr>
          <a:lstStyle/>
          <a:p>
            <a:pPr>
              <a:lnSpc>
                <a:spcPct val="100000"/>
              </a:lnSpc>
            </a:pPr>
            <a:r>
              <a:rPr lang="en" sz="1600">
                <a:solidFill>
                  <a:srgbClr val="FFFFFF"/>
                </a:solidFill>
              </a:rPr>
              <a:t>In comparison to PaaS approach, users can integrate with their choice of tooling without fear of lock-in, can change integrations as needed.</a:t>
            </a:r>
            <a:endParaRPr sz="1600">
              <a:solidFill>
                <a:srgbClr val="FFFFFF"/>
              </a:solidFill>
            </a:endParaRPr>
          </a:p>
        </p:txBody>
      </p:sp>
    </p:spTree>
    <p:extLst>
      <p:ext uri="{BB962C8B-B14F-4D97-AF65-F5344CB8AC3E}">
        <p14:creationId xmlns:p14="http://schemas.microsoft.com/office/powerpoint/2010/main" val="239674003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3"/>
        <p:cNvGrpSpPr/>
        <p:nvPr/>
      </p:nvGrpSpPr>
      <p:grpSpPr>
        <a:xfrm>
          <a:off x="0" y="0"/>
          <a:ext cx="0" cy="0"/>
          <a:chOff x="0" y="0"/>
          <a:chExt cx="0" cy="0"/>
        </a:xfrm>
      </p:grpSpPr>
      <p:sp>
        <p:nvSpPr>
          <p:cNvPr id="1534" name="Google Shape;1534;p199"/>
          <p:cNvSpPr txBox="1">
            <a:spLocks noGrp="1"/>
          </p:cNvSpPr>
          <p:nvPr>
            <p:ph type="title"/>
          </p:nvPr>
        </p:nvSpPr>
        <p:spPr>
          <a:xfrm>
            <a:off x="303939" y="368259"/>
            <a:ext cx="11316400" cy="653600"/>
          </a:xfrm>
          <a:prstGeom prst="rect">
            <a:avLst/>
          </a:prstGeom>
        </p:spPr>
        <p:txBody>
          <a:bodyPr spcFirstLastPara="1" wrap="square" lIns="91433" tIns="91433" rIns="91433" bIns="91433" anchor="ctr" anchorCtr="0">
            <a:noAutofit/>
          </a:bodyPr>
          <a:lstStyle/>
          <a:p>
            <a:r>
              <a:rPr lang="en"/>
              <a:t>Why Docker Enterprise for Cloud Migration?</a:t>
            </a:r>
            <a:endParaRPr/>
          </a:p>
        </p:txBody>
      </p:sp>
      <p:sp>
        <p:nvSpPr>
          <p:cNvPr id="1535" name="Google Shape;1535;p199"/>
          <p:cNvSpPr/>
          <p:nvPr/>
        </p:nvSpPr>
        <p:spPr>
          <a:xfrm>
            <a:off x="1134979" y="1158100"/>
            <a:ext cx="3220000" cy="4948400"/>
          </a:xfrm>
          <a:prstGeom prst="rect">
            <a:avLst/>
          </a:prstGeom>
          <a:solidFill>
            <a:schemeClr val="accent2"/>
          </a:solidFill>
          <a:ln>
            <a:noFill/>
          </a:ln>
        </p:spPr>
        <p:txBody>
          <a:bodyPr spcFirstLastPara="1" wrap="square" lIns="121900" tIns="121900" rIns="121900" bIns="121900" anchor="ctr" anchorCtr="0">
            <a:noAutofit/>
          </a:bodyPr>
          <a:lstStyle/>
          <a:p>
            <a:pPr>
              <a:lnSpc>
                <a:spcPct val="100000"/>
              </a:lnSpc>
            </a:pPr>
            <a:endParaRPr sz="2489"/>
          </a:p>
        </p:txBody>
      </p:sp>
      <p:sp>
        <p:nvSpPr>
          <p:cNvPr id="1536" name="Google Shape;1536;p199"/>
          <p:cNvSpPr/>
          <p:nvPr/>
        </p:nvSpPr>
        <p:spPr>
          <a:xfrm>
            <a:off x="1039167" y="1228533"/>
            <a:ext cx="3248000" cy="2634800"/>
          </a:xfrm>
          <a:prstGeom prst="rect">
            <a:avLst/>
          </a:prstGeom>
          <a:solidFill>
            <a:srgbClr val="FFFFFF"/>
          </a:solid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a:lnSpc>
                <a:spcPct val="100000"/>
              </a:lnSpc>
            </a:pPr>
            <a:endParaRPr sz="2489"/>
          </a:p>
        </p:txBody>
      </p:sp>
      <p:sp>
        <p:nvSpPr>
          <p:cNvPr id="1537" name="Google Shape;1537;p199"/>
          <p:cNvSpPr/>
          <p:nvPr/>
        </p:nvSpPr>
        <p:spPr>
          <a:xfrm>
            <a:off x="1222633" y="2605569"/>
            <a:ext cx="2878400" cy="1128000"/>
          </a:xfrm>
          <a:prstGeom prst="rect">
            <a:avLst/>
          </a:prstGeom>
          <a:noFill/>
          <a:ln>
            <a:noFill/>
          </a:ln>
        </p:spPr>
        <p:txBody>
          <a:bodyPr spcFirstLastPara="1" wrap="square" lIns="121900" tIns="121900" rIns="121900" bIns="121900" anchor="t" anchorCtr="0">
            <a:noAutofit/>
          </a:bodyPr>
          <a:lstStyle/>
          <a:p>
            <a:pPr>
              <a:lnSpc>
                <a:spcPct val="100000"/>
              </a:lnSpc>
            </a:pPr>
            <a:r>
              <a:rPr lang="en" sz="1600">
                <a:solidFill>
                  <a:schemeClr val="accent2"/>
                </a:solidFill>
                <a:latin typeface="Roboto Medium"/>
                <a:ea typeface="Roboto Medium"/>
                <a:cs typeface="Roboto Medium"/>
                <a:sym typeface="Roboto Medium"/>
              </a:rPr>
              <a:t>Other platforms lock you in with limited OS support or being only cloud-based.</a:t>
            </a:r>
            <a:br>
              <a:rPr lang="en" sz="1600">
                <a:solidFill>
                  <a:schemeClr val="accent2"/>
                </a:solidFill>
                <a:latin typeface="Roboto Medium"/>
                <a:ea typeface="Roboto Medium"/>
                <a:cs typeface="Roboto Medium"/>
                <a:sym typeface="Roboto Medium"/>
              </a:rPr>
            </a:br>
            <a:endParaRPr sz="1600">
              <a:solidFill>
                <a:schemeClr val="accent2"/>
              </a:solidFill>
              <a:latin typeface="Roboto Medium"/>
              <a:ea typeface="Roboto Medium"/>
              <a:cs typeface="Roboto Medium"/>
              <a:sym typeface="Roboto Medium"/>
            </a:endParaRPr>
          </a:p>
        </p:txBody>
      </p:sp>
      <p:sp>
        <p:nvSpPr>
          <p:cNvPr id="1538" name="Google Shape;1538;p199"/>
          <p:cNvSpPr/>
          <p:nvPr/>
        </p:nvSpPr>
        <p:spPr>
          <a:xfrm>
            <a:off x="1222519" y="1384941"/>
            <a:ext cx="2878400" cy="819200"/>
          </a:xfrm>
          <a:prstGeom prst="rect">
            <a:avLst/>
          </a:prstGeom>
          <a:noFill/>
          <a:ln>
            <a:noFill/>
          </a:ln>
        </p:spPr>
        <p:txBody>
          <a:bodyPr spcFirstLastPara="1" wrap="square" lIns="121900" tIns="121900" rIns="121900" bIns="121900" anchor="t" anchorCtr="0">
            <a:noAutofit/>
          </a:bodyPr>
          <a:lstStyle/>
          <a:p>
            <a:pPr>
              <a:lnSpc>
                <a:spcPct val="100000"/>
              </a:lnSpc>
            </a:pPr>
            <a:r>
              <a:rPr lang="en" sz="3200" b="1">
                <a:solidFill>
                  <a:schemeClr val="accent2"/>
                </a:solidFill>
                <a:latin typeface="Roboto"/>
                <a:ea typeface="Roboto"/>
                <a:cs typeface="Roboto"/>
                <a:sym typeface="Roboto"/>
              </a:rPr>
              <a:t>No Lock-In</a:t>
            </a:r>
            <a:endParaRPr sz="3200">
              <a:solidFill>
                <a:schemeClr val="accent2"/>
              </a:solidFill>
              <a:latin typeface="Roboto Thin"/>
              <a:ea typeface="Roboto Thin"/>
              <a:cs typeface="Roboto Thin"/>
              <a:sym typeface="Roboto Thin"/>
            </a:endParaRPr>
          </a:p>
        </p:txBody>
      </p:sp>
      <p:sp>
        <p:nvSpPr>
          <p:cNvPr id="1539" name="Google Shape;1539;p199"/>
          <p:cNvSpPr/>
          <p:nvPr/>
        </p:nvSpPr>
        <p:spPr>
          <a:xfrm rot="5400000">
            <a:off x="2412833" y="3736620"/>
            <a:ext cx="472400" cy="441200"/>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a:lnSpc>
                <a:spcPct val="100000"/>
              </a:lnSpc>
            </a:pPr>
            <a:endParaRPr sz="2489"/>
          </a:p>
        </p:txBody>
      </p:sp>
      <p:sp>
        <p:nvSpPr>
          <p:cNvPr id="1540" name="Google Shape;1540;p199"/>
          <p:cNvSpPr/>
          <p:nvPr/>
        </p:nvSpPr>
        <p:spPr>
          <a:xfrm>
            <a:off x="4533936" y="1158100"/>
            <a:ext cx="3220000" cy="4948400"/>
          </a:xfrm>
          <a:prstGeom prst="rect">
            <a:avLst/>
          </a:prstGeom>
          <a:solidFill>
            <a:schemeClr val="accent2"/>
          </a:solidFill>
          <a:ln>
            <a:noFill/>
          </a:ln>
        </p:spPr>
        <p:txBody>
          <a:bodyPr spcFirstLastPara="1" wrap="square" lIns="121900" tIns="121900" rIns="121900" bIns="121900" anchor="ctr" anchorCtr="0">
            <a:noAutofit/>
          </a:bodyPr>
          <a:lstStyle/>
          <a:p>
            <a:pPr>
              <a:lnSpc>
                <a:spcPct val="100000"/>
              </a:lnSpc>
            </a:pPr>
            <a:endParaRPr sz="2489"/>
          </a:p>
        </p:txBody>
      </p:sp>
      <p:sp>
        <p:nvSpPr>
          <p:cNvPr id="1541" name="Google Shape;1541;p199"/>
          <p:cNvSpPr/>
          <p:nvPr/>
        </p:nvSpPr>
        <p:spPr>
          <a:xfrm>
            <a:off x="4438100" y="1228533"/>
            <a:ext cx="3248000" cy="2634800"/>
          </a:xfrm>
          <a:prstGeom prst="rect">
            <a:avLst/>
          </a:prstGeom>
          <a:solidFill>
            <a:srgbClr val="FFFFFF"/>
          </a:solid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a:lnSpc>
                <a:spcPct val="100000"/>
              </a:lnSpc>
            </a:pPr>
            <a:endParaRPr sz="2489"/>
          </a:p>
        </p:txBody>
      </p:sp>
      <p:sp>
        <p:nvSpPr>
          <p:cNvPr id="1542" name="Google Shape;1542;p199"/>
          <p:cNvSpPr/>
          <p:nvPr/>
        </p:nvSpPr>
        <p:spPr>
          <a:xfrm>
            <a:off x="4621592" y="2605557"/>
            <a:ext cx="2878400" cy="738000"/>
          </a:xfrm>
          <a:prstGeom prst="rect">
            <a:avLst/>
          </a:prstGeom>
          <a:noFill/>
          <a:ln>
            <a:noFill/>
          </a:ln>
        </p:spPr>
        <p:txBody>
          <a:bodyPr spcFirstLastPara="1" wrap="square" lIns="121900" tIns="121900" rIns="121900" bIns="121900" anchor="t" anchorCtr="0">
            <a:noAutofit/>
          </a:bodyPr>
          <a:lstStyle/>
          <a:p>
            <a:pPr>
              <a:lnSpc>
                <a:spcPct val="100000"/>
              </a:lnSpc>
            </a:pPr>
            <a:r>
              <a:rPr lang="en" sz="1600">
                <a:solidFill>
                  <a:schemeClr val="accent2"/>
                </a:solidFill>
                <a:latin typeface="Roboto Medium"/>
                <a:ea typeface="Roboto Medium"/>
                <a:cs typeface="Roboto Medium"/>
                <a:sym typeface="Roboto Medium"/>
              </a:rPr>
              <a:t>While containers are portable, managing containers is not.</a:t>
            </a:r>
            <a:endParaRPr sz="1600">
              <a:solidFill>
                <a:schemeClr val="accent2"/>
              </a:solidFill>
              <a:latin typeface="Roboto Medium"/>
              <a:ea typeface="Roboto Medium"/>
              <a:cs typeface="Roboto Medium"/>
              <a:sym typeface="Roboto Medium"/>
            </a:endParaRPr>
          </a:p>
        </p:txBody>
      </p:sp>
      <p:sp>
        <p:nvSpPr>
          <p:cNvPr id="1543" name="Google Shape;1543;p199"/>
          <p:cNvSpPr/>
          <p:nvPr/>
        </p:nvSpPr>
        <p:spPr>
          <a:xfrm>
            <a:off x="4621476" y="1384941"/>
            <a:ext cx="2878400" cy="819200"/>
          </a:xfrm>
          <a:prstGeom prst="rect">
            <a:avLst/>
          </a:prstGeom>
          <a:noFill/>
          <a:ln>
            <a:noFill/>
          </a:ln>
        </p:spPr>
        <p:txBody>
          <a:bodyPr spcFirstLastPara="1" wrap="square" lIns="121900" tIns="121900" rIns="121900" bIns="121900" anchor="t" anchorCtr="0">
            <a:noAutofit/>
          </a:bodyPr>
          <a:lstStyle/>
          <a:p>
            <a:pPr>
              <a:lnSpc>
                <a:spcPct val="100000"/>
              </a:lnSpc>
            </a:pPr>
            <a:r>
              <a:rPr lang="en" sz="3200" b="1">
                <a:solidFill>
                  <a:schemeClr val="accent2"/>
                </a:solidFill>
                <a:latin typeface="Roboto"/>
                <a:ea typeface="Roboto"/>
                <a:cs typeface="Roboto"/>
                <a:sym typeface="Roboto"/>
              </a:rPr>
              <a:t>Common Management</a:t>
            </a:r>
            <a:endParaRPr sz="3200">
              <a:solidFill>
                <a:schemeClr val="accent2"/>
              </a:solidFill>
              <a:latin typeface="Roboto Thin"/>
              <a:ea typeface="Roboto Thin"/>
              <a:cs typeface="Roboto Thin"/>
              <a:sym typeface="Roboto Thin"/>
            </a:endParaRPr>
          </a:p>
        </p:txBody>
      </p:sp>
      <p:sp>
        <p:nvSpPr>
          <p:cNvPr id="1544" name="Google Shape;1544;p199"/>
          <p:cNvSpPr/>
          <p:nvPr/>
        </p:nvSpPr>
        <p:spPr>
          <a:xfrm rot="5400000">
            <a:off x="5811792" y="3736620"/>
            <a:ext cx="472400" cy="441200"/>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a:lnSpc>
                <a:spcPct val="100000"/>
              </a:lnSpc>
            </a:pPr>
            <a:endParaRPr sz="2489"/>
          </a:p>
        </p:txBody>
      </p:sp>
      <p:sp>
        <p:nvSpPr>
          <p:cNvPr id="1545" name="Google Shape;1545;p199"/>
          <p:cNvSpPr/>
          <p:nvPr/>
        </p:nvSpPr>
        <p:spPr>
          <a:xfrm>
            <a:off x="7932895" y="1158100"/>
            <a:ext cx="3220000" cy="4948400"/>
          </a:xfrm>
          <a:prstGeom prst="rect">
            <a:avLst/>
          </a:prstGeom>
          <a:solidFill>
            <a:schemeClr val="accent2"/>
          </a:solidFill>
          <a:ln>
            <a:noFill/>
          </a:ln>
        </p:spPr>
        <p:txBody>
          <a:bodyPr spcFirstLastPara="1" wrap="square" lIns="121900" tIns="121900" rIns="121900" bIns="121900" anchor="ctr" anchorCtr="0">
            <a:noAutofit/>
          </a:bodyPr>
          <a:lstStyle/>
          <a:p>
            <a:pPr>
              <a:lnSpc>
                <a:spcPct val="100000"/>
              </a:lnSpc>
            </a:pPr>
            <a:endParaRPr sz="2489"/>
          </a:p>
        </p:txBody>
      </p:sp>
      <p:sp>
        <p:nvSpPr>
          <p:cNvPr id="1546" name="Google Shape;1546;p199"/>
          <p:cNvSpPr/>
          <p:nvPr/>
        </p:nvSpPr>
        <p:spPr>
          <a:xfrm>
            <a:off x="7837067" y="1228533"/>
            <a:ext cx="3248000" cy="2634800"/>
          </a:xfrm>
          <a:prstGeom prst="rect">
            <a:avLst/>
          </a:prstGeom>
          <a:solidFill>
            <a:srgbClr val="FFFFFF"/>
          </a:solid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a:lnSpc>
                <a:spcPct val="100000"/>
              </a:lnSpc>
            </a:pPr>
            <a:endParaRPr sz="2489"/>
          </a:p>
        </p:txBody>
      </p:sp>
      <p:sp>
        <p:nvSpPr>
          <p:cNvPr id="1547" name="Google Shape;1547;p199"/>
          <p:cNvSpPr/>
          <p:nvPr/>
        </p:nvSpPr>
        <p:spPr>
          <a:xfrm>
            <a:off x="8020551" y="2605557"/>
            <a:ext cx="2878400" cy="738000"/>
          </a:xfrm>
          <a:prstGeom prst="rect">
            <a:avLst/>
          </a:prstGeom>
          <a:noFill/>
          <a:ln>
            <a:noFill/>
          </a:ln>
        </p:spPr>
        <p:txBody>
          <a:bodyPr spcFirstLastPara="1" wrap="square" lIns="121900" tIns="121900" rIns="121900" bIns="121900" anchor="t" anchorCtr="0">
            <a:noAutofit/>
          </a:bodyPr>
          <a:lstStyle/>
          <a:p>
            <a:pPr>
              <a:lnSpc>
                <a:spcPct val="100000"/>
              </a:lnSpc>
            </a:pPr>
            <a:r>
              <a:rPr lang="en" sz="1600">
                <a:solidFill>
                  <a:schemeClr val="accent2"/>
                </a:solidFill>
                <a:latin typeface="Roboto Medium"/>
                <a:ea typeface="Roboto Medium"/>
                <a:cs typeface="Roboto Medium"/>
                <a:sym typeface="Roboto Medium"/>
              </a:rPr>
              <a:t>Enterprise orgs want integrated security that protects and secures across entire software lifecycle.</a:t>
            </a:r>
            <a:endParaRPr sz="1600">
              <a:solidFill>
                <a:schemeClr val="accent2"/>
              </a:solidFill>
              <a:latin typeface="Roboto Medium"/>
              <a:ea typeface="Roboto Medium"/>
              <a:cs typeface="Roboto Medium"/>
              <a:sym typeface="Roboto Medium"/>
            </a:endParaRPr>
          </a:p>
        </p:txBody>
      </p:sp>
      <p:sp>
        <p:nvSpPr>
          <p:cNvPr id="1548" name="Google Shape;1548;p199"/>
          <p:cNvSpPr/>
          <p:nvPr/>
        </p:nvSpPr>
        <p:spPr>
          <a:xfrm>
            <a:off x="8020435" y="1384941"/>
            <a:ext cx="2878400" cy="819200"/>
          </a:xfrm>
          <a:prstGeom prst="rect">
            <a:avLst/>
          </a:prstGeom>
          <a:noFill/>
          <a:ln>
            <a:noFill/>
          </a:ln>
        </p:spPr>
        <p:txBody>
          <a:bodyPr spcFirstLastPara="1" wrap="square" lIns="121900" tIns="121900" rIns="121900" bIns="121900" anchor="t" anchorCtr="0">
            <a:noAutofit/>
          </a:bodyPr>
          <a:lstStyle/>
          <a:p>
            <a:pPr>
              <a:lnSpc>
                <a:spcPct val="100000"/>
              </a:lnSpc>
            </a:pPr>
            <a:r>
              <a:rPr lang="en" sz="3200" b="1">
                <a:solidFill>
                  <a:schemeClr val="accent2"/>
                </a:solidFill>
                <a:latin typeface="Roboto"/>
                <a:ea typeface="Roboto"/>
                <a:cs typeface="Roboto"/>
                <a:sym typeface="Roboto"/>
              </a:rPr>
              <a:t>Security</a:t>
            </a:r>
            <a:endParaRPr sz="3200">
              <a:solidFill>
                <a:schemeClr val="accent2"/>
              </a:solidFill>
              <a:latin typeface="Roboto Thin"/>
              <a:ea typeface="Roboto Thin"/>
              <a:cs typeface="Roboto Thin"/>
              <a:sym typeface="Roboto Thin"/>
            </a:endParaRPr>
          </a:p>
        </p:txBody>
      </p:sp>
      <p:sp>
        <p:nvSpPr>
          <p:cNvPr id="1549" name="Google Shape;1549;p199"/>
          <p:cNvSpPr/>
          <p:nvPr/>
        </p:nvSpPr>
        <p:spPr>
          <a:xfrm rot="5400000">
            <a:off x="9210751" y="3736620"/>
            <a:ext cx="472400" cy="441200"/>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a:lnSpc>
                <a:spcPct val="100000"/>
              </a:lnSpc>
            </a:pPr>
            <a:endParaRPr sz="2489"/>
          </a:p>
        </p:txBody>
      </p:sp>
      <p:sp>
        <p:nvSpPr>
          <p:cNvPr id="1550" name="Google Shape;1550;p199"/>
          <p:cNvSpPr/>
          <p:nvPr/>
        </p:nvSpPr>
        <p:spPr>
          <a:xfrm>
            <a:off x="1257867" y="4126116"/>
            <a:ext cx="2878400" cy="1901200"/>
          </a:xfrm>
          <a:prstGeom prst="rect">
            <a:avLst/>
          </a:prstGeom>
          <a:noFill/>
          <a:ln>
            <a:noFill/>
          </a:ln>
        </p:spPr>
        <p:txBody>
          <a:bodyPr spcFirstLastPara="1" wrap="square" lIns="121900" tIns="121900" rIns="121900" bIns="121900" anchor="t" anchorCtr="0">
            <a:noAutofit/>
          </a:bodyPr>
          <a:lstStyle/>
          <a:p>
            <a:pPr>
              <a:lnSpc>
                <a:spcPct val="100000"/>
              </a:lnSpc>
            </a:pPr>
            <a:r>
              <a:rPr lang="en" sz="1600">
                <a:solidFill>
                  <a:srgbClr val="FFFFFF"/>
                </a:solidFill>
              </a:rPr>
              <a:t>Docker runs on multiple Linux distributions and Windows Server, can be deployed on any infrastructure.</a:t>
            </a:r>
            <a:br>
              <a:rPr lang="en" sz="1600">
                <a:solidFill>
                  <a:srgbClr val="FFFFFF"/>
                </a:solidFill>
              </a:rPr>
            </a:br>
            <a:endParaRPr sz="1600">
              <a:solidFill>
                <a:srgbClr val="FFFFFF"/>
              </a:solidFill>
            </a:endParaRPr>
          </a:p>
        </p:txBody>
      </p:sp>
      <p:sp>
        <p:nvSpPr>
          <p:cNvPr id="1551" name="Google Shape;1551;p199"/>
          <p:cNvSpPr/>
          <p:nvPr/>
        </p:nvSpPr>
        <p:spPr>
          <a:xfrm>
            <a:off x="4656800" y="4193449"/>
            <a:ext cx="2878400" cy="1901200"/>
          </a:xfrm>
          <a:prstGeom prst="rect">
            <a:avLst/>
          </a:prstGeom>
          <a:noFill/>
          <a:ln>
            <a:noFill/>
          </a:ln>
        </p:spPr>
        <p:txBody>
          <a:bodyPr spcFirstLastPara="1" wrap="square" lIns="121900" tIns="121900" rIns="121900" bIns="121900" anchor="t" anchorCtr="0">
            <a:noAutofit/>
          </a:bodyPr>
          <a:lstStyle/>
          <a:p>
            <a:pPr>
              <a:lnSpc>
                <a:spcPct val="100000"/>
              </a:lnSpc>
            </a:pPr>
            <a:r>
              <a:rPr lang="en" sz="1600">
                <a:solidFill>
                  <a:srgbClr val="FFFFFF"/>
                </a:solidFill>
              </a:rPr>
              <a:t>Organizations get a consistent operating model where containers are sourced from the same registry, the same policies can be applied to any infrastructure,</a:t>
            </a:r>
            <a:br>
              <a:rPr lang="en" sz="1600">
                <a:solidFill>
                  <a:srgbClr val="FFFFFF"/>
                </a:solidFill>
              </a:rPr>
            </a:br>
            <a:endParaRPr sz="1600">
              <a:solidFill>
                <a:srgbClr val="FFFFFF"/>
              </a:solidFill>
            </a:endParaRPr>
          </a:p>
        </p:txBody>
      </p:sp>
      <p:sp>
        <p:nvSpPr>
          <p:cNvPr id="1552" name="Google Shape;1552;p199"/>
          <p:cNvSpPr/>
          <p:nvPr/>
        </p:nvSpPr>
        <p:spPr>
          <a:xfrm>
            <a:off x="8055700" y="4193449"/>
            <a:ext cx="2878400" cy="1901200"/>
          </a:xfrm>
          <a:prstGeom prst="rect">
            <a:avLst/>
          </a:prstGeom>
          <a:noFill/>
          <a:ln>
            <a:noFill/>
          </a:ln>
        </p:spPr>
        <p:txBody>
          <a:bodyPr spcFirstLastPara="1" wrap="square" lIns="121900" tIns="121900" rIns="121900" bIns="121900" anchor="t" anchorCtr="0">
            <a:noAutofit/>
          </a:bodyPr>
          <a:lstStyle/>
          <a:p>
            <a:pPr>
              <a:lnSpc>
                <a:spcPct val="100000"/>
              </a:lnSpc>
            </a:pPr>
            <a:r>
              <a:rPr lang="en" sz="1600">
                <a:solidFill>
                  <a:srgbClr val="FFFFFF"/>
                </a:solidFill>
              </a:rPr>
              <a:t>Docker Secure Supply Chain including Docker Content Trust, image vulnerability scanning, secrets management.</a:t>
            </a:r>
            <a:endParaRPr sz="1600">
              <a:solidFill>
                <a:srgbClr val="FFFFFF"/>
              </a:solidFill>
            </a:endParaRPr>
          </a:p>
        </p:txBody>
      </p:sp>
    </p:spTree>
    <p:extLst>
      <p:ext uri="{BB962C8B-B14F-4D97-AF65-F5344CB8AC3E}">
        <p14:creationId xmlns:p14="http://schemas.microsoft.com/office/powerpoint/2010/main" val="376617456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206"/>
          <p:cNvSpPr txBox="1">
            <a:spLocks noGrp="1"/>
          </p:cNvSpPr>
          <p:nvPr>
            <p:ph type="title"/>
          </p:nvPr>
        </p:nvSpPr>
        <p:spPr>
          <a:xfrm>
            <a:off x="303939" y="368259"/>
            <a:ext cx="11316400" cy="653600"/>
          </a:xfrm>
          <a:prstGeom prst="rect">
            <a:avLst/>
          </a:prstGeom>
        </p:spPr>
        <p:txBody>
          <a:bodyPr spcFirstLastPara="1" wrap="square" lIns="91433" tIns="91433" rIns="91433" bIns="91433" anchor="ctr" anchorCtr="0">
            <a:noAutofit/>
          </a:bodyPr>
          <a:lstStyle/>
          <a:p>
            <a:r>
              <a:rPr lang="en"/>
              <a:t>Why Docker Enterprise for Edge Computing?</a:t>
            </a:r>
            <a:endParaRPr/>
          </a:p>
        </p:txBody>
      </p:sp>
      <p:sp>
        <p:nvSpPr>
          <p:cNvPr id="1956" name="Google Shape;1956;p206"/>
          <p:cNvSpPr/>
          <p:nvPr/>
        </p:nvSpPr>
        <p:spPr>
          <a:xfrm>
            <a:off x="1134979" y="1158100"/>
            <a:ext cx="3220000" cy="4948400"/>
          </a:xfrm>
          <a:prstGeom prst="rect">
            <a:avLst/>
          </a:prstGeom>
          <a:solidFill>
            <a:schemeClr val="accent2"/>
          </a:solidFill>
          <a:ln>
            <a:noFill/>
          </a:ln>
        </p:spPr>
        <p:txBody>
          <a:bodyPr spcFirstLastPara="1" wrap="square" lIns="121900" tIns="121900" rIns="121900" bIns="121900" anchor="ctr" anchorCtr="0">
            <a:noAutofit/>
          </a:bodyPr>
          <a:lstStyle/>
          <a:p>
            <a:pPr>
              <a:lnSpc>
                <a:spcPct val="100000"/>
              </a:lnSpc>
            </a:pPr>
            <a:endParaRPr sz="2489"/>
          </a:p>
        </p:txBody>
      </p:sp>
      <p:sp>
        <p:nvSpPr>
          <p:cNvPr id="1957" name="Google Shape;1957;p206"/>
          <p:cNvSpPr/>
          <p:nvPr/>
        </p:nvSpPr>
        <p:spPr>
          <a:xfrm>
            <a:off x="1039167" y="1228533"/>
            <a:ext cx="3248000" cy="2634800"/>
          </a:xfrm>
          <a:prstGeom prst="rect">
            <a:avLst/>
          </a:prstGeom>
          <a:solidFill>
            <a:srgbClr val="FFFFFF"/>
          </a:solid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a:lnSpc>
                <a:spcPct val="100000"/>
              </a:lnSpc>
            </a:pPr>
            <a:endParaRPr sz="2489"/>
          </a:p>
        </p:txBody>
      </p:sp>
      <p:sp>
        <p:nvSpPr>
          <p:cNvPr id="1958" name="Google Shape;1958;p206"/>
          <p:cNvSpPr/>
          <p:nvPr/>
        </p:nvSpPr>
        <p:spPr>
          <a:xfrm>
            <a:off x="1222633" y="2673568"/>
            <a:ext cx="2878400" cy="653600"/>
          </a:xfrm>
          <a:prstGeom prst="rect">
            <a:avLst/>
          </a:prstGeom>
          <a:noFill/>
          <a:ln>
            <a:noFill/>
          </a:ln>
        </p:spPr>
        <p:txBody>
          <a:bodyPr spcFirstLastPara="1" wrap="square" lIns="121900" tIns="121900" rIns="121900" bIns="121900" anchor="t" anchorCtr="0">
            <a:noAutofit/>
          </a:bodyPr>
          <a:lstStyle/>
          <a:p>
            <a:pPr>
              <a:lnSpc>
                <a:spcPct val="100000"/>
              </a:lnSpc>
            </a:pPr>
            <a:r>
              <a:rPr lang="en" sz="1600">
                <a:solidFill>
                  <a:schemeClr val="accent2"/>
                </a:solidFill>
                <a:latin typeface="Roboto Medium"/>
                <a:ea typeface="Roboto Medium"/>
                <a:cs typeface="Roboto Medium"/>
                <a:sym typeface="Roboto Medium"/>
              </a:rPr>
              <a:t>Rapidly changing sensors/ devices and data push need for sophisticated edge apps.</a:t>
            </a:r>
            <a:endParaRPr sz="1600">
              <a:solidFill>
                <a:schemeClr val="accent2"/>
              </a:solidFill>
              <a:latin typeface="Roboto Medium"/>
              <a:ea typeface="Roboto Medium"/>
              <a:cs typeface="Roboto Medium"/>
              <a:sym typeface="Roboto Medium"/>
            </a:endParaRPr>
          </a:p>
        </p:txBody>
      </p:sp>
      <p:sp>
        <p:nvSpPr>
          <p:cNvPr id="1959" name="Google Shape;1959;p206"/>
          <p:cNvSpPr/>
          <p:nvPr/>
        </p:nvSpPr>
        <p:spPr>
          <a:xfrm>
            <a:off x="1222519" y="1384941"/>
            <a:ext cx="2878400" cy="819200"/>
          </a:xfrm>
          <a:prstGeom prst="rect">
            <a:avLst/>
          </a:prstGeom>
          <a:noFill/>
          <a:ln>
            <a:noFill/>
          </a:ln>
        </p:spPr>
        <p:txBody>
          <a:bodyPr spcFirstLastPara="1" wrap="square" lIns="121900" tIns="121900" rIns="121900" bIns="121900" anchor="t" anchorCtr="0">
            <a:noAutofit/>
          </a:bodyPr>
          <a:lstStyle/>
          <a:p>
            <a:pPr>
              <a:lnSpc>
                <a:spcPct val="100000"/>
              </a:lnSpc>
            </a:pPr>
            <a:r>
              <a:rPr lang="en" sz="2800" b="1" dirty="0">
                <a:solidFill>
                  <a:schemeClr val="accent2"/>
                </a:solidFill>
                <a:latin typeface="Roboto"/>
                <a:ea typeface="Roboto"/>
                <a:cs typeface="Roboto"/>
                <a:sym typeface="Roboto"/>
              </a:rPr>
              <a:t>Agile Software Development</a:t>
            </a:r>
            <a:endParaRPr sz="2800" dirty="0">
              <a:solidFill>
                <a:schemeClr val="accent2"/>
              </a:solidFill>
              <a:latin typeface="Roboto Thin"/>
              <a:ea typeface="Roboto Thin"/>
              <a:cs typeface="Roboto Thin"/>
              <a:sym typeface="Roboto Thin"/>
            </a:endParaRPr>
          </a:p>
        </p:txBody>
      </p:sp>
      <p:sp>
        <p:nvSpPr>
          <p:cNvPr id="1960" name="Google Shape;1960;p206"/>
          <p:cNvSpPr/>
          <p:nvPr/>
        </p:nvSpPr>
        <p:spPr>
          <a:xfrm rot="5400000">
            <a:off x="2412833" y="3736620"/>
            <a:ext cx="472400" cy="441200"/>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a:lnSpc>
                <a:spcPct val="100000"/>
              </a:lnSpc>
            </a:pPr>
            <a:endParaRPr sz="2489"/>
          </a:p>
        </p:txBody>
      </p:sp>
      <p:sp>
        <p:nvSpPr>
          <p:cNvPr id="1961" name="Google Shape;1961;p206"/>
          <p:cNvSpPr/>
          <p:nvPr/>
        </p:nvSpPr>
        <p:spPr>
          <a:xfrm>
            <a:off x="4533936" y="1158100"/>
            <a:ext cx="3220000" cy="4948400"/>
          </a:xfrm>
          <a:prstGeom prst="rect">
            <a:avLst/>
          </a:prstGeom>
          <a:solidFill>
            <a:schemeClr val="accent2"/>
          </a:solidFill>
          <a:ln>
            <a:noFill/>
          </a:ln>
        </p:spPr>
        <p:txBody>
          <a:bodyPr spcFirstLastPara="1" wrap="square" lIns="121900" tIns="121900" rIns="121900" bIns="121900" anchor="ctr" anchorCtr="0">
            <a:noAutofit/>
          </a:bodyPr>
          <a:lstStyle/>
          <a:p>
            <a:pPr>
              <a:lnSpc>
                <a:spcPct val="100000"/>
              </a:lnSpc>
            </a:pPr>
            <a:endParaRPr sz="2489"/>
          </a:p>
        </p:txBody>
      </p:sp>
      <p:sp>
        <p:nvSpPr>
          <p:cNvPr id="1962" name="Google Shape;1962;p206"/>
          <p:cNvSpPr/>
          <p:nvPr/>
        </p:nvSpPr>
        <p:spPr>
          <a:xfrm>
            <a:off x="4438100" y="1228533"/>
            <a:ext cx="3248000" cy="2634800"/>
          </a:xfrm>
          <a:prstGeom prst="rect">
            <a:avLst/>
          </a:prstGeom>
          <a:solidFill>
            <a:srgbClr val="FFFFFF"/>
          </a:solid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a:lnSpc>
                <a:spcPct val="100000"/>
              </a:lnSpc>
            </a:pPr>
            <a:endParaRPr sz="2489"/>
          </a:p>
        </p:txBody>
      </p:sp>
      <p:sp>
        <p:nvSpPr>
          <p:cNvPr id="1963" name="Google Shape;1963;p206"/>
          <p:cNvSpPr/>
          <p:nvPr/>
        </p:nvSpPr>
        <p:spPr>
          <a:xfrm>
            <a:off x="4621596" y="2673568"/>
            <a:ext cx="2878400" cy="427600"/>
          </a:xfrm>
          <a:prstGeom prst="rect">
            <a:avLst/>
          </a:prstGeom>
          <a:noFill/>
          <a:ln>
            <a:noFill/>
          </a:ln>
        </p:spPr>
        <p:txBody>
          <a:bodyPr spcFirstLastPara="1" wrap="square" lIns="121900" tIns="121900" rIns="121900" bIns="121900" anchor="t" anchorCtr="0">
            <a:noAutofit/>
          </a:bodyPr>
          <a:lstStyle/>
          <a:p>
            <a:pPr>
              <a:lnSpc>
                <a:spcPct val="100000"/>
              </a:lnSpc>
            </a:pPr>
            <a:r>
              <a:rPr lang="en" sz="1600">
                <a:solidFill>
                  <a:schemeClr val="accent2"/>
                </a:solidFill>
                <a:latin typeface="Roboto Medium"/>
                <a:ea typeface="Roboto Medium"/>
                <a:cs typeface="Roboto Medium"/>
                <a:sym typeface="Roboto Medium"/>
              </a:rPr>
              <a:t>Edge sites are widely distributed and sometimes inaccessible.</a:t>
            </a:r>
            <a:endParaRPr sz="1600">
              <a:solidFill>
                <a:schemeClr val="accent2"/>
              </a:solidFill>
              <a:latin typeface="Roboto Medium"/>
              <a:ea typeface="Roboto Medium"/>
              <a:cs typeface="Roboto Medium"/>
              <a:sym typeface="Roboto Medium"/>
            </a:endParaRPr>
          </a:p>
        </p:txBody>
      </p:sp>
      <p:sp>
        <p:nvSpPr>
          <p:cNvPr id="1964" name="Google Shape;1964;p206"/>
          <p:cNvSpPr/>
          <p:nvPr/>
        </p:nvSpPr>
        <p:spPr>
          <a:xfrm>
            <a:off x="4621467" y="1384933"/>
            <a:ext cx="3064800" cy="819200"/>
          </a:xfrm>
          <a:prstGeom prst="rect">
            <a:avLst/>
          </a:prstGeom>
          <a:noFill/>
          <a:ln>
            <a:noFill/>
          </a:ln>
        </p:spPr>
        <p:txBody>
          <a:bodyPr spcFirstLastPara="1" wrap="square" lIns="121900" tIns="121900" rIns="121900" bIns="121900" anchor="t" anchorCtr="0">
            <a:noAutofit/>
          </a:bodyPr>
          <a:lstStyle/>
          <a:p>
            <a:pPr>
              <a:lnSpc>
                <a:spcPct val="100000"/>
              </a:lnSpc>
            </a:pPr>
            <a:r>
              <a:rPr lang="en" sz="2800" b="1" dirty="0">
                <a:solidFill>
                  <a:schemeClr val="accent2"/>
                </a:solidFill>
                <a:latin typeface="Roboto"/>
                <a:ea typeface="Roboto"/>
                <a:cs typeface="Roboto"/>
                <a:sym typeface="Roboto"/>
              </a:rPr>
              <a:t>Secure Software Distribution</a:t>
            </a:r>
            <a:endParaRPr sz="2800" dirty="0">
              <a:solidFill>
                <a:schemeClr val="accent2"/>
              </a:solidFill>
              <a:latin typeface="Roboto Thin"/>
              <a:ea typeface="Roboto Thin"/>
              <a:cs typeface="Roboto Thin"/>
              <a:sym typeface="Roboto Thin"/>
            </a:endParaRPr>
          </a:p>
        </p:txBody>
      </p:sp>
      <p:sp>
        <p:nvSpPr>
          <p:cNvPr id="1965" name="Google Shape;1965;p206"/>
          <p:cNvSpPr/>
          <p:nvPr/>
        </p:nvSpPr>
        <p:spPr>
          <a:xfrm rot="5400000">
            <a:off x="5811792" y="3736620"/>
            <a:ext cx="472400" cy="441200"/>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a:lnSpc>
                <a:spcPct val="100000"/>
              </a:lnSpc>
            </a:pPr>
            <a:endParaRPr sz="2489"/>
          </a:p>
        </p:txBody>
      </p:sp>
      <p:sp>
        <p:nvSpPr>
          <p:cNvPr id="1966" name="Google Shape;1966;p206"/>
          <p:cNvSpPr/>
          <p:nvPr/>
        </p:nvSpPr>
        <p:spPr>
          <a:xfrm>
            <a:off x="7932895" y="1158100"/>
            <a:ext cx="3220000" cy="4948400"/>
          </a:xfrm>
          <a:prstGeom prst="rect">
            <a:avLst/>
          </a:prstGeom>
          <a:solidFill>
            <a:schemeClr val="accent2"/>
          </a:solidFill>
          <a:ln>
            <a:noFill/>
          </a:ln>
        </p:spPr>
        <p:txBody>
          <a:bodyPr spcFirstLastPara="1" wrap="square" lIns="121900" tIns="121900" rIns="121900" bIns="121900" anchor="ctr" anchorCtr="0">
            <a:noAutofit/>
          </a:bodyPr>
          <a:lstStyle/>
          <a:p>
            <a:pPr>
              <a:lnSpc>
                <a:spcPct val="100000"/>
              </a:lnSpc>
            </a:pPr>
            <a:endParaRPr sz="2489"/>
          </a:p>
        </p:txBody>
      </p:sp>
      <p:sp>
        <p:nvSpPr>
          <p:cNvPr id="1967" name="Google Shape;1967;p206"/>
          <p:cNvSpPr/>
          <p:nvPr/>
        </p:nvSpPr>
        <p:spPr>
          <a:xfrm>
            <a:off x="7837067" y="1228533"/>
            <a:ext cx="3248000" cy="2634800"/>
          </a:xfrm>
          <a:prstGeom prst="rect">
            <a:avLst/>
          </a:prstGeom>
          <a:solidFill>
            <a:srgbClr val="FFFFFF"/>
          </a:solid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a:lnSpc>
                <a:spcPct val="100000"/>
              </a:lnSpc>
            </a:pPr>
            <a:endParaRPr sz="2489"/>
          </a:p>
        </p:txBody>
      </p:sp>
      <p:sp>
        <p:nvSpPr>
          <p:cNvPr id="1968" name="Google Shape;1968;p206"/>
          <p:cNvSpPr/>
          <p:nvPr/>
        </p:nvSpPr>
        <p:spPr>
          <a:xfrm>
            <a:off x="8000700" y="2673568"/>
            <a:ext cx="2878400" cy="1009200"/>
          </a:xfrm>
          <a:prstGeom prst="rect">
            <a:avLst/>
          </a:prstGeom>
          <a:noFill/>
          <a:ln>
            <a:noFill/>
          </a:ln>
        </p:spPr>
        <p:txBody>
          <a:bodyPr spcFirstLastPara="1" wrap="square" lIns="121900" tIns="121900" rIns="121900" bIns="121900" anchor="t" anchorCtr="0">
            <a:noAutofit/>
          </a:bodyPr>
          <a:lstStyle/>
          <a:p>
            <a:pPr>
              <a:lnSpc>
                <a:spcPct val="100000"/>
              </a:lnSpc>
            </a:pPr>
            <a:r>
              <a:rPr lang="en" sz="1600">
                <a:solidFill>
                  <a:schemeClr val="accent2"/>
                </a:solidFill>
                <a:latin typeface="Roboto Medium"/>
                <a:ea typeface="Roboto Medium"/>
                <a:cs typeface="Roboto Medium"/>
                <a:sym typeface="Roboto Medium"/>
              </a:rPr>
              <a:t>Edge servers need to be energy efficient and compact.</a:t>
            </a:r>
            <a:br>
              <a:rPr lang="en" sz="1600">
                <a:solidFill>
                  <a:schemeClr val="accent2"/>
                </a:solidFill>
                <a:latin typeface="Roboto Medium"/>
                <a:ea typeface="Roboto Medium"/>
                <a:cs typeface="Roboto Medium"/>
                <a:sym typeface="Roboto Medium"/>
              </a:rPr>
            </a:br>
            <a:br>
              <a:rPr lang="en" sz="1600">
                <a:solidFill>
                  <a:schemeClr val="accent2"/>
                </a:solidFill>
                <a:latin typeface="Roboto Medium"/>
                <a:ea typeface="Roboto Medium"/>
                <a:cs typeface="Roboto Medium"/>
                <a:sym typeface="Roboto Medium"/>
              </a:rPr>
            </a:br>
            <a:endParaRPr sz="1600">
              <a:solidFill>
                <a:schemeClr val="accent2"/>
              </a:solidFill>
              <a:latin typeface="Roboto Medium"/>
              <a:ea typeface="Roboto Medium"/>
              <a:cs typeface="Roboto Medium"/>
              <a:sym typeface="Roboto Medium"/>
            </a:endParaRPr>
          </a:p>
        </p:txBody>
      </p:sp>
      <p:sp>
        <p:nvSpPr>
          <p:cNvPr id="1969" name="Google Shape;1969;p206"/>
          <p:cNvSpPr/>
          <p:nvPr/>
        </p:nvSpPr>
        <p:spPr>
          <a:xfrm>
            <a:off x="8020435" y="1384941"/>
            <a:ext cx="2878400" cy="819200"/>
          </a:xfrm>
          <a:prstGeom prst="rect">
            <a:avLst/>
          </a:prstGeom>
          <a:noFill/>
          <a:ln>
            <a:noFill/>
          </a:ln>
        </p:spPr>
        <p:txBody>
          <a:bodyPr spcFirstLastPara="1" wrap="square" lIns="121900" tIns="121900" rIns="121900" bIns="121900" anchor="t" anchorCtr="0">
            <a:noAutofit/>
          </a:bodyPr>
          <a:lstStyle/>
          <a:p>
            <a:pPr>
              <a:lnSpc>
                <a:spcPct val="100000"/>
              </a:lnSpc>
            </a:pPr>
            <a:r>
              <a:rPr lang="en" sz="2800" b="1" dirty="0">
                <a:solidFill>
                  <a:schemeClr val="accent2"/>
                </a:solidFill>
                <a:latin typeface="Roboto"/>
                <a:ea typeface="Roboto"/>
                <a:cs typeface="Roboto"/>
                <a:sym typeface="Roboto"/>
              </a:rPr>
              <a:t>Lightweight Applications</a:t>
            </a:r>
            <a:endParaRPr sz="2800" dirty="0">
              <a:solidFill>
                <a:schemeClr val="accent2"/>
              </a:solidFill>
              <a:latin typeface="Roboto Thin"/>
              <a:ea typeface="Roboto Thin"/>
              <a:cs typeface="Roboto Thin"/>
              <a:sym typeface="Roboto Thin"/>
            </a:endParaRPr>
          </a:p>
        </p:txBody>
      </p:sp>
      <p:sp>
        <p:nvSpPr>
          <p:cNvPr id="1970" name="Google Shape;1970;p206"/>
          <p:cNvSpPr/>
          <p:nvPr/>
        </p:nvSpPr>
        <p:spPr>
          <a:xfrm rot="5400000">
            <a:off x="9210751" y="3736620"/>
            <a:ext cx="472400" cy="441200"/>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a:lnSpc>
                <a:spcPct val="100000"/>
              </a:lnSpc>
            </a:pPr>
            <a:endParaRPr sz="2489"/>
          </a:p>
        </p:txBody>
      </p:sp>
      <p:sp>
        <p:nvSpPr>
          <p:cNvPr id="1971" name="Google Shape;1971;p206"/>
          <p:cNvSpPr/>
          <p:nvPr/>
        </p:nvSpPr>
        <p:spPr>
          <a:xfrm>
            <a:off x="1257867" y="4126116"/>
            <a:ext cx="2878400" cy="1901200"/>
          </a:xfrm>
          <a:prstGeom prst="rect">
            <a:avLst/>
          </a:prstGeom>
          <a:noFill/>
          <a:ln>
            <a:noFill/>
          </a:ln>
        </p:spPr>
        <p:txBody>
          <a:bodyPr spcFirstLastPara="1" wrap="square" lIns="121900" tIns="121900" rIns="121900" bIns="121900" anchor="t" anchorCtr="0">
            <a:noAutofit/>
          </a:bodyPr>
          <a:lstStyle/>
          <a:p>
            <a:pPr>
              <a:lnSpc>
                <a:spcPct val="100000"/>
              </a:lnSpc>
            </a:pPr>
            <a:r>
              <a:rPr lang="en" sz="1600">
                <a:solidFill>
                  <a:srgbClr val="FFFFFF"/>
                </a:solidFill>
              </a:rPr>
              <a:t>Accelerate software development with CI/CD pipelines and support rapid testing and deployment.</a:t>
            </a:r>
            <a:endParaRPr sz="1600">
              <a:solidFill>
                <a:srgbClr val="FFFFFF"/>
              </a:solidFill>
            </a:endParaRPr>
          </a:p>
        </p:txBody>
      </p:sp>
      <p:sp>
        <p:nvSpPr>
          <p:cNvPr id="1972" name="Google Shape;1972;p206"/>
          <p:cNvSpPr/>
          <p:nvPr/>
        </p:nvSpPr>
        <p:spPr>
          <a:xfrm>
            <a:off x="4656800" y="4193449"/>
            <a:ext cx="2878400" cy="1901200"/>
          </a:xfrm>
          <a:prstGeom prst="rect">
            <a:avLst/>
          </a:prstGeom>
          <a:noFill/>
          <a:ln>
            <a:noFill/>
          </a:ln>
        </p:spPr>
        <p:txBody>
          <a:bodyPr spcFirstLastPara="1" wrap="square" lIns="121900" tIns="121900" rIns="121900" bIns="121900" anchor="t" anchorCtr="0">
            <a:noAutofit/>
          </a:bodyPr>
          <a:lstStyle/>
          <a:p>
            <a:pPr>
              <a:lnSpc>
                <a:spcPct val="100000"/>
              </a:lnSpc>
            </a:pPr>
            <a:r>
              <a:rPr lang="en" sz="1600">
                <a:solidFill>
                  <a:srgbClr val="FFFFFF"/>
                </a:solidFill>
              </a:rPr>
              <a:t>Policy-based image promotions, signing and scanning all help to securely distribute content to edge locations</a:t>
            </a:r>
            <a:endParaRPr sz="1600">
              <a:solidFill>
                <a:srgbClr val="FFFFFF"/>
              </a:solidFill>
            </a:endParaRPr>
          </a:p>
        </p:txBody>
      </p:sp>
      <p:sp>
        <p:nvSpPr>
          <p:cNvPr id="1973" name="Google Shape;1973;p206"/>
          <p:cNvSpPr/>
          <p:nvPr/>
        </p:nvSpPr>
        <p:spPr>
          <a:xfrm>
            <a:off x="8055700" y="4193449"/>
            <a:ext cx="2878400" cy="1901200"/>
          </a:xfrm>
          <a:prstGeom prst="rect">
            <a:avLst/>
          </a:prstGeom>
          <a:noFill/>
          <a:ln>
            <a:noFill/>
          </a:ln>
        </p:spPr>
        <p:txBody>
          <a:bodyPr spcFirstLastPara="1" wrap="square" lIns="121900" tIns="121900" rIns="121900" bIns="121900" anchor="t" anchorCtr="0">
            <a:noAutofit/>
          </a:bodyPr>
          <a:lstStyle/>
          <a:p>
            <a:pPr>
              <a:lnSpc>
                <a:spcPct val="100000"/>
              </a:lnSpc>
            </a:pPr>
            <a:r>
              <a:rPr lang="en" sz="1600">
                <a:solidFill>
                  <a:srgbClr val="FFFFFF"/>
                </a:solidFill>
              </a:rPr>
              <a:t>Small attack surface and greater isolation drive higher server efficiency</a:t>
            </a:r>
            <a:endParaRPr sz="1600">
              <a:solidFill>
                <a:srgbClr val="FFFFFF"/>
              </a:solidFill>
            </a:endParaRPr>
          </a:p>
        </p:txBody>
      </p:sp>
    </p:spTree>
    <p:extLst>
      <p:ext uri="{BB962C8B-B14F-4D97-AF65-F5344CB8AC3E}">
        <p14:creationId xmlns:p14="http://schemas.microsoft.com/office/powerpoint/2010/main" val="377564536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0725671-B441-9B4A-AA38-4F5CBEED3E31}"/>
              </a:ext>
            </a:extLst>
          </p:cNvPr>
          <p:cNvSpPr>
            <a:spLocks noGrp="1"/>
          </p:cNvSpPr>
          <p:nvPr>
            <p:ph type="body" sz="quarter" idx="10"/>
          </p:nvPr>
        </p:nvSpPr>
        <p:spPr/>
        <p:txBody>
          <a:bodyPr/>
          <a:lstStyle/>
          <a:p>
            <a:r>
              <a:rPr lang="en-US" dirty="0"/>
              <a:t>The Docker Enterprise Platform</a:t>
            </a:r>
          </a:p>
        </p:txBody>
      </p:sp>
      <p:sp>
        <p:nvSpPr>
          <p:cNvPr id="5" name="Text Placeholder 4">
            <a:extLst>
              <a:ext uri="{FF2B5EF4-FFF2-40B4-BE49-F238E27FC236}">
                <a16:creationId xmlns:a16="http://schemas.microsoft.com/office/drawing/2014/main" id="{0AF5FF32-595D-0840-8C23-56E1E3291BBE}"/>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17126624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303939" y="368258"/>
            <a:ext cx="11316299" cy="653699"/>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2F474F"/>
              </a:buClr>
              <a:buSzPct val="25000"/>
              <a:buFont typeface="Arial"/>
              <a:buNone/>
            </a:pPr>
            <a:r>
              <a:rPr lang="en-US" sz="2400" b="1" i="0" u="none" strike="noStrike" cap="none">
                <a:solidFill>
                  <a:srgbClr val="2F474F"/>
                </a:solidFill>
                <a:latin typeface="Arial"/>
                <a:ea typeface="Arial"/>
                <a:cs typeface="Arial"/>
                <a:sym typeface="Arial"/>
              </a:rPr>
              <a:t>The Docker Family Tree</a:t>
            </a:r>
          </a:p>
        </p:txBody>
      </p:sp>
      <p:pic>
        <p:nvPicPr>
          <p:cNvPr id="119" name="Shape 119"/>
          <p:cNvPicPr preferRelativeResize="0"/>
          <p:nvPr/>
        </p:nvPicPr>
        <p:blipFill rotWithShape="1">
          <a:blip r:embed="rId3">
            <a:alphaModFix/>
          </a:blip>
          <a:srcRect/>
          <a:stretch/>
        </p:blipFill>
        <p:spPr>
          <a:xfrm>
            <a:off x="678134" y="2318267"/>
            <a:ext cx="2834368" cy="1024777"/>
          </a:xfrm>
          <a:prstGeom prst="rect">
            <a:avLst/>
          </a:prstGeom>
          <a:noFill/>
          <a:ln>
            <a:noFill/>
          </a:ln>
        </p:spPr>
      </p:pic>
      <p:pic>
        <p:nvPicPr>
          <p:cNvPr id="120" name="Shape 120"/>
          <p:cNvPicPr preferRelativeResize="0"/>
          <p:nvPr/>
        </p:nvPicPr>
        <p:blipFill rotWithShape="1">
          <a:blip r:embed="rId4">
            <a:alphaModFix/>
          </a:blip>
          <a:srcRect/>
          <a:stretch/>
        </p:blipFill>
        <p:spPr>
          <a:xfrm>
            <a:off x="5561165" y="4466933"/>
            <a:ext cx="2542667" cy="703086"/>
          </a:xfrm>
          <a:prstGeom prst="rect">
            <a:avLst/>
          </a:prstGeom>
          <a:noFill/>
          <a:ln>
            <a:noFill/>
          </a:ln>
        </p:spPr>
      </p:pic>
      <p:pic>
        <p:nvPicPr>
          <p:cNvPr id="121" name="Shape 121"/>
          <p:cNvPicPr preferRelativeResize="0"/>
          <p:nvPr/>
        </p:nvPicPr>
        <p:blipFill rotWithShape="1">
          <a:blip r:embed="rId4">
            <a:alphaModFix/>
          </a:blip>
          <a:srcRect/>
          <a:stretch/>
        </p:blipFill>
        <p:spPr>
          <a:xfrm>
            <a:off x="5561165" y="1654592"/>
            <a:ext cx="2542667" cy="703086"/>
          </a:xfrm>
          <a:prstGeom prst="rect">
            <a:avLst/>
          </a:prstGeom>
          <a:noFill/>
          <a:ln>
            <a:noFill/>
          </a:ln>
        </p:spPr>
      </p:pic>
      <p:sp>
        <p:nvSpPr>
          <p:cNvPr id="122" name="Shape 122"/>
          <p:cNvSpPr txBox="1"/>
          <p:nvPr/>
        </p:nvSpPr>
        <p:spPr>
          <a:xfrm>
            <a:off x="5561166" y="5055216"/>
            <a:ext cx="2604301" cy="365600"/>
          </a:xfrm>
          <a:prstGeom prst="rect">
            <a:avLst/>
          </a:prstGeom>
          <a:noFill/>
          <a:ln>
            <a:noFill/>
          </a:ln>
        </p:spPr>
        <p:txBody>
          <a:bodyPr wrap="square" lIns="121900" tIns="121900" rIns="121900" bIns="1219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867" b="0" i="0" u="none" strike="noStrike" cap="none">
                <a:solidFill>
                  <a:srgbClr val="000000"/>
                </a:solidFill>
                <a:latin typeface="Arial"/>
                <a:ea typeface="Arial"/>
                <a:cs typeface="Arial"/>
                <a:sym typeface="Arial"/>
              </a:rPr>
              <a:t>Community Edition</a:t>
            </a:r>
          </a:p>
        </p:txBody>
      </p:sp>
      <p:sp>
        <p:nvSpPr>
          <p:cNvPr id="123" name="Shape 123"/>
          <p:cNvSpPr txBox="1"/>
          <p:nvPr/>
        </p:nvSpPr>
        <p:spPr>
          <a:xfrm>
            <a:off x="5561167" y="2247767"/>
            <a:ext cx="2604301" cy="365600"/>
          </a:xfrm>
          <a:prstGeom prst="rect">
            <a:avLst/>
          </a:prstGeom>
          <a:noFill/>
          <a:ln>
            <a:noFill/>
          </a:ln>
        </p:spPr>
        <p:txBody>
          <a:bodyPr wrap="square" lIns="121900" tIns="121900" rIns="121900" bIns="1219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867" b="0" i="0" u="none" strike="noStrike" cap="none">
                <a:solidFill>
                  <a:srgbClr val="000000"/>
                </a:solidFill>
                <a:latin typeface="Arial"/>
                <a:ea typeface="Arial"/>
                <a:cs typeface="Arial"/>
                <a:sym typeface="Arial"/>
              </a:rPr>
              <a:t>Enterprise Edition</a:t>
            </a:r>
          </a:p>
        </p:txBody>
      </p:sp>
      <p:sp>
        <p:nvSpPr>
          <p:cNvPr id="124" name="Shape 124"/>
          <p:cNvSpPr txBox="1"/>
          <p:nvPr/>
        </p:nvSpPr>
        <p:spPr>
          <a:xfrm>
            <a:off x="611033" y="3588416"/>
            <a:ext cx="3257600" cy="1624400"/>
          </a:xfrm>
          <a:prstGeom prst="rect">
            <a:avLst/>
          </a:prstGeom>
          <a:noFill/>
          <a:ln>
            <a:noFill/>
          </a:ln>
        </p:spPr>
        <p:txBody>
          <a:bodyPr wrap="square" lIns="121900" tIns="121900" rIns="121900" bIns="1219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867" b="0" i="0" u="none" strike="noStrike" cap="none" dirty="0">
                <a:solidFill>
                  <a:srgbClr val="000000"/>
                </a:solidFill>
                <a:latin typeface="Arial"/>
                <a:ea typeface="Arial"/>
                <a:cs typeface="Arial"/>
                <a:sym typeface="Arial"/>
              </a:rPr>
              <a:t>Open source </a:t>
            </a:r>
            <a:r>
              <a:rPr lang="en-US" sz="1867" b="1" i="0" u="none" strike="noStrike" cap="none" dirty="0">
                <a:solidFill>
                  <a:srgbClr val="000000"/>
                </a:solidFill>
                <a:latin typeface="Arial"/>
                <a:ea typeface="Arial"/>
                <a:cs typeface="Arial"/>
                <a:sym typeface="Arial"/>
              </a:rPr>
              <a:t>framework</a:t>
            </a:r>
            <a:r>
              <a:rPr lang="en-US" sz="1867" b="0" i="0" u="none" strike="noStrike" cap="none" dirty="0">
                <a:solidFill>
                  <a:srgbClr val="000000"/>
                </a:solidFill>
                <a:latin typeface="Arial"/>
                <a:ea typeface="Arial"/>
                <a:cs typeface="Arial"/>
                <a:sym typeface="Arial"/>
              </a:rPr>
              <a:t> for assembling core components that make a container platform</a:t>
            </a:r>
          </a:p>
        </p:txBody>
      </p:sp>
      <p:sp>
        <p:nvSpPr>
          <p:cNvPr id="125" name="Shape 125"/>
          <p:cNvSpPr txBox="1"/>
          <p:nvPr/>
        </p:nvSpPr>
        <p:spPr>
          <a:xfrm>
            <a:off x="8518433" y="4538633"/>
            <a:ext cx="3095600" cy="1110800"/>
          </a:xfrm>
          <a:prstGeom prst="rect">
            <a:avLst/>
          </a:prstGeom>
          <a:noFill/>
          <a:ln>
            <a:noFill/>
          </a:ln>
        </p:spPr>
        <p:txBody>
          <a:bodyPr wrap="square" lIns="121900" tIns="121900" rIns="121900" bIns="1219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600" b="0" i="0" u="none" strike="noStrike" cap="none">
                <a:solidFill>
                  <a:srgbClr val="000000"/>
                </a:solidFill>
                <a:latin typeface="Arial"/>
                <a:ea typeface="Arial"/>
                <a:cs typeface="Arial"/>
                <a:sym typeface="Arial"/>
              </a:rPr>
              <a:t>Free, community-supported </a:t>
            </a:r>
            <a:r>
              <a:rPr lang="en-US" sz="1600" b="1" i="0" u="none" strike="noStrike" cap="none">
                <a:solidFill>
                  <a:srgbClr val="000000"/>
                </a:solidFill>
                <a:latin typeface="Arial"/>
                <a:ea typeface="Arial"/>
                <a:cs typeface="Arial"/>
                <a:sym typeface="Arial"/>
              </a:rPr>
              <a:t>product</a:t>
            </a:r>
            <a:r>
              <a:rPr lang="en-US" sz="1600" b="0" i="0" u="none" strike="noStrike" cap="none">
                <a:solidFill>
                  <a:srgbClr val="000000"/>
                </a:solidFill>
                <a:latin typeface="Arial"/>
                <a:ea typeface="Arial"/>
                <a:cs typeface="Arial"/>
                <a:sym typeface="Arial"/>
              </a:rPr>
              <a:t> for delivering a container solution</a:t>
            </a:r>
          </a:p>
        </p:txBody>
      </p:sp>
      <p:sp>
        <p:nvSpPr>
          <p:cNvPr id="126" name="Shape 126"/>
          <p:cNvSpPr txBox="1"/>
          <p:nvPr/>
        </p:nvSpPr>
        <p:spPr>
          <a:xfrm>
            <a:off x="8541633" y="1614800"/>
            <a:ext cx="3049200" cy="1398800"/>
          </a:xfrm>
          <a:prstGeom prst="rect">
            <a:avLst/>
          </a:prstGeom>
          <a:noFill/>
          <a:ln>
            <a:noFill/>
          </a:ln>
        </p:spPr>
        <p:txBody>
          <a:bodyPr wrap="square" lIns="121900" tIns="121900" rIns="121900" bIns="1219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600" b="0" i="0" u="none" strike="noStrike" cap="none">
                <a:solidFill>
                  <a:srgbClr val="000000"/>
                </a:solidFill>
                <a:latin typeface="Arial"/>
                <a:ea typeface="Arial"/>
                <a:cs typeface="Arial"/>
                <a:sym typeface="Arial"/>
              </a:rPr>
              <a:t>Subscription-based, commercially supported </a:t>
            </a:r>
            <a:r>
              <a:rPr lang="en-US" sz="1600" b="1" i="0" u="none" strike="noStrike" cap="none">
                <a:solidFill>
                  <a:srgbClr val="000000"/>
                </a:solidFill>
                <a:latin typeface="Arial"/>
                <a:ea typeface="Arial"/>
                <a:cs typeface="Arial"/>
                <a:sym typeface="Arial"/>
              </a:rPr>
              <a:t>products</a:t>
            </a:r>
            <a:r>
              <a:rPr lang="en-US" sz="1600" b="0" i="0" u="none" strike="noStrike" cap="none">
                <a:solidFill>
                  <a:srgbClr val="000000"/>
                </a:solidFill>
                <a:latin typeface="Arial"/>
                <a:ea typeface="Arial"/>
                <a:cs typeface="Arial"/>
                <a:sym typeface="Arial"/>
              </a:rPr>
              <a:t> for delivering a secure software supply chain</a:t>
            </a:r>
          </a:p>
        </p:txBody>
      </p:sp>
      <p:sp>
        <p:nvSpPr>
          <p:cNvPr id="127" name="Shape 127"/>
          <p:cNvSpPr txBox="1"/>
          <p:nvPr/>
        </p:nvSpPr>
        <p:spPr>
          <a:xfrm>
            <a:off x="8541633" y="2884833"/>
            <a:ext cx="2825200" cy="703600"/>
          </a:xfrm>
          <a:prstGeom prst="rect">
            <a:avLst/>
          </a:prstGeom>
          <a:noFill/>
          <a:ln>
            <a:noFill/>
          </a:ln>
        </p:spPr>
        <p:txBody>
          <a:bodyPr wrap="square" lIns="121900" tIns="121900" rIns="121900" bIns="121900" anchor="t" anchorCtr="0">
            <a:noAutofit/>
          </a:bodyPr>
          <a:lstStyle/>
          <a:p>
            <a:pPr marL="0" marR="0" lvl="0" indent="0" algn="l" rtl="0">
              <a:lnSpc>
                <a:spcPct val="100000"/>
              </a:lnSpc>
              <a:spcBef>
                <a:spcPts val="0"/>
              </a:spcBef>
              <a:spcAft>
                <a:spcPts val="0"/>
              </a:spcAft>
              <a:buClr>
                <a:srgbClr val="4A86E8"/>
              </a:buClr>
              <a:buSzPct val="25000"/>
              <a:buFont typeface="Arial"/>
              <a:buNone/>
            </a:pPr>
            <a:r>
              <a:rPr lang="en-US" sz="1333" b="0" i="0" u="none" strike="noStrike" cap="none">
                <a:solidFill>
                  <a:srgbClr val="4A86E8"/>
                </a:solidFill>
                <a:latin typeface="Arial"/>
                <a:ea typeface="Arial"/>
                <a:cs typeface="Arial"/>
                <a:sym typeface="Arial"/>
              </a:rPr>
              <a:t>Intended for: </a:t>
            </a:r>
          </a:p>
          <a:p>
            <a:pPr marL="0" marR="0" lvl="0" indent="0" algn="l" rtl="0">
              <a:lnSpc>
                <a:spcPct val="100000"/>
              </a:lnSpc>
              <a:spcBef>
                <a:spcPts val="0"/>
              </a:spcBef>
              <a:spcAft>
                <a:spcPts val="0"/>
              </a:spcAft>
              <a:buClr>
                <a:srgbClr val="4A86E8"/>
              </a:buClr>
              <a:buSzPct val="25000"/>
              <a:buFont typeface="Arial"/>
              <a:buNone/>
            </a:pPr>
            <a:r>
              <a:rPr lang="en-US" sz="1333" b="0" i="0" u="none" strike="noStrike" cap="none">
                <a:solidFill>
                  <a:srgbClr val="4A86E8"/>
                </a:solidFill>
                <a:latin typeface="Arial"/>
                <a:ea typeface="Arial"/>
                <a:cs typeface="Arial"/>
                <a:sym typeface="Arial"/>
              </a:rPr>
              <a:t>Production deployments + Enterprise customers</a:t>
            </a:r>
          </a:p>
        </p:txBody>
      </p:sp>
      <p:cxnSp>
        <p:nvCxnSpPr>
          <p:cNvPr id="128" name="Shape 128"/>
          <p:cNvCxnSpPr/>
          <p:nvPr/>
        </p:nvCxnSpPr>
        <p:spPr>
          <a:xfrm rot="10800000" flipH="1">
            <a:off x="3876067" y="2376100"/>
            <a:ext cx="1552500" cy="1397100"/>
          </a:xfrm>
          <a:prstGeom prst="bentConnector3">
            <a:avLst>
              <a:gd name="adj1" fmla="val 49997"/>
            </a:avLst>
          </a:prstGeom>
          <a:noFill/>
          <a:ln w="9525" cap="flat" cmpd="sng">
            <a:solidFill>
              <a:schemeClr val="dk2"/>
            </a:solidFill>
            <a:prstDash val="solid"/>
            <a:round/>
            <a:headEnd type="none" w="med" len="med"/>
            <a:tailEnd type="stealth" w="lg" len="lg"/>
          </a:ln>
        </p:spPr>
      </p:cxnSp>
      <p:cxnSp>
        <p:nvCxnSpPr>
          <p:cNvPr id="129" name="Shape 129"/>
          <p:cNvCxnSpPr/>
          <p:nvPr/>
        </p:nvCxnSpPr>
        <p:spPr>
          <a:xfrm>
            <a:off x="3902200" y="3773200"/>
            <a:ext cx="1552500" cy="1397100"/>
          </a:xfrm>
          <a:prstGeom prst="bentConnector3">
            <a:avLst>
              <a:gd name="adj1" fmla="val 48071"/>
            </a:avLst>
          </a:prstGeom>
          <a:noFill/>
          <a:ln w="9525" cap="flat" cmpd="sng">
            <a:solidFill>
              <a:schemeClr val="dk2"/>
            </a:solidFill>
            <a:prstDash val="solid"/>
            <a:round/>
            <a:headEnd type="none" w="med" len="med"/>
            <a:tailEnd type="stealth" w="lg" len="lg"/>
          </a:ln>
        </p:spPr>
      </p:cxnSp>
      <p:sp>
        <p:nvSpPr>
          <p:cNvPr id="130" name="Shape 130"/>
          <p:cNvSpPr txBox="1"/>
          <p:nvPr/>
        </p:nvSpPr>
        <p:spPr>
          <a:xfrm>
            <a:off x="8541633" y="5523033"/>
            <a:ext cx="2825200" cy="703600"/>
          </a:xfrm>
          <a:prstGeom prst="rect">
            <a:avLst/>
          </a:prstGeom>
          <a:noFill/>
          <a:ln>
            <a:noFill/>
          </a:ln>
        </p:spPr>
        <p:txBody>
          <a:bodyPr wrap="square" lIns="121900" tIns="121900" rIns="121900" bIns="121900" anchor="t" anchorCtr="0">
            <a:noAutofit/>
          </a:bodyPr>
          <a:lstStyle/>
          <a:p>
            <a:pPr marL="0" marR="0" lvl="0" indent="0" algn="l" rtl="0">
              <a:lnSpc>
                <a:spcPct val="100000"/>
              </a:lnSpc>
              <a:spcBef>
                <a:spcPts val="0"/>
              </a:spcBef>
              <a:spcAft>
                <a:spcPts val="0"/>
              </a:spcAft>
              <a:buClr>
                <a:srgbClr val="4A86E8"/>
              </a:buClr>
              <a:buSzPct val="25000"/>
              <a:buFont typeface="Arial"/>
              <a:buNone/>
            </a:pPr>
            <a:r>
              <a:rPr lang="en-US" sz="1333" b="0" i="0" u="none" strike="noStrike" cap="none">
                <a:solidFill>
                  <a:srgbClr val="4A86E8"/>
                </a:solidFill>
                <a:latin typeface="Arial"/>
                <a:ea typeface="Arial"/>
                <a:cs typeface="Arial"/>
                <a:sym typeface="Arial"/>
              </a:rPr>
              <a:t>Intended for: </a:t>
            </a:r>
          </a:p>
          <a:p>
            <a:pPr marL="0" marR="0" lvl="0" indent="0" algn="l" rtl="0">
              <a:lnSpc>
                <a:spcPct val="100000"/>
              </a:lnSpc>
              <a:spcBef>
                <a:spcPts val="0"/>
              </a:spcBef>
              <a:spcAft>
                <a:spcPts val="0"/>
              </a:spcAft>
              <a:buClr>
                <a:srgbClr val="4A86E8"/>
              </a:buClr>
              <a:buSzPct val="25000"/>
              <a:buFont typeface="Arial"/>
              <a:buNone/>
            </a:pPr>
            <a:r>
              <a:rPr lang="en-US" sz="1333" b="0" i="0" u="none" strike="noStrike" cap="none">
                <a:solidFill>
                  <a:srgbClr val="4A86E8"/>
                </a:solidFill>
                <a:latin typeface="Arial"/>
                <a:ea typeface="Arial"/>
                <a:cs typeface="Arial"/>
                <a:sym typeface="Arial"/>
              </a:rPr>
              <a:t>Developers and small teams</a:t>
            </a:r>
          </a:p>
          <a:p>
            <a:pPr marL="0" marR="0" lvl="0" indent="0" algn="l" rtl="0">
              <a:lnSpc>
                <a:spcPct val="100000"/>
              </a:lnSpc>
              <a:spcBef>
                <a:spcPts val="0"/>
              </a:spcBef>
              <a:spcAft>
                <a:spcPts val="0"/>
              </a:spcAft>
              <a:buClr>
                <a:srgbClr val="4A86E8"/>
              </a:buClr>
              <a:buSzPct val="25000"/>
              <a:buFont typeface="Arial"/>
              <a:buNone/>
            </a:pPr>
            <a:r>
              <a:rPr lang="en-US" sz="1333" b="0" i="0" u="none" strike="noStrike" cap="none">
                <a:solidFill>
                  <a:srgbClr val="4A86E8"/>
                </a:solidFill>
                <a:latin typeface="Arial"/>
                <a:ea typeface="Arial"/>
                <a:cs typeface="Arial"/>
                <a:sym typeface="Arial"/>
              </a:rPr>
              <a:t>Software dev &amp; test</a:t>
            </a:r>
          </a:p>
        </p:txBody>
      </p:sp>
      <p:sp>
        <p:nvSpPr>
          <p:cNvPr id="131" name="Shape 131"/>
          <p:cNvSpPr txBox="1"/>
          <p:nvPr/>
        </p:nvSpPr>
        <p:spPr>
          <a:xfrm>
            <a:off x="611033" y="4978500"/>
            <a:ext cx="2825200" cy="703600"/>
          </a:xfrm>
          <a:prstGeom prst="rect">
            <a:avLst/>
          </a:prstGeom>
          <a:noFill/>
          <a:ln>
            <a:noFill/>
          </a:ln>
        </p:spPr>
        <p:txBody>
          <a:bodyPr wrap="square" lIns="121900" tIns="121900" rIns="121900" bIns="121900" anchor="t" anchorCtr="0">
            <a:noAutofit/>
          </a:bodyPr>
          <a:lstStyle/>
          <a:p>
            <a:pPr marL="0" marR="0" lvl="0" indent="0" algn="l" rtl="0">
              <a:lnSpc>
                <a:spcPct val="100000"/>
              </a:lnSpc>
              <a:spcBef>
                <a:spcPts val="0"/>
              </a:spcBef>
              <a:spcAft>
                <a:spcPts val="0"/>
              </a:spcAft>
              <a:buClr>
                <a:srgbClr val="4A86E8"/>
              </a:buClr>
              <a:buSzPct val="25000"/>
              <a:buFont typeface="Arial"/>
              <a:buNone/>
            </a:pPr>
            <a:r>
              <a:rPr lang="en-US" sz="1333" b="0" i="0" u="none" strike="noStrike" cap="none">
                <a:solidFill>
                  <a:srgbClr val="4A86E8"/>
                </a:solidFill>
                <a:latin typeface="Arial"/>
                <a:ea typeface="Arial"/>
                <a:cs typeface="Arial"/>
                <a:sym typeface="Arial"/>
              </a:rPr>
              <a:t>Intended for: </a:t>
            </a:r>
          </a:p>
          <a:p>
            <a:pPr marL="0" marR="0" lvl="0" indent="0" algn="l" rtl="0">
              <a:lnSpc>
                <a:spcPct val="100000"/>
              </a:lnSpc>
              <a:spcBef>
                <a:spcPts val="0"/>
              </a:spcBef>
              <a:spcAft>
                <a:spcPts val="0"/>
              </a:spcAft>
              <a:buClr>
                <a:srgbClr val="4A86E8"/>
              </a:buClr>
              <a:buSzPct val="25000"/>
              <a:buFont typeface="Arial"/>
              <a:buNone/>
            </a:pPr>
            <a:r>
              <a:rPr lang="en-US" sz="1333" b="0" i="0" u="none" strike="noStrike" cap="none">
                <a:solidFill>
                  <a:srgbClr val="4A86E8"/>
                </a:solidFill>
                <a:latin typeface="Arial"/>
                <a:ea typeface="Arial"/>
                <a:cs typeface="Arial"/>
                <a:sym typeface="Arial"/>
              </a:rPr>
              <a:t>Open source contributors + ecosystem partners</a:t>
            </a:r>
          </a:p>
        </p:txBody>
      </p:sp>
    </p:spTree>
    <p:extLst>
      <p:ext uri="{BB962C8B-B14F-4D97-AF65-F5344CB8AC3E}">
        <p14:creationId xmlns:p14="http://schemas.microsoft.com/office/powerpoint/2010/main" val="184117917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4A3E5-50C4-4C45-807E-EFFED7F7459A}"/>
              </a:ext>
            </a:extLst>
          </p:cNvPr>
          <p:cNvSpPr>
            <a:spLocks noGrp="1"/>
          </p:cNvSpPr>
          <p:nvPr>
            <p:ph type="title"/>
          </p:nvPr>
        </p:nvSpPr>
        <p:spPr/>
        <p:txBody>
          <a:bodyPr/>
          <a:lstStyle/>
          <a:p>
            <a:r>
              <a:rPr lang="en-US" dirty="0"/>
              <a:t>Docker Enterprise Edition Platform</a:t>
            </a:r>
          </a:p>
        </p:txBody>
      </p:sp>
      <p:pic>
        <p:nvPicPr>
          <p:cNvPr id="4" name="Shape 1319">
            <a:extLst>
              <a:ext uri="{FF2B5EF4-FFF2-40B4-BE49-F238E27FC236}">
                <a16:creationId xmlns:a16="http://schemas.microsoft.com/office/drawing/2014/main" id="{BE4D6F48-AF32-44B1-A6FF-4C367D4C11D9}"/>
              </a:ext>
            </a:extLst>
          </p:cNvPr>
          <p:cNvPicPr preferRelativeResize="0"/>
          <p:nvPr/>
        </p:nvPicPr>
        <p:blipFill rotWithShape="1">
          <a:blip r:embed="rId2">
            <a:alphaModFix/>
          </a:blip>
          <a:srcRect/>
          <a:stretch/>
        </p:blipFill>
        <p:spPr>
          <a:xfrm>
            <a:off x="303939" y="1021957"/>
            <a:ext cx="7625021" cy="5821684"/>
          </a:xfrm>
          <a:prstGeom prst="rect">
            <a:avLst/>
          </a:prstGeom>
          <a:noFill/>
          <a:ln>
            <a:noFill/>
          </a:ln>
        </p:spPr>
      </p:pic>
      <p:sp>
        <p:nvSpPr>
          <p:cNvPr id="5" name="Rectangle 4">
            <a:extLst>
              <a:ext uri="{FF2B5EF4-FFF2-40B4-BE49-F238E27FC236}">
                <a16:creationId xmlns:a16="http://schemas.microsoft.com/office/drawing/2014/main" id="{BA4931A3-3C3D-4531-9555-ED63AAA9F8A5}"/>
              </a:ext>
            </a:extLst>
          </p:cNvPr>
          <p:cNvSpPr/>
          <p:nvPr/>
        </p:nvSpPr>
        <p:spPr>
          <a:xfrm>
            <a:off x="8532743" y="2090057"/>
            <a:ext cx="3355318" cy="3066660"/>
          </a:xfrm>
          <a:prstGeom prst="rect">
            <a:avLst/>
          </a:prstGeom>
          <a:solidFill>
            <a:schemeClr val="bg1"/>
          </a:solidFill>
          <a:ln w="12700" cap="flat">
            <a:no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ctr">
            <a:normAutofit/>
          </a:bodyPr>
          <a:lstStyle/>
          <a:p>
            <a:pPr marL="0" marR="0" indent="0" algn="l" defTabSz="342900" rtl="0" fontAlgn="auto" latinLnBrk="0" hangingPunct="0">
              <a:lnSpc>
                <a:spcPts val="5700"/>
              </a:lnSpc>
              <a:spcBef>
                <a:spcPts val="0"/>
              </a:spcBef>
              <a:spcAft>
                <a:spcPts val="0"/>
              </a:spcAft>
              <a:buClrTx/>
              <a:buSzTx/>
              <a:buFontTx/>
              <a:buNone/>
              <a:tabLst/>
            </a:pPr>
            <a:endParaRPr kumimoji="0" lang="en-US" sz="2400" b="0" i="0" u="none" strike="noStrike" cap="none" spc="0" normalizeH="0" baseline="0" dirty="0">
              <a:ln>
                <a:noFill/>
              </a:ln>
              <a:solidFill>
                <a:schemeClr val="bg1">
                  <a:lumMod val="10000"/>
                </a:schemeClr>
              </a:solidFill>
              <a:effectLst/>
              <a:uFillTx/>
              <a:latin typeface="+mn-lt"/>
              <a:ea typeface="+mn-ea"/>
              <a:cs typeface="+mn-cs"/>
              <a:sym typeface="Arial"/>
            </a:endParaRPr>
          </a:p>
        </p:txBody>
      </p:sp>
      <p:sp>
        <p:nvSpPr>
          <p:cNvPr id="6" name="Shape 1538">
            <a:extLst>
              <a:ext uri="{FF2B5EF4-FFF2-40B4-BE49-F238E27FC236}">
                <a16:creationId xmlns:a16="http://schemas.microsoft.com/office/drawing/2014/main" id="{8FA8BDB3-A821-43BB-BE2F-121D175DF30E}"/>
              </a:ext>
            </a:extLst>
          </p:cNvPr>
          <p:cNvSpPr txBox="1"/>
          <p:nvPr/>
        </p:nvSpPr>
        <p:spPr>
          <a:xfrm>
            <a:off x="8660329" y="2249544"/>
            <a:ext cx="3100146" cy="358800"/>
          </a:xfrm>
          <a:prstGeom prst="rect">
            <a:avLst/>
          </a:prstGeom>
          <a:noFill/>
          <a:ln>
            <a:noFill/>
          </a:ln>
        </p:spPr>
        <p:txBody>
          <a:bodyPr wrap="square" lIns="121900" tIns="121900" rIns="121900" bIns="121900" anchor="ctr" anchorCtr="0">
            <a:noAutofit/>
          </a:bodyPr>
          <a:lstStyle/>
          <a:p>
            <a:pPr marL="12700" indent="-12700" algn="ctr">
              <a:lnSpc>
                <a:spcPct val="90000"/>
              </a:lnSpc>
              <a:buClr>
                <a:srgbClr val="666666"/>
              </a:buClr>
            </a:pPr>
            <a:r>
              <a:rPr lang="en-US" sz="1800" dirty="0">
                <a:solidFill>
                  <a:srgbClr val="666666"/>
                </a:solidFill>
                <a:ea typeface="Open Sans"/>
                <a:cs typeface="Open Sans"/>
                <a:sym typeface="Open Sans"/>
              </a:rPr>
              <a:t>24 x 7 x 365 Support</a:t>
            </a:r>
          </a:p>
        </p:txBody>
      </p:sp>
      <p:sp>
        <p:nvSpPr>
          <p:cNvPr id="7" name="Shape 1538">
            <a:extLst>
              <a:ext uri="{FF2B5EF4-FFF2-40B4-BE49-F238E27FC236}">
                <a16:creationId xmlns:a16="http://schemas.microsoft.com/office/drawing/2014/main" id="{5AA0ED53-8BD6-4BE7-BEBE-D29117E0B9D1}"/>
              </a:ext>
            </a:extLst>
          </p:cNvPr>
          <p:cNvSpPr txBox="1"/>
          <p:nvPr/>
        </p:nvSpPr>
        <p:spPr>
          <a:xfrm>
            <a:off x="8660329" y="3019457"/>
            <a:ext cx="3100146" cy="358800"/>
          </a:xfrm>
          <a:prstGeom prst="rect">
            <a:avLst/>
          </a:prstGeom>
          <a:noFill/>
          <a:ln>
            <a:noFill/>
          </a:ln>
        </p:spPr>
        <p:txBody>
          <a:bodyPr wrap="square" lIns="121900" tIns="121900" rIns="121900" bIns="121900" anchor="ctr" anchorCtr="0">
            <a:noAutofit/>
          </a:bodyPr>
          <a:lstStyle/>
          <a:p>
            <a:pPr marL="12700" indent="-12700" algn="ctr">
              <a:lnSpc>
                <a:spcPct val="90000"/>
              </a:lnSpc>
              <a:buClr>
                <a:srgbClr val="666666"/>
              </a:buClr>
            </a:pPr>
            <a:r>
              <a:rPr lang="en-US" sz="1800" dirty="0">
                <a:solidFill>
                  <a:srgbClr val="666666"/>
                </a:solidFill>
                <a:ea typeface="Open Sans"/>
                <a:cs typeface="Open Sans"/>
                <a:sym typeface="Open Sans"/>
              </a:rPr>
              <a:t>Docker Certified Program</a:t>
            </a:r>
          </a:p>
        </p:txBody>
      </p:sp>
      <p:sp>
        <p:nvSpPr>
          <p:cNvPr id="8" name="Shape 1538">
            <a:extLst>
              <a:ext uri="{FF2B5EF4-FFF2-40B4-BE49-F238E27FC236}">
                <a16:creationId xmlns:a16="http://schemas.microsoft.com/office/drawing/2014/main" id="{D8927D98-B67B-4D90-A238-298CBF33EC74}"/>
              </a:ext>
            </a:extLst>
          </p:cNvPr>
          <p:cNvSpPr txBox="1"/>
          <p:nvPr/>
        </p:nvSpPr>
        <p:spPr>
          <a:xfrm>
            <a:off x="8660329" y="3789370"/>
            <a:ext cx="3100146" cy="358800"/>
          </a:xfrm>
          <a:prstGeom prst="rect">
            <a:avLst/>
          </a:prstGeom>
          <a:noFill/>
          <a:ln>
            <a:noFill/>
          </a:ln>
        </p:spPr>
        <p:txBody>
          <a:bodyPr wrap="square" lIns="121900" tIns="121900" rIns="121900" bIns="121900" anchor="ctr" anchorCtr="0">
            <a:noAutofit/>
          </a:bodyPr>
          <a:lstStyle/>
          <a:p>
            <a:pPr marL="12700" indent="-12700" algn="ctr">
              <a:lnSpc>
                <a:spcPct val="90000"/>
              </a:lnSpc>
              <a:buClr>
                <a:srgbClr val="666666"/>
              </a:buClr>
            </a:pPr>
            <a:r>
              <a:rPr lang="en-US" sz="1800" dirty="0">
                <a:solidFill>
                  <a:srgbClr val="666666"/>
                </a:solidFill>
                <a:ea typeface="Open Sans"/>
                <a:cs typeface="Open Sans"/>
                <a:sym typeface="Open Sans"/>
              </a:rPr>
              <a:t>Kubernetes + Swarm</a:t>
            </a:r>
          </a:p>
        </p:txBody>
      </p:sp>
      <p:sp>
        <p:nvSpPr>
          <p:cNvPr id="9" name="Shape 1538">
            <a:extLst>
              <a:ext uri="{FF2B5EF4-FFF2-40B4-BE49-F238E27FC236}">
                <a16:creationId xmlns:a16="http://schemas.microsoft.com/office/drawing/2014/main" id="{F70E1A4C-4CF0-4CAE-8966-050EB63CA04D}"/>
              </a:ext>
            </a:extLst>
          </p:cNvPr>
          <p:cNvSpPr txBox="1"/>
          <p:nvPr/>
        </p:nvSpPr>
        <p:spPr>
          <a:xfrm>
            <a:off x="8660329" y="4559283"/>
            <a:ext cx="3100146" cy="358800"/>
          </a:xfrm>
          <a:prstGeom prst="rect">
            <a:avLst/>
          </a:prstGeom>
          <a:noFill/>
          <a:ln>
            <a:noFill/>
          </a:ln>
        </p:spPr>
        <p:txBody>
          <a:bodyPr wrap="square" lIns="121900" tIns="121900" rIns="121900" bIns="121900" anchor="ctr" anchorCtr="0">
            <a:noAutofit/>
          </a:bodyPr>
          <a:lstStyle/>
          <a:p>
            <a:pPr marL="12700" indent="-12700" algn="ctr">
              <a:lnSpc>
                <a:spcPct val="90000"/>
              </a:lnSpc>
              <a:buClr>
                <a:srgbClr val="666666"/>
              </a:buClr>
            </a:pPr>
            <a:r>
              <a:rPr lang="en-US" sz="1800" dirty="0">
                <a:solidFill>
                  <a:srgbClr val="666666"/>
                </a:solidFill>
                <a:ea typeface="Open Sans"/>
                <a:cs typeface="Open Sans"/>
                <a:sym typeface="Open Sans"/>
              </a:rPr>
              <a:t>RBAC with Active Directory</a:t>
            </a:r>
          </a:p>
        </p:txBody>
      </p:sp>
    </p:spTree>
    <p:extLst>
      <p:ext uri="{BB962C8B-B14F-4D97-AF65-F5344CB8AC3E}">
        <p14:creationId xmlns:p14="http://schemas.microsoft.com/office/powerpoint/2010/main" val="124355769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411" name="Shape 411"/>
          <p:cNvSpPr/>
          <p:nvPr/>
        </p:nvSpPr>
        <p:spPr>
          <a:xfrm>
            <a:off x="658282" y="3033366"/>
            <a:ext cx="3136392" cy="265899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78171"/>
              </a:lnSpc>
              <a:spcBef>
                <a:spcPts val="0"/>
              </a:spcBef>
              <a:spcAft>
                <a:spcPts val="0"/>
              </a:spcAft>
              <a:buClr>
                <a:srgbClr val="0095E5"/>
              </a:buClr>
              <a:buSzPts val="4265"/>
              <a:buFont typeface="Arial"/>
              <a:buNone/>
            </a:pPr>
            <a:endParaRPr sz="4265" b="0" i="0" u="none" strike="noStrike" cap="none">
              <a:solidFill>
                <a:schemeClr val="lt1"/>
              </a:solidFill>
              <a:latin typeface="Arial"/>
              <a:ea typeface="Arial"/>
              <a:cs typeface="Arial"/>
              <a:sym typeface="Arial"/>
            </a:endParaRPr>
          </a:p>
        </p:txBody>
      </p:sp>
      <p:sp>
        <p:nvSpPr>
          <p:cNvPr id="412" name="Shape 412"/>
          <p:cNvSpPr/>
          <p:nvPr/>
        </p:nvSpPr>
        <p:spPr>
          <a:xfrm>
            <a:off x="4530179" y="3033366"/>
            <a:ext cx="3136392" cy="265899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78171"/>
              </a:lnSpc>
              <a:spcBef>
                <a:spcPts val="0"/>
              </a:spcBef>
              <a:spcAft>
                <a:spcPts val="0"/>
              </a:spcAft>
              <a:buClr>
                <a:srgbClr val="0095E5"/>
              </a:buClr>
              <a:buSzPts val="4265"/>
              <a:buFont typeface="Arial"/>
              <a:buNone/>
            </a:pPr>
            <a:endParaRPr sz="4265" b="0" i="0" u="none" strike="noStrike" cap="none">
              <a:solidFill>
                <a:schemeClr val="lt1"/>
              </a:solidFill>
              <a:latin typeface="Arial"/>
              <a:ea typeface="Arial"/>
              <a:cs typeface="Arial"/>
              <a:sym typeface="Arial"/>
            </a:endParaRPr>
          </a:p>
        </p:txBody>
      </p:sp>
      <p:sp>
        <p:nvSpPr>
          <p:cNvPr id="413" name="Shape 413"/>
          <p:cNvSpPr/>
          <p:nvPr/>
        </p:nvSpPr>
        <p:spPr>
          <a:xfrm>
            <a:off x="8391319" y="3033366"/>
            <a:ext cx="3136392" cy="265899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78171"/>
              </a:lnSpc>
              <a:spcBef>
                <a:spcPts val="0"/>
              </a:spcBef>
              <a:spcAft>
                <a:spcPts val="0"/>
              </a:spcAft>
              <a:buClr>
                <a:srgbClr val="0095E5"/>
              </a:buClr>
              <a:buSzPts val="4265"/>
              <a:buFont typeface="Arial"/>
              <a:buNone/>
            </a:pPr>
            <a:endParaRPr sz="4265" b="0" i="0" u="none" strike="noStrike" cap="none">
              <a:solidFill>
                <a:schemeClr val="lt1"/>
              </a:solidFill>
              <a:latin typeface="Arial"/>
              <a:ea typeface="Arial"/>
              <a:cs typeface="Arial"/>
              <a:sym typeface="Arial"/>
            </a:endParaRPr>
          </a:p>
        </p:txBody>
      </p:sp>
      <p:sp>
        <p:nvSpPr>
          <p:cNvPr id="414" name="Shape 414"/>
          <p:cNvSpPr txBox="1">
            <a:spLocks noGrp="1"/>
          </p:cNvSpPr>
          <p:nvPr>
            <p:ph type="title"/>
          </p:nvPr>
        </p:nvSpPr>
        <p:spPr>
          <a:xfrm>
            <a:off x="303939" y="368258"/>
            <a:ext cx="11316299" cy="65369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2F474F"/>
              </a:buClr>
              <a:buSzPts val="2400"/>
              <a:buFont typeface="Arial"/>
              <a:buNone/>
            </a:pPr>
            <a:r>
              <a:rPr lang="en-US" sz="2400" b="1" i="0" u="none" strike="noStrike" cap="none">
                <a:solidFill>
                  <a:srgbClr val="2F474F"/>
                </a:solidFill>
                <a:latin typeface="Arial"/>
                <a:ea typeface="Arial"/>
                <a:cs typeface="Arial"/>
                <a:sym typeface="Arial"/>
              </a:rPr>
              <a:t>Only Docker Delivers All Three Core Enterprise Requirements</a:t>
            </a:r>
            <a:endParaRPr/>
          </a:p>
        </p:txBody>
      </p:sp>
      <p:sp>
        <p:nvSpPr>
          <p:cNvPr id="415" name="Shape 415"/>
          <p:cNvSpPr/>
          <p:nvPr/>
        </p:nvSpPr>
        <p:spPr>
          <a:xfrm>
            <a:off x="658282" y="1341677"/>
            <a:ext cx="3136392" cy="2421144"/>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78171"/>
              </a:lnSpc>
              <a:spcBef>
                <a:spcPts val="0"/>
              </a:spcBef>
              <a:spcAft>
                <a:spcPts val="0"/>
              </a:spcAft>
              <a:buClr>
                <a:srgbClr val="0095E5"/>
              </a:buClr>
              <a:buSzPts val="4265"/>
              <a:buFont typeface="Arial"/>
              <a:buNone/>
            </a:pPr>
            <a:endParaRPr sz="4265" b="0" i="0" u="none" strike="noStrike" cap="none">
              <a:solidFill>
                <a:schemeClr val="lt1"/>
              </a:solidFill>
              <a:latin typeface="Arial"/>
              <a:ea typeface="Arial"/>
              <a:cs typeface="Arial"/>
              <a:sym typeface="Arial"/>
            </a:endParaRPr>
          </a:p>
        </p:txBody>
      </p:sp>
      <p:sp>
        <p:nvSpPr>
          <p:cNvPr id="416" name="Shape 416"/>
          <p:cNvSpPr/>
          <p:nvPr/>
        </p:nvSpPr>
        <p:spPr>
          <a:xfrm>
            <a:off x="1796457" y="1502908"/>
            <a:ext cx="846015" cy="707512"/>
          </a:xfrm>
          <a:custGeom>
            <a:avLst/>
            <a:gdLst/>
            <a:ahLst/>
            <a:cxnLst/>
            <a:rect l="0" t="0" r="0" b="0"/>
            <a:pathLst>
              <a:path w="21600" h="21600" extrusionOk="0">
                <a:moveTo>
                  <a:pt x="1964" y="12000"/>
                </a:moveTo>
                <a:cubicBezTo>
                  <a:pt x="1421" y="12000"/>
                  <a:pt x="982" y="11462"/>
                  <a:pt x="982" y="10800"/>
                </a:cubicBezTo>
                <a:cubicBezTo>
                  <a:pt x="982" y="10138"/>
                  <a:pt x="1421" y="9600"/>
                  <a:pt x="1964" y="9600"/>
                </a:cubicBezTo>
                <a:cubicBezTo>
                  <a:pt x="2505" y="9600"/>
                  <a:pt x="2945" y="10138"/>
                  <a:pt x="2945" y="10800"/>
                </a:cubicBezTo>
                <a:cubicBezTo>
                  <a:pt x="2945" y="11462"/>
                  <a:pt x="2505" y="12000"/>
                  <a:pt x="1964" y="12000"/>
                </a:cubicBezTo>
                <a:moveTo>
                  <a:pt x="21456" y="10376"/>
                </a:moveTo>
                <a:lnTo>
                  <a:pt x="18511" y="6776"/>
                </a:lnTo>
                <a:cubicBezTo>
                  <a:pt x="18422" y="6667"/>
                  <a:pt x="18299" y="6600"/>
                  <a:pt x="18164" y="6600"/>
                </a:cubicBezTo>
                <a:cubicBezTo>
                  <a:pt x="17892" y="6600"/>
                  <a:pt x="17673" y="6869"/>
                  <a:pt x="17673" y="7200"/>
                </a:cubicBezTo>
                <a:cubicBezTo>
                  <a:pt x="17673" y="7366"/>
                  <a:pt x="17728" y="7516"/>
                  <a:pt x="17817" y="7624"/>
                </a:cubicBezTo>
                <a:lnTo>
                  <a:pt x="19924" y="10200"/>
                </a:lnTo>
                <a:lnTo>
                  <a:pt x="8058" y="10200"/>
                </a:lnTo>
                <a:lnTo>
                  <a:pt x="14727" y="2048"/>
                </a:lnTo>
                <a:lnTo>
                  <a:pt x="14727" y="5400"/>
                </a:lnTo>
                <a:cubicBezTo>
                  <a:pt x="14727" y="5732"/>
                  <a:pt x="14947" y="6000"/>
                  <a:pt x="15218" y="6000"/>
                </a:cubicBezTo>
                <a:cubicBezTo>
                  <a:pt x="15489" y="6000"/>
                  <a:pt x="15709" y="5732"/>
                  <a:pt x="15709" y="5400"/>
                </a:cubicBezTo>
                <a:lnTo>
                  <a:pt x="15709" y="600"/>
                </a:lnTo>
                <a:cubicBezTo>
                  <a:pt x="15709" y="269"/>
                  <a:pt x="15489" y="0"/>
                  <a:pt x="15218" y="0"/>
                </a:cubicBezTo>
                <a:lnTo>
                  <a:pt x="11291" y="0"/>
                </a:lnTo>
                <a:cubicBezTo>
                  <a:pt x="11020" y="0"/>
                  <a:pt x="10800" y="269"/>
                  <a:pt x="10800" y="600"/>
                </a:cubicBezTo>
                <a:cubicBezTo>
                  <a:pt x="10800" y="932"/>
                  <a:pt x="11020" y="1200"/>
                  <a:pt x="11291" y="1200"/>
                </a:cubicBezTo>
                <a:lnTo>
                  <a:pt x="14033" y="1200"/>
                </a:lnTo>
                <a:lnTo>
                  <a:pt x="6669" y="10200"/>
                </a:lnTo>
                <a:lnTo>
                  <a:pt x="3858" y="10200"/>
                </a:lnTo>
                <a:cubicBezTo>
                  <a:pt x="3639" y="9167"/>
                  <a:pt x="2877" y="8400"/>
                  <a:pt x="1964" y="8400"/>
                </a:cubicBezTo>
                <a:cubicBezTo>
                  <a:pt x="879" y="8400"/>
                  <a:pt x="0" y="9475"/>
                  <a:pt x="0" y="10800"/>
                </a:cubicBezTo>
                <a:cubicBezTo>
                  <a:pt x="0" y="12125"/>
                  <a:pt x="879" y="13200"/>
                  <a:pt x="1964" y="13200"/>
                </a:cubicBezTo>
                <a:cubicBezTo>
                  <a:pt x="2877" y="13200"/>
                  <a:pt x="3639" y="12434"/>
                  <a:pt x="3858" y="11400"/>
                </a:cubicBezTo>
                <a:lnTo>
                  <a:pt x="6669" y="11400"/>
                </a:lnTo>
                <a:lnTo>
                  <a:pt x="14033" y="20400"/>
                </a:lnTo>
                <a:lnTo>
                  <a:pt x="11291" y="20400"/>
                </a:lnTo>
                <a:cubicBezTo>
                  <a:pt x="11020" y="20400"/>
                  <a:pt x="10800" y="20669"/>
                  <a:pt x="10800" y="21000"/>
                </a:cubicBezTo>
                <a:cubicBezTo>
                  <a:pt x="10800" y="21332"/>
                  <a:pt x="11020" y="21600"/>
                  <a:pt x="11291" y="21600"/>
                </a:cubicBezTo>
                <a:lnTo>
                  <a:pt x="15218" y="21600"/>
                </a:lnTo>
                <a:cubicBezTo>
                  <a:pt x="15489" y="21600"/>
                  <a:pt x="15709" y="21332"/>
                  <a:pt x="15709" y="21000"/>
                </a:cubicBezTo>
                <a:lnTo>
                  <a:pt x="15709" y="16200"/>
                </a:lnTo>
                <a:cubicBezTo>
                  <a:pt x="15709" y="15869"/>
                  <a:pt x="15489" y="15600"/>
                  <a:pt x="15218" y="15600"/>
                </a:cubicBezTo>
                <a:cubicBezTo>
                  <a:pt x="14947" y="15600"/>
                  <a:pt x="14727" y="15869"/>
                  <a:pt x="14727" y="16200"/>
                </a:cubicBezTo>
                <a:lnTo>
                  <a:pt x="14727" y="19552"/>
                </a:lnTo>
                <a:lnTo>
                  <a:pt x="8058" y="11400"/>
                </a:lnTo>
                <a:lnTo>
                  <a:pt x="19924" y="11400"/>
                </a:lnTo>
                <a:lnTo>
                  <a:pt x="17817" y="13976"/>
                </a:lnTo>
                <a:cubicBezTo>
                  <a:pt x="17728" y="14085"/>
                  <a:pt x="17673" y="14235"/>
                  <a:pt x="17673" y="14400"/>
                </a:cubicBezTo>
                <a:cubicBezTo>
                  <a:pt x="17673" y="14732"/>
                  <a:pt x="17892" y="15000"/>
                  <a:pt x="18164" y="15000"/>
                </a:cubicBezTo>
                <a:cubicBezTo>
                  <a:pt x="18299" y="15000"/>
                  <a:pt x="18422" y="14933"/>
                  <a:pt x="18511" y="14824"/>
                </a:cubicBezTo>
                <a:lnTo>
                  <a:pt x="21456" y="11224"/>
                </a:lnTo>
                <a:cubicBezTo>
                  <a:pt x="21545" y="11116"/>
                  <a:pt x="21600" y="10966"/>
                  <a:pt x="21600" y="10800"/>
                </a:cubicBezTo>
                <a:cubicBezTo>
                  <a:pt x="21600" y="10635"/>
                  <a:pt x="21545" y="10485"/>
                  <a:pt x="21456" y="10376"/>
                </a:cubicBezTo>
              </a:path>
            </a:pathLst>
          </a:custGeom>
          <a:solidFill>
            <a:srgbClr val="FFFFFF"/>
          </a:solidFill>
          <a:ln>
            <a:noFill/>
          </a:ln>
        </p:spPr>
        <p:txBody>
          <a:bodyPr spcFirstLastPara="1" wrap="square" lIns="38075" tIns="38075" rIns="38075" bIns="38075" anchor="ctr" anchorCtr="0">
            <a:noAutofit/>
          </a:bodyPr>
          <a:lstStyle/>
          <a:p>
            <a:pPr marL="0" marR="0" lvl="0" indent="0" algn="l" rtl="0">
              <a:lnSpc>
                <a:spcPct val="253384"/>
              </a:lnSpc>
              <a:spcBef>
                <a:spcPts val="0"/>
              </a:spcBef>
              <a:spcAft>
                <a:spcPts val="0"/>
              </a:spcAft>
              <a:buClr>
                <a:srgbClr val="FFFFFF"/>
              </a:buClr>
              <a:buSzPts val="2999"/>
              <a:buFont typeface="Gill Sans"/>
              <a:buNone/>
            </a:pPr>
            <a:endParaRPr sz="2999" b="0" i="0" u="none" strike="noStrike" cap="none">
              <a:solidFill>
                <a:srgbClr val="0095E5"/>
              </a:solidFill>
              <a:latin typeface="Source Sans Pro"/>
              <a:ea typeface="Source Sans Pro"/>
              <a:cs typeface="Source Sans Pro"/>
              <a:sym typeface="Source Sans Pro"/>
            </a:endParaRPr>
          </a:p>
        </p:txBody>
      </p:sp>
      <p:sp>
        <p:nvSpPr>
          <p:cNvPr id="417" name="Shape 417"/>
          <p:cNvSpPr txBox="1"/>
          <p:nvPr/>
        </p:nvSpPr>
        <p:spPr>
          <a:xfrm>
            <a:off x="773723" y="3719626"/>
            <a:ext cx="2883877" cy="1700463"/>
          </a:xfrm>
          <a:prstGeom prst="rect">
            <a:avLst/>
          </a:prstGeom>
          <a:noFill/>
          <a:ln>
            <a:noFill/>
          </a:ln>
        </p:spPr>
        <p:txBody>
          <a:bodyPr spcFirstLastPara="1" wrap="square" lIns="34275" tIns="34275" rIns="34275" bIns="34275" anchor="t" anchorCtr="0">
            <a:noAutofit/>
          </a:bodyPr>
          <a:lstStyle/>
          <a:p>
            <a:pPr marL="274320" marR="0" lvl="0" indent="-274320" algn="l" rtl="0">
              <a:lnSpc>
                <a:spcPct val="100000"/>
              </a:lnSpc>
              <a:spcBef>
                <a:spcPts val="0"/>
              </a:spcBef>
              <a:spcAft>
                <a:spcPts val="0"/>
              </a:spcAft>
              <a:buClr>
                <a:srgbClr val="FFFFFF"/>
              </a:buClr>
              <a:buSzPts val="1600"/>
              <a:buFont typeface="Arial"/>
              <a:buChar char="•"/>
            </a:pPr>
            <a:r>
              <a:rPr lang="en-US" sz="1600" b="0" i="0" u="none" strike="noStrike" cap="none">
                <a:solidFill>
                  <a:srgbClr val="FFFFFF"/>
                </a:solidFill>
                <a:latin typeface="Arial"/>
                <a:ea typeface="Arial"/>
                <a:cs typeface="Arial"/>
                <a:sym typeface="Arial"/>
              </a:rPr>
              <a:t>Your app in any cloud, including Hybrid</a:t>
            </a:r>
            <a:endParaRPr/>
          </a:p>
          <a:p>
            <a:pPr marL="274320" marR="0" lvl="0" indent="-274320" algn="l" rtl="0">
              <a:lnSpc>
                <a:spcPct val="100000"/>
              </a:lnSpc>
              <a:spcBef>
                <a:spcPts val="300"/>
              </a:spcBef>
              <a:spcAft>
                <a:spcPts val="0"/>
              </a:spcAft>
              <a:buClr>
                <a:srgbClr val="FFFFFF"/>
              </a:buClr>
              <a:buSzPts val="1600"/>
              <a:buFont typeface="Arial"/>
              <a:buChar char="•"/>
            </a:pPr>
            <a:r>
              <a:rPr lang="en-US" sz="1600" b="0" i="0" u="none" strike="noStrike" cap="none">
                <a:solidFill>
                  <a:srgbClr val="FFFFFF"/>
                </a:solidFill>
                <a:latin typeface="Arial"/>
                <a:ea typeface="Arial"/>
                <a:cs typeface="Arial"/>
                <a:sym typeface="Arial"/>
              </a:rPr>
              <a:t>No lock-in</a:t>
            </a:r>
            <a:endParaRPr/>
          </a:p>
          <a:p>
            <a:pPr marL="274320" marR="0" lvl="0" indent="-274320" algn="l" rtl="0">
              <a:lnSpc>
                <a:spcPct val="100000"/>
              </a:lnSpc>
              <a:spcBef>
                <a:spcPts val="300"/>
              </a:spcBef>
              <a:spcAft>
                <a:spcPts val="0"/>
              </a:spcAft>
              <a:buClr>
                <a:srgbClr val="FFFFFF"/>
              </a:buClr>
              <a:buSzPts val="1600"/>
              <a:buFont typeface="Arial"/>
              <a:buChar char="•"/>
            </a:pPr>
            <a:r>
              <a:rPr lang="en-US" sz="1600" b="0" i="0" u="none" strike="noStrike" cap="none">
                <a:solidFill>
                  <a:srgbClr val="FFFFFF"/>
                </a:solidFill>
                <a:latin typeface="Arial"/>
                <a:ea typeface="Arial"/>
                <a:cs typeface="Arial"/>
                <a:sym typeface="Arial"/>
              </a:rPr>
              <a:t>Risk mitigation</a:t>
            </a:r>
            <a:endParaRPr/>
          </a:p>
          <a:p>
            <a:pPr marL="274320" marR="0" lvl="0" indent="-274320" algn="l" rtl="0">
              <a:lnSpc>
                <a:spcPct val="100000"/>
              </a:lnSpc>
              <a:spcBef>
                <a:spcPts val="300"/>
              </a:spcBef>
              <a:spcAft>
                <a:spcPts val="300"/>
              </a:spcAft>
              <a:buClr>
                <a:srgbClr val="FFFFFF"/>
              </a:buClr>
              <a:buSzPts val="1600"/>
              <a:buFont typeface="Arial"/>
              <a:buChar char="•"/>
            </a:pPr>
            <a:r>
              <a:rPr lang="en-US" sz="1600" b="0" i="0" u="none" strike="noStrike" cap="none">
                <a:solidFill>
                  <a:srgbClr val="FFFFFF"/>
                </a:solidFill>
                <a:latin typeface="Arial"/>
                <a:ea typeface="Arial"/>
                <a:cs typeface="Arial"/>
                <a:sym typeface="Arial"/>
              </a:rPr>
              <a:t>Use Docker native tools … </a:t>
            </a:r>
            <a:r>
              <a:rPr lang="en-US" sz="1600" b="0" i="1" u="none" strike="noStrike" cap="none">
                <a:solidFill>
                  <a:srgbClr val="FFFFFF"/>
                </a:solidFill>
                <a:latin typeface="Arial"/>
                <a:ea typeface="Arial"/>
                <a:cs typeface="Arial"/>
                <a:sym typeface="Arial"/>
              </a:rPr>
              <a:t>or almost any you prefer</a:t>
            </a:r>
            <a:endParaRPr/>
          </a:p>
        </p:txBody>
      </p:sp>
      <p:sp>
        <p:nvSpPr>
          <p:cNvPr id="418" name="Shape 418"/>
          <p:cNvSpPr/>
          <p:nvPr/>
        </p:nvSpPr>
        <p:spPr>
          <a:xfrm>
            <a:off x="4530179" y="1341677"/>
            <a:ext cx="3136392" cy="242114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78171"/>
              </a:lnSpc>
              <a:spcBef>
                <a:spcPts val="0"/>
              </a:spcBef>
              <a:spcAft>
                <a:spcPts val="0"/>
              </a:spcAft>
              <a:buClr>
                <a:srgbClr val="0095E5"/>
              </a:buClr>
              <a:buSzPts val="4265"/>
              <a:buFont typeface="Arial"/>
              <a:buNone/>
            </a:pPr>
            <a:endParaRPr sz="4265" b="0" i="0" u="none" strike="noStrike" cap="none">
              <a:solidFill>
                <a:schemeClr val="lt1"/>
              </a:solidFill>
              <a:latin typeface="Arial"/>
              <a:ea typeface="Arial"/>
              <a:cs typeface="Arial"/>
              <a:sym typeface="Arial"/>
            </a:endParaRPr>
          </a:p>
        </p:txBody>
      </p:sp>
      <p:sp>
        <p:nvSpPr>
          <p:cNvPr id="419" name="Shape 419"/>
          <p:cNvSpPr/>
          <p:nvPr/>
        </p:nvSpPr>
        <p:spPr>
          <a:xfrm>
            <a:off x="5789439" y="1481392"/>
            <a:ext cx="603846" cy="816775"/>
          </a:xfrm>
          <a:custGeom>
            <a:avLst/>
            <a:gdLst/>
            <a:ahLst/>
            <a:cxnLst/>
            <a:rect l="0" t="0" r="0" b="0"/>
            <a:pathLst>
              <a:path w="348" h="483" extrusionOk="0">
                <a:moveTo>
                  <a:pt x="309" y="213"/>
                </a:moveTo>
                <a:cubicBezTo>
                  <a:pt x="39" y="213"/>
                  <a:pt x="39" y="213"/>
                  <a:pt x="39" y="213"/>
                </a:cubicBezTo>
                <a:cubicBezTo>
                  <a:pt x="18" y="213"/>
                  <a:pt x="0" y="230"/>
                  <a:pt x="0" y="251"/>
                </a:cubicBezTo>
                <a:cubicBezTo>
                  <a:pt x="0" y="444"/>
                  <a:pt x="0" y="444"/>
                  <a:pt x="0" y="444"/>
                </a:cubicBezTo>
                <a:cubicBezTo>
                  <a:pt x="0" y="466"/>
                  <a:pt x="18" y="483"/>
                  <a:pt x="39" y="483"/>
                </a:cubicBezTo>
                <a:cubicBezTo>
                  <a:pt x="309" y="483"/>
                  <a:pt x="309" y="483"/>
                  <a:pt x="309" y="483"/>
                </a:cubicBezTo>
                <a:cubicBezTo>
                  <a:pt x="331" y="483"/>
                  <a:pt x="348" y="466"/>
                  <a:pt x="348" y="444"/>
                </a:cubicBezTo>
                <a:cubicBezTo>
                  <a:pt x="348" y="251"/>
                  <a:pt x="348" y="251"/>
                  <a:pt x="348" y="251"/>
                </a:cubicBezTo>
                <a:cubicBezTo>
                  <a:pt x="348" y="230"/>
                  <a:pt x="331" y="213"/>
                  <a:pt x="309" y="213"/>
                </a:cubicBezTo>
                <a:close/>
                <a:moveTo>
                  <a:pt x="329" y="444"/>
                </a:moveTo>
                <a:cubicBezTo>
                  <a:pt x="329" y="455"/>
                  <a:pt x="320" y="464"/>
                  <a:pt x="309" y="464"/>
                </a:cubicBezTo>
                <a:cubicBezTo>
                  <a:pt x="39" y="464"/>
                  <a:pt x="39" y="464"/>
                  <a:pt x="39" y="464"/>
                </a:cubicBezTo>
                <a:cubicBezTo>
                  <a:pt x="28" y="464"/>
                  <a:pt x="20" y="455"/>
                  <a:pt x="20" y="444"/>
                </a:cubicBezTo>
                <a:cubicBezTo>
                  <a:pt x="20" y="251"/>
                  <a:pt x="20" y="251"/>
                  <a:pt x="20" y="251"/>
                </a:cubicBezTo>
                <a:cubicBezTo>
                  <a:pt x="20" y="241"/>
                  <a:pt x="28" y="232"/>
                  <a:pt x="39" y="232"/>
                </a:cubicBezTo>
                <a:cubicBezTo>
                  <a:pt x="309" y="232"/>
                  <a:pt x="309" y="232"/>
                  <a:pt x="309" y="232"/>
                </a:cubicBezTo>
                <a:cubicBezTo>
                  <a:pt x="320" y="232"/>
                  <a:pt x="329" y="241"/>
                  <a:pt x="329" y="251"/>
                </a:cubicBezTo>
                <a:lnTo>
                  <a:pt x="329" y="444"/>
                </a:lnTo>
                <a:close/>
                <a:moveTo>
                  <a:pt x="68" y="126"/>
                </a:moveTo>
                <a:cubicBezTo>
                  <a:pt x="68" y="67"/>
                  <a:pt x="116" y="19"/>
                  <a:pt x="174" y="19"/>
                </a:cubicBezTo>
                <a:cubicBezTo>
                  <a:pt x="233" y="19"/>
                  <a:pt x="280" y="67"/>
                  <a:pt x="280" y="126"/>
                </a:cubicBezTo>
                <a:cubicBezTo>
                  <a:pt x="280" y="193"/>
                  <a:pt x="280" y="193"/>
                  <a:pt x="280" y="193"/>
                </a:cubicBezTo>
                <a:cubicBezTo>
                  <a:pt x="300" y="193"/>
                  <a:pt x="300" y="193"/>
                  <a:pt x="300" y="193"/>
                </a:cubicBezTo>
                <a:cubicBezTo>
                  <a:pt x="300" y="126"/>
                  <a:pt x="300" y="126"/>
                  <a:pt x="300" y="126"/>
                </a:cubicBezTo>
                <a:cubicBezTo>
                  <a:pt x="300" y="56"/>
                  <a:pt x="243" y="0"/>
                  <a:pt x="174" y="0"/>
                </a:cubicBezTo>
                <a:cubicBezTo>
                  <a:pt x="105" y="0"/>
                  <a:pt x="49" y="56"/>
                  <a:pt x="49" y="126"/>
                </a:cubicBezTo>
                <a:cubicBezTo>
                  <a:pt x="49" y="193"/>
                  <a:pt x="49" y="193"/>
                  <a:pt x="49" y="193"/>
                </a:cubicBezTo>
                <a:cubicBezTo>
                  <a:pt x="68" y="193"/>
                  <a:pt x="68" y="193"/>
                  <a:pt x="68" y="193"/>
                </a:cubicBezTo>
                <a:lnTo>
                  <a:pt x="68" y="126"/>
                </a:lnTo>
                <a:close/>
                <a:moveTo>
                  <a:pt x="174" y="299"/>
                </a:moveTo>
                <a:cubicBezTo>
                  <a:pt x="158" y="299"/>
                  <a:pt x="145" y="312"/>
                  <a:pt x="145" y="328"/>
                </a:cubicBezTo>
                <a:cubicBezTo>
                  <a:pt x="145" y="341"/>
                  <a:pt x="153" y="352"/>
                  <a:pt x="164" y="356"/>
                </a:cubicBezTo>
                <a:cubicBezTo>
                  <a:pt x="164" y="415"/>
                  <a:pt x="164" y="415"/>
                  <a:pt x="164" y="415"/>
                </a:cubicBezTo>
                <a:cubicBezTo>
                  <a:pt x="184" y="415"/>
                  <a:pt x="184" y="415"/>
                  <a:pt x="184" y="415"/>
                </a:cubicBezTo>
                <a:cubicBezTo>
                  <a:pt x="184" y="356"/>
                  <a:pt x="184" y="356"/>
                  <a:pt x="184" y="356"/>
                </a:cubicBezTo>
                <a:cubicBezTo>
                  <a:pt x="195" y="352"/>
                  <a:pt x="203" y="341"/>
                  <a:pt x="203" y="328"/>
                </a:cubicBezTo>
                <a:cubicBezTo>
                  <a:pt x="203" y="312"/>
                  <a:pt x="190" y="299"/>
                  <a:pt x="174" y="299"/>
                </a:cubicBezTo>
                <a:close/>
              </a:path>
            </a:pathLst>
          </a:custGeom>
          <a:solidFill>
            <a:srgbClr val="FFFFFF"/>
          </a:solidFill>
          <a:ln>
            <a:noFill/>
          </a:ln>
        </p:spPr>
        <p:txBody>
          <a:bodyPr spcFirstLastPara="1" wrap="square" lIns="121900" tIns="60950" rIns="121900" bIns="60950" anchor="t" anchorCtr="0">
            <a:noAutofit/>
          </a:bodyPr>
          <a:lstStyle/>
          <a:p>
            <a:pPr marL="0" marR="0" lvl="0" indent="0" algn="l" rtl="0">
              <a:lnSpc>
                <a:spcPct val="178171"/>
              </a:lnSpc>
              <a:spcBef>
                <a:spcPts val="0"/>
              </a:spcBef>
              <a:spcAft>
                <a:spcPts val="0"/>
              </a:spcAft>
              <a:buClr>
                <a:srgbClr val="0095E5"/>
              </a:buClr>
              <a:buSzPts val="4265"/>
              <a:buFont typeface="Arial"/>
              <a:buNone/>
            </a:pPr>
            <a:endParaRPr sz="4265" b="0" i="0" u="none" strike="noStrike" cap="none">
              <a:solidFill>
                <a:srgbClr val="0095E5"/>
              </a:solidFill>
              <a:latin typeface="Arial"/>
              <a:ea typeface="Arial"/>
              <a:cs typeface="Arial"/>
              <a:sym typeface="Arial"/>
            </a:endParaRPr>
          </a:p>
        </p:txBody>
      </p:sp>
      <p:sp>
        <p:nvSpPr>
          <p:cNvPr id="420" name="Shape 420"/>
          <p:cNvSpPr/>
          <p:nvPr/>
        </p:nvSpPr>
        <p:spPr>
          <a:xfrm>
            <a:off x="8391319" y="1341677"/>
            <a:ext cx="3136392" cy="2421144"/>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78171"/>
              </a:lnSpc>
              <a:spcBef>
                <a:spcPts val="0"/>
              </a:spcBef>
              <a:spcAft>
                <a:spcPts val="0"/>
              </a:spcAft>
              <a:buClr>
                <a:srgbClr val="0095E5"/>
              </a:buClr>
              <a:buSzPts val="4265"/>
              <a:buFont typeface="Arial"/>
              <a:buNone/>
            </a:pPr>
            <a:endParaRPr sz="4265" b="0" i="0" u="none" strike="noStrike" cap="none">
              <a:solidFill>
                <a:schemeClr val="lt1"/>
              </a:solidFill>
              <a:latin typeface="Arial"/>
              <a:ea typeface="Arial"/>
              <a:cs typeface="Arial"/>
              <a:sym typeface="Arial"/>
            </a:endParaRPr>
          </a:p>
        </p:txBody>
      </p:sp>
      <p:grpSp>
        <p:nvGrpSpPr>
          <p:cNvPr id="421" name="Shape 421"/>
          <p:cNvGrpSpPr/>
          <p:nvPr/>
        </p:nvGrpSpPr>
        <p:grpSpPr>
          <a:xfrm>
            <a:off x="401487" y="2532502"/>
            <a:ext cx="11379752" cy="979542"/>
            <a:chOff x="401487" y="2405230"/>
            <a:chExt cx="11379752" cy="1106815"/>
          </a:xfrm>
        </p:grpSpPr>
        <p:sp>
          <p:nvSpPr>
            <p:cNvPr id="422" name="Shape 422"/>
            <p:cNvSpPr/>
            <p:nvPr/>
          </p:nvSpPr>
          <p:spPr>
            <a:xfrm rot="-5400000" flipH="1">
              <a:off x="3380077" y="2833177"/>
              <a:ext cx="1060119" cy="254615"/>
            </a:xfrm>
            <a:prstGeom prst="parallelogram">
              <a:avLst>
                <a:gd name="adj" fmla="val 66077"/>
              </a:avLst>
            </a:prstGeom>
            <a:solidFill>
              <a:srgbClr val="0F5E7A"/>
            </a:solidFill>
            <a:ln>
              <a:noFill/>
            </a:ln>
          </p:spPr>
          <p:txBody>
            <a:bodyPr spcFirstLastPara="1" wrap="square" lIns="91425" tIns="45700" rIns="91425" bIns="45700" anchor="ctr" anchorCtr="0">
              <a:noAutofit/>
            </a:bodyPr>
            <a:lstStyle/>
            <a:p>
              <a:pPr marL="0" marR="0" lvl="0" indent="0" algn="ctr" rtl="0">
                <a:lnSpc>
                  <a:spcPct val="253300"/>
                </a:lnSpc>
                <a:spcBef>
                  <a:spcPts val="0"/>
                </a:spcBef>
                <a:spcAft>
                  <a:spcPts val="0"/>
                </a:spcAft>
                <a:buClr>
                  <a:srgbClr val="0095E5"/>
                </a:buClr>
                <a:buSzPts val="3000"/>
                <a:buFont typeface="Arial"/>
                <a:buNone/>
              </a:pPr>
              <a:endParaRPr sz="3000" b="0" i="0" u="none" strike="noStrike" cap="none">
                <a:solidFill>
                  <a:schemeClr val="lt1"/>
                </a:solidFill>
                <a:latin typeface="Arial"/>
                <a:ea typeface="Arial"/>
                <a:cs typeface="Arial"/>
                <a:sym typeface="Arial"/>
              </a:endParaRPr>
            </a:p>
          </p:txBody>
        </p:sp>
        <p:sp>
          <p:nvSpPr>
            <p:cNvPr id="423" name="Shape 423"/>
            <p:cNvSpPr/>
            <p:nvPr/>
          </p:nvSpPr>
          <p:spPr>
            <a:xfrm rot="5400000">
              <a:off x="-8451" y="2840365"/>
              <a:ext cx="1081619" cy="261740"/>
            </a:xfrm>
            <a:prstGeom prst="parallelogram">
              <a:avLst>
                <a:gd name="adj" fmla="val 66077"/>
              </a:avLst>
            </a:prstGeom>
            <a:solidFill>
              <a:srgbClr val="0F5E7A"/>
            </a:solidFill>
            <a:ln>
              <a:noFill/>
            </a:ln>
          </p:spPr>
          <p:txBody>
            <a:bodyPr spcFirstLastPara="1" wrap="square" lIns="91425" tIns="45700" rIns="91425" bIns="45700" anchor="ctr" anchorCtr="0">
              <a:noAutofit/>
            </a:bodyPr>
            <a:lstStyle/>
            <a:p>
              <a:pPr marL="0" marR="0" lvl="0" indent="0" algn="ctr" rtl="0">
                <a:lnSpc>
                  <a:spcPct val="253300"/>
                </a:lnSpc>
                <a:spcBef>
                  <a:spcPts val="0"/>
                </a:spcBef>
                <a:spcAft>
                  <a:spcPts val="0"/>
                </a:spcAft>
                <a:buClr>
                  <a:srgbClr val="0095E5"/>
                </a:buClr>
                <a:buSzPts val="3000"/>
                <a:buFont typeface="Arial"/>
                <a:buNone/>
              </a:pPr>
              <a:endParaRPr sz="3000" b="0" i="0" u="none" strike="noStrike" cap="none">
                <a:solidFill>
                  <a:schemeClr val="lt1"/>
                </a:solidFill>
                <a:latin typeface="Arial"/>
                <a:ea typeface="Arial"/>
                <a:cs typeface="Arial"/>
                <a:sym typeface="Arial"/>
              </a:endParaRPr>
            </a:p>
          </p:txBody>
        </p:sp>
        <p:sp>
          <p:nvSpPr>
            <p:cNvPr id="424" name="Shape 424"/>
            <p:cNvSpPr/>
            <p:nvPr/>
          </p:nvSpPr>
          <p:spPr>
            <a:xfrm>
              <a:off x="401487" y="2405230"/>
              <a:ext cx="3635956" cy="903825"/>
            </a:xfrm>
            <a:prstGeom prst="rect">
              <a:avLst/>
            </a:prstGeom>
            <a:solidFill>
              <a:srgbClr val="168DB8"/>
            </a:solidFill>
            <a:ln>
              <a:noFill/>
            </a:ln>
          </p:spPr>
          <p:txBody>
            <a:bodyPr spcFirstLastPara="1" wrap="square" lIns="487675" tIns="406400" rIns="325100" bIns="406400" anchor="t" anchorCtr="0">
              <a:noAutofit/>
            </a:bodyPr>
            <a:lstStyle/>
            <a:p>
              <a:pPr marL="0" marR="0" lvl="0" indent="0" algn="l" rtl="0">
                <a:lnSpc>
                  <a:spcPct val="90000"/>
                </a:lnSpc>
                <a:spcBef>
                  <a:spcPts val="0"/>
                </a:spcBef>
                <a:spcAft>
                  <a:spcPts val="0"/>
                </a:spcAft>
                <a:buClr>
                  <a:srgbClr val="0095E5"/>
                </a:buClr>
                <a:buSzPts val="3000"/>
                <a:buFont typeface="Arial"/>
                <a:buNone/>
              </a:pPr>
              <a:endParaRPr sz="3000" b="0" i="0" u="none" strike="noStrike" cap="none">
                <a:solidFill>
                  <a:srgbClr val="FFFFFF"/>
                </a:solidFill>
                <a:latin typeface="Arial"/>
                <a:ea typeface="Arial"/>
                <a:cs typeface="Arial"/>
                <a:sym typeface="Arial"/>
              </a:endParaRPr>
            </a:p>
          </p:txBody>
        </p:sp>
        <p:sp>
          <p:nvSpPr>
            <p:cNvPr id="425" name="Shape 425"/>
            <p:cNvSpPr/>
            <p:nvPr/>
          </p:nvSpPr>
          <p:spPr>
            <a:xfrm>
              <a:off x="640792" y="2417825"/>
              <a:ext cx="3161704" cy="90002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800"/>
                <a:buFont typeface="Arial"/>
                <a:buNone/>
              </a:pPr>
              <a:r>
                <a:rPr lang="en-US" sz="2800" b="1" i="0" u="none" strike="noStrike" cap="none">
                  <a:solidFill>
                    <a:srgbClr val="FFFFFF"/>
                  </a:solidFill>
                  <a:latin typeface="Arial"/>
                  <a:ea typeface="Arial"/>
                  <a:cs typeface="Arial"/>
                  <a:sym typeface="Arial"/>
                </a:rPr>
                <a:t>Choice</a:t>
              </a:r>
              <a:endParaRPr/>
            </a:p>
          </p:txBody>
        </p:sp>
        <p:sp>
          <p:nvSpPr>
            <p:cNvPr id="426" name="Shape 426"/>
            <p:cNvSpPr/>
            <p:nvPr/>
          </p:nvSpPr>
          <p:spPr>
            <a:xfrm rot="-5400000" flipH="1">
              <a:off x="7251974" y="2833177"/>
              <a:ext cx="1060119" cy="254615"/>
            </a:xfrm>
            <a:prstGeom prst="parallelogram">
              <a:avLst>
                <a:gd name="adj" fmla="val 66077"/>
              </a:avLst>
            </a:prstGeom>
            <a:solidFill>
              <a:srgbClr val="002E3F"/>
            </a:solidFill>
            <a:ln>
              <a:noFill/>
            </a:ln>
          </p:spPr>
          <p:txBody>
            <a:bodyPr spcFirstLastPara="1" wrap="square" lIns="91425" tIns="45700" rIns="91425" bIns="45700" anchor="ctr" anchorCtr="0">
              <a:noAutofit/>
            </a:bodyPr>
            <a:lstStyle/>
            <a:p>
              <a:pPr marL="0" marR="0" lvl="0" indent="0" algn="ctr" rtl="0">
                <a:lnSpc>
                  <a:spcPct val="253300"/>
                </a:lnSpc>
                <a:spcBef>
                  <a:spcPts val="0"/>
                </a:spcBef>
                <a:spcAft>
                  <a:spcPts val="0"/>
                </a:spcAft>
                <a:buClr>
                  <a:srgbClr val="0095E5"/>
                </a:buClr>
                <a:buSzPts val="3000"/>
                <a:buFont typeface="Arial"/>
                <a:buNone/>
              </a:pPr>
              <a:endParaRPr sz="3000" b="0" i="0" u="none" strike="noStrike" cap="none">
                <a:solidFill>
                  <a:schemeClr val="lt1"/>
                </a:solidFill>
                <a:latin typeface="Arial"/>
                <a:ea typeface="Arial"/>
                <a:cs typeface="Arial"/>
                <a:sym typeface="Arial"/>
              </a:endParaRPr>
            </a:p>
          </p:txBody>
        </p:sp>
        <p:sp>
          <p:nvSpPr>
            <p:cNvPr id="427" name="Shape 427"/>
            <p:cNvSpPr/>
            <p:nvPr/>
          </p:nvSpPr>
          <p:spPr>
            <a:xfrm rot="5400000">
              <a:off x="3863446" y="2840365"/>
              <a:ext cx="1081619" cy="261740"/>
            </a:xfrm>
            <a:prstGeom prst="parallelogram">
              <a:avLst>
                <a:gd name="adj" fmla="val 66077"/>
              </a:avLst>
            </a:prstGeom>
            <a:solidFill>
              <a:srgbClr val="002E3F"/>
            </a:solidFill>
            <a:ln>
              <a:noFill/>
            </a:ln>
          </p:spPr>
          <p:txBody>
            <a:bodyPr spcFirstLastPara="1" wrap="square" lIns="91425" tIns="45700" rIns="91425" bIns="45700" anchor="ctr" anchorCtr="0">
              <a:noAutofit/>
            </a:bodyPr>
            <a:lstStyle/>
            <a:p>
              <a:pPr marL="0" marR="0" lvl="0" indent="0" algn="ctr" rtl="0">
                <a:lnSpc>
                  <a:spcPct val="253300"/>
                </a:lnSpc>
                <a:spcBef>
                  <a:spcPts val="0"/>
                </a:spcBef>
                <a:spcAft>
                  <a:spcPts val="0"/>
                </a:spcAft>
                <a:buClr>
                  <a:srgbClr val="0095E5"/>
                </a:buClr>
                <a:buSzPts val="3000"/>
                <a:buFont typeface="Arial"/>
                <a:buNone/>
              </a:pPr>
              <a:endParaRPr sz="3000" b="0" i="0" u="none" strike="noStrike" cap="none">
                <a:solidFill>
                  <a:schemeClr val="lt1"/>
                </a:solidFill>
                <a:latin typeface="Arial"/>
                <a:ea typeface="Arial"/>
                <a:cs typeface="Arial"/>
                <a:sym typeface="Arial"/>
              </a:endParaRPr>
            </a:p>
          </p:txBody>
        </p:sp>
        <p:sp>
          <p:nvSpPr>
            <p:cNvPr id="428" name="Shape 428"/>
            <p:cNvSpPr/>
            <p:nvPr/>
          </p:nvSpPr>
          <p:spPr>
            <a:xfrm>
              <a:off x="4273384" y="2405230"/>
              <a:ext cx="3635956" cy="903826"/>
            </a:xfrm>
            <a:prstGeom prst="rect">
              <a:avLst/>
            </a:prstGeom>
            <a:solidFill>
              <a:srgbClr val="00455E"/>
            </a:solidFill>
            <a:ln>
              <a:noFill/>
            </a:ln>
          </p:spPr>
          <p:txBody>
            <a:bodyPr spcFirstLastPara="1" wrap="square" lIns="487675" tIns="406400" rIns="325100" bIns="406400" anchor="t" anchorCtr="0">
              <a:noAutofit/>
            </a:bodyPr>
            <a:lstStyle/>
            <a:p>
              <a:pPr marL="0" marR="0" lvl="0" indent="0" algn="l" rtl="0">
                <a:lnSpc>
                  <a:spcPct val="90000"/>
                </a:lnSpc>
                <a:spcBef>
                  <a:spcPts val="0"/>
                </a:spcBef>
                <a:spcAft>
                  <a:spcPts val="0"/>
                </a:spcAft>
                <a:buClr>
                  <a:srgbClr val="0095E5"/>
                </a:buClr>
                <a:buSzPts val="3000"/>
                <a:buFont typeface="Arial"/>
                <a:buNone/>
              </a:pPr>
              <a:endParaRPr sz="3000" b="0" i="0" u="none" strike="noStrike" cap="none">
                <a:solidFill>
                  <a:srgbClr val="FFFFFF"/>
                </a:solidFill>
                <a:latin typeface="Arial"/>
                <a:ea typeface="Arial"/>
                <a:cs typeface="Arial"/>
                <a:sym typeface="Arial"/>
              </a:endParaRPr>
            </a:p>
          </p:txBody>
        </p:sp>
        <p:sp>
          <p:nvSpPr>
            <p:cNvPr id="429" name="Shape 429"/>
            <p:cNvSpPr/>
            <p:nvPr/>
          </p:nvSpPr>
          <p:spPr>
            <a:xfrm>
              <a:off x="4501866" y="2417825"/>
              <a:ext cx="3161704" cy="90002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800"/>
                <a:buFont typeface="Arial"/>
                <a:buNone/>
              </a:pPr>
              <a:r>
                <a:rPr lang="en-US" sz="2800" b="1" i="0" u="none" strike="noStrike" cap="none">
                  <a:solidFill>
                    <a:srgbClr val="FFFFFF"/>
                  </a:solidFill>
                  <a:latin typeface="Arial"/>
                  <a:ea typeface="Arial"/>
                  <a:cs typeface="Arial"/>
                  <a:sym typeface="Arial"/>
                </a:rPr>
                <a:t>Security</a:t>
              </a:r>
              <a:endParaRPr/>
            </a:p>
          </p:txBody>
        </p:sp>
        <p:sp>
          <p:nvSpPr>
            <p:cNvPr id="430" name="Shape 430"/>
            <p:cNvSpPr/>
            <p:nvPr/>
          </p:nvSpPr>
          <p:spPr>
            <a:xfrm rot="-5400000" flipH="1">
              <a:off x="11123872" y="2833177"/>
              <a:ext cx="1060119" cy="254615"/>
            </a:xfrm>
            <a:prstGeom prst="parallelogram">
              <a:avLst>
                <a:gd name="adj" fmla="val 66077"/>
              </a:avLst>
            </a:prstGeom>
            <a:solidFill>
              <a:srgbClr val="35525C"/>
            </a:solidFill>
            <a:ln>
              <a:noFill/>
            </a:ln>
          </p:spPr>
          <p:txBody>
            <a:bodyPr spcFirstLastPara="1" wrap="square" lIns="91425" tIns="45700" rIns="91425" bIns="45700" anchor="ctr" anchorCtr="0">
              <a:noAutofit/>
            </a:bodyPr>
            <a:lstStyle/>
            <a:p>
              <a:pPr marL="0" marR="0" lvl="0" indent="0" algn="ctr" rtl="0">
                <a:lnSpc>
                  <a:spcPct val="253300"/>
                </a:lnSpc>
                <a:spcBef>
                  <a:spcPts val="0"/>
                </a:spcBef>
                <a:spcAft>
                  <a:spcPts val="0"/>
                </a:spcAft>
                <a:buClr>
                  <a:srgbClr val="0095E5"/>
                </a:buClr>
                <a:buSzPts val="3000"/>
                <a:buFont typeface="Arial"/>
                <a:buNone/>
              </a:pPr>
              <a:endParaRPr sz="3000" b="0" i="0" u="none" strike="noStrike" cap="none">
                <a:solidFill>
                  <a:schemeClr val="lt1"/>
                </a:solidFill>
                <a:latin typeface="Arial"/>
                <a:ea typeface="Arial"/>
                <a:cs typeface="Arial"/>
                <a:sym typeface="Arial"/>
              </a:endParaRPr>
            </a:p>
          </p:txBody>
        </p:sp>
        <p:sp>
          <p:nvSpPr>
            <p:cNvPr id="431" name="Shape 431"/>
            <p:cNvSpPr/>
            <p:nvPr/>
          </p:nvSpPr>
          <p:spPr>
            <a:xfrm rot="5400000">
              <a:off x="7735344" y="2840365"/>
              <a:ext cx="1081619" cy="261740"/>
            </a:xfrm>
            <a:prstGeom prst="parallelogram">
              <a:avLst>
                <a:gd name="adj" fmla="val 66077"/>
              </a:avLst>
            </a:prstGeom>
            <a:solidFill>
              <a:srgbClr val="35525C"/>
            </a:solidFill>
            <a:ln>
              <a:noFill/>
            </a:ln>
          </p:spPr>
          <p:txBody>
            <a:bodyPr spcFirstLastPara="1" wrap="square" lIns="91425" tIns="45700" rIns="91425" bIns="45700" anchor="ctr" anchorCtr="0">
              <a:noAutofit/>
            </a:bodyPr>
            <a:lstStyle/>
            <a:p>
              <a:pPr marL="0" marR="0" lvl="0" indent="0" algn="ctr" rtl="0">
                <a:lnSpc>
                  <a:spcPct val="253300"/>
                </a:lnSpc>
                <a:spcBef>
                  <a:spcPts val="0"/>
                </a:spcBef>
                <a:spcAft>
                  <a:spcPts val="0"/>
                </a:spcAft>
                <a:buClr>
                  <a:srgbClr val="0095E5"/>
                </a:buClr>
                <a:buSzPts val="3000"/>
                <a:buFont typeface="Arial"/>
                <a:buNone/>
              </a:pPr>
              <a:endParaRPr sz="3000" b="0" i="0" u="none" strike="noStrike" cap="none">
                <a:solidFill>
                  <a:schemeClr val="lt1"/>
                </a:solidFill>
                <a:latin typeface="Arial"/>
                <a:ea typeface="Arial"/>
                <a:cs typeface="Arial"/>
                <a:sym typeface="Arial"/>
              </a:endParaRPr>
            </a:p>
          </p:txBody>
        </p:sp>
        <p:sp>
          <p:nvSpPr>
            <p:cNvPr id="432" name="Shape 432"/>
            <p:cNvSpPr/>
            <p:nvPr/>
          </p:nvSpPr>
          <p:spPr>
            <a:xfrm>
              <a:off x="8145282" y="2405230"/>
              <a:ext cx="3635956" cy="903825"/>
            </a:xfrm>
            <a:prstGeom prst="rect">
              <a:avLst/>
            </a:prstGeom>
            <a:solidFill>
              <a:srgbClr val="507B8A"/>
            </a:solidFill>
            <a:ln>
              <a:noFill/>
            </a:ln>
          </p:spPr>
          <p:txBody>
            <a:bodyPr spcFirstLastPara="1" wrap="square" lIns="487675" tIns="406400" rIns="325100" bIns="406400" anchor="t" anchorCtr="0">
              <a:noAutofit/>
            </a:bodyPr>
            <a:lstStyle/>
            <a:p>
              <a:pPr marL="0" marR="0" lvl="0" indent="0" algn="l" rtl="0">
                <a:lnSpc>
                  <a:spcPct val="90000"/>
                </a:lnSpc>
                <a:spcBef>
                  <a:spcPts val="0"/>
                </a:spcBef>
                <a:spcAft>
                  <a:spcPts val="0"/>
                </a:spcAft>
                <a:buClr>
                  <a:srgbClr val="0095E5"/>
                </a:buClr>
                <a:buSzPts val="3000"/>
                <a:buFont typeface="Arial"/>
                <a:buNone/>
              </a:pPr>
              <a:endParaRPr sz="3000" b="0" i="0" u="none" strike="noStrike" cap="none">
                <a:solidFill>
                  <a:srgbClr val="FFFFFF"/>
                </a:solidFill>
                <a:latin typeface="Arial"/>
                <a:ea typeface="Arial"/>
                <a:cs typeface="Arial"/>
                <a:sym typeface="Arial"/>
              </a:endParaRPr>
            </a:p>
          </p:txBody>
        </p:sp>
        <p:sp>
          <p:nvSpPr>
            <p:cNvPr id="433" name="Shape 433"/>
            <p:cNvSpPr/>
            <p:nvPr/>
          </p:nvSpPr>
          <p:spPr>
            <a:xfrm>
              <a:off x="8385834" y="2417825"/>
              <a:ext cx="3161704" cy="90002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800"/>
                <a:buFont typeface="Arial"/>
                <a:buNone/>
              </a:pPr>
              <a:r>
                <a:rPr lang="en-US" sz="2800" b="1" i="0" u="none" strike="noStrike" cap="none">
                  <a:solidFill>
                    <a:srgbClr val="FFFFFF"/>
                  </a:solidFill>
                  <a:latin typeface="Arial"/>
                  <a:ea typeface="Arial"/>
                  <a:cs typeface="Arial"/>
                  <a:sym typeface="Arial"/>
                </a:rPr>
                <a:t>Agility</a:t>
              </a:r>
              <a:endParaRPr/>
            </a:p>
          </p:txBody>
        </p:sp>
      </p:grpSp>
      <p:grpSp>
        <p:nvGrpSpPr>
          <p:cNvPr id="434" name="Shape 434"/>
          <p:cNvGrpSpPr/>
          <p:nvPr/>
        </p:nvGrpSpPr>
        <p:grpSpPr>
          <a:xfrm>
            <a:off x="9535824" y="1502908"/>
            <a:ext cx="840569" cy="741880"/>
            <a:chOff x="5513388" y="5932488"/>
            <a:chExt cx="784225" cy="692150"/>
          </a:xfrm>
        </p:grpSpPr>
        <p:sp>
          <p:nvSpPr>
            <p:cNvPr id="435" name="Shape 435"/>
            <p:cNvSpPr/>
            <p:nvPr/>
          </p:nvSpPr>
          <p:spPr>
            <a:xfrm>
              <a:off x="5513388" y="5932488"/>
              <a:ext cx="784225" cy="692150"/>
            </a:xfrm>
            <a:custGeom>
              <a:avLst/>
              <a:gdLst/>
              <a:ahLst/>
              <a:cxnLst/>
              <a:rect l="0" t="0" r="0" b="0"/>
              <a:pathLst>
                <a:path w="798" h="692" extrusionOk="0">
                  <a:moveTo>
                    <a:pt x="399" y="0"/>
                  </a:moveTo>
                  <a:cubicBezTo>
                    <a:pt x="179" y="0"/>
                    <a:pt x="0" y="176"/>
                    <a:pt x="0" y="393"/>
                  </a:cubicBezTo>
                  <a:cubicBezTo>
                    <a:pt x="0" y="513"/>
                    <a:pt x="55" y="620"/>
                    <a:pt x="141" y="692"/>
                  </a:cubicBezTo>
                  <a:cubicBezTo>
                    <a:pt x="657" y="692"/>
                    <a:pt x="657" y="692"/>
                    <a:pt x="657" y="692"/>
                  </a:cubicBezTo>
                  <a:cubicBezTo>
                    <a:pt x="743" y="620"/>
                    <a:pt x="798" y="513"/>
                    <a:pt x="798" y="393"/>
                  </a:cubicBezTo>
                  <a:cubicBezTo>
                    <a:pt x="798" y="176"/>
                    <a:pt x="619" y="0"/>
                    <a:pt x="399" y="0"/>
                  </a:cubicBezTo>
                  <a:close/>
                  <a:moveTo>
                    <a:pt x="638" y="661"/>
                  </a:moveTo>
                  <a:cubicBezTo>
                    <a:pt x="159" y="661"/>
                    <a:pt x="159" y="661"/>
                    <a:pt x="159" y="661"/>
                  </a:cubicBezTo>
                  <a:cubicBezTo>
                    <a:pt x="83" y="595"/>
                    <a:pt x="34" y="499"/>
                    <a:pt x="34" y="390"/>
                  </a:cubicBezTo>
                  <a:cubicBezTo>
                    <a:pt x="34" y="192"/>
                    <a:pt x="198" y="31"/>
                    <a:pt x="399" y="31"/>
                  </a:cubicBezTo>
                  <a:cubicBezTo>
                    <a:pt x="600" y="31"/>
                    <a:pt x="763" y="192"/>
                    <a:pt x="763" y="390"/>
                  </a:cubicBezTo>
                  <a:cubicBezTo>
                    <a:pt x="763" y="499"/>
                    <a:pt x="715" y="595"/>
                    <a:pt x="638" y="66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237542"/>
                </a:lnSpc>
                <a:spcBef>
                  <a:spcPts val="0"/>
                </a:spcBef>
                <a:spcAft>
                  <a:spcPts val="0"/>
                </a:spcAft>
                <a:buClr>
                  <a:srgbClr val="0095E5"/>
                </a:buClr>
                <a:buSzPts val="3199"/>
                <a:buFont typeface="Arial"/>
                <a:buNone/>
              </a:pPr>
              <a:endParaRPr sz="3199" b="0" i="0" u="none" strike="noStrike" cap="none">
                <a:solidFill>
                  <a:srgbClr val="0095E5"/>
                </a:solidFill>
                <a:latin typeface="Arial"/>
                <a:ea typeface="Arial"/>
                <a:cs typeface="Arial"/>
                <a:sym typeface="Arial"/>
              </a:endParaRPr>
            </a:p>
          </p:txBody>
        </p:sp>
        <p:sp>
          <p:nvSpPr>
            <p:cNvPr id="436" name="Shape 436"/>
            <p:cNvSpPr/>
            <p:nvPr/>
          </p:nvSpPr>
          <p:spPr>
            <a:xfrm>
              <a:off x="5838826" y="6102351"/>
              <a:ext cx="285750" cy="290513"/>
            </a:xfrm>
            <a:custGeom>
              <a:avLst/>
              <a:gdLst/>
              <a:ahLst/>
              <a:cxnLst/>
              <a:rect l="0" t="0" r="0" b="0"/>
              <a:pathLst>
                <a:path w="291" h="290" extrusionOk="0">
                  <a:moveTo>
                    <a:pt x="289" y="10"/>
                  </a:moveTo>
                  <a:cubicBezTo>
                    <a:pt x="287" y="5"/>
                    <a:pt x="287" y="5"/>
                    <a:pt x="287" y="5"/>
                  </a:cubicBezTo>
                  <a:cubicBezTo>
                    <a:pt x="282" y="1"/>
                    <a:pt x="282" y="1"/>
                    <a:pt x="282" y="1"/>
                  </a:cubicBezTo>
                  <a:cubicBezTo>
                    <a:pt x="275" y="0"/>
                    <a:pt x="275" y="0"/>
                    <a:pt x="275" y="0"/>
                  </a:cubicBezTo>
                  <a:cubicBezTo>
                    <a:pt x="269" y="1"/>
                    <a:pt x="269" y="1"/>
                    <a:pt x="269" y="1"/>
                  </a:cubicBezTo>
                  <a:cubicBezTo>
                    <a:pt x="264" y="4"/>
                    <a:pt x="264" y="4"/>
                    <a:pt x="264" y="4"/>
                  </a:cubicBezTo>
                  <a:cubicBezTo>
                    <a:pt x="94" y="152"/>
                    <a:pt x="94" y="152"/>
                    <a:pt x="94" y="152"/>
                  </a:cubicBezTo>
                  <a:cubicBezTo>
                    <a:pt x="87" y="150"/>
                    <a:pt x="79" y="148"/>
                    <a:pt x="71" y="148"/>
                  </a:cubicBezTo>
                  <a:cubicBezTo>
                    <a:pt x="32" y="148"/>
                    <a:pt x="0" y="180"/>
                    <a:pt x="0" y="219"/>
                  </a:cubicBezTo>
                  <a:cubicBezTo>
                    <a:pt x="0" y="258"/>
                    <a:pt x="32" y="290"/>
                    <a:pt x="71" y="290"/>
                  </a:cubicBezTo>
                  <a:cubicBezTo>
                    <a:pt x="110" y="290"/>
                    <a:pt x="141" y="258"/>
                    <a:pt x="141" y="219"/>
                  </a:cubicBezTo>
                  <a:cubicBezTo>
                    <a:pt x="141" y="211"/>
                    <a:pt x="140" y="202"/>
                    <a:pt x="137" y="195"/>
                  </a:cubicBezTo>
                  <a:cubicBezTo>
                    <a:pt x="287" y="27"/>
                    <a:pt x="287" y="27"/>
                    <a:pt x="287" y="27"/>
                  </a:cubicBezTo>
                  <a:cubicBezTo>
                    <a:pt x="289" y="22"/>
                    <a:pt x="289" y="22"/>
                    <a:pt x="289" y="22"/>
                  </a:cubicBezTo>
                  <a:cubicBezTo>
                    <a:pt x="291" y="16"/>
                    <a:pt x="291" y="16"/>
                    <a:pt x="291" y="16"/>
                  </a:cubicBezTo>
                  <a:lnTo>
                    <a:pt x="289" y="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237542"/>
                </a:lnSpc>
                <a:spcBef>
                  <a:spcPts val="0"/>
                </a:spcBef>
                <a:spcAft>
                  <a:spcPts val="0"/>
                </a:spcAft>
                <a:buClr>
                  <a:srgbClr val="0095E5"/>
                </a:buClr>
                <a:buSzPts val="3199"/>
                <a:buFont typeface="Arial"/>
                <a:buNone/>
              </a:pPr>
              <a:endParaRPr sz="3199" b="0" i="0" u="none" strike="noStrike" cap="none">
                <a:solidFill>
                  <a:srgbClr val="0095E5"/>
                </a:solidFill>
                <a:latin typeface="Arial"/>
                <a:ea typeface="Arial"/>
                <a:cs typeface="Arial"/>
                <a:sym typeface="Arial"/>
              </a:endParaRPr>
            </a:p>
          </p:txBody>
        </p:sp>
        <p:sp>
          <p:nvSpPr>
            <p:cNvPr id="437" name="Shape 437"/>
            <p:cNvSpPr/>
            <p:nvPr/>
          </p:nvSpPr>
          <p:spPr>
            <a:xfrm>
              <a:off x="6110288" y="6172201"/>
              <a:ext cx="74613" cy="311150"/>
            </a:xfrm>
            <a:custGeom>
              <a:avLst/>
              <a:gdLst/>
              <a:ahLst/>
              <a:cxnLst/>
              <a:rect l="0" t="0" r="0" b="0"/>
              <a:pathLst>
                <a:path w="77" h="311" extrusionOk="0">
                  <a:moveTo>
                    <a:pt x="77" y="152"/>
                  </a:moveTo>
                  <a:cubicBezTo>
                    <a:pt x="77" y="101"/>
                    <a:pt x="63" y="53"/>
                    <a:pt x="38" y="12"/>
                  </a:cubicBezTo>
                  <a:cubicBezTo>
                    <a:pt x="37" y="8"/>
                    <a:pt x="32" y="3"/>
                    <a:pt x="32" y="3"/>
                  </a:cubicBezTo>
                  <a:cubicBezTo>
                    <a:pt x="30" y="1"/>
                    <a:pt x="27" y="0"/>
                    <a:pt x="24" y="0"/>
                  </a:cubicBezTo>
                  <a:cubicBezTo>
                    <a:pt x="15" y="0"/>
                    <a:pt x="8" y="7"/>
                    <a:pt x="8" y="15"/>
                  </a:cubicBezTo>
                  <a:cubicBezTo>
                    <a:pt x="8" y="20"/>
                    <a:pt x="12" y="22"/>
                    <a:pt x="15" y="28"/>
                  </a:cubicBezTo>
                  <a:cubicBezTo>
                    <a:pt x="37" y="64"/>
                    <a:pt x="49" y="106"/>
                    <a:pt x="49" y="150"/>
                  </a:cubicBezTo>
                  <a:cubicBezTo>
                    <a:pt x="49" y="202"/>
                    <a:pt x="33" y="249"/>
                    <a:pt x="5" y="289"/>
                  </a:cubicBezTo>
                  <a:cubicBezTo>
                    <a:pt x="5" y="289"/>
                    <a:pt x="2" y="292"/>
                    <a:pt x="2" y="294"/>
                  </a:cubicBezTo>
                  <a:cubicBezTo>
                    <a:pt x="0" y="303"/>
                    <a:pt x="8" y="311"/>
                    <a:pt x="16" y="311"/>
                  </a:cubicBezTo>
                  <a:cubicBezTo>
                    <a:pt x="23" y="311"/>
                    <a:pt x="30" y="305"/>
                    <a:pt x="34" y="299"/>
                  </a:cubicBezTo>
                  <a:cubicBezTo>
                    <a:pt x="61" y="257"/>
                    <a:pt x="77" y="206"/>
                    <a:pt x="77" y="15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237542"/>
                </a:lnSpc>
                <a:spcBef>
                  <a:spcPts val="0"/>
                </a:spcBef>
                <a:spcAft>
                  <a:spcPts val="0"/>
                </a:spcAft>
                <a:buClr>
                  <a:srgbClr val="0095E5"/>
                </a:buClr>
                <a:buSzPts val="3199"/>
                <a:buFont typeface="Arial"/>
                <a:buNone/>
              </a:pPr>
              <a:endParaRPr sz="3199" b="0" i="0" u="none" strike="noStrike" cap="none">
                <a:solidFill>
                  <a:srgbClr val="0095E5"/>
                </a:solidFill>
                <a:latin typeface="Arial"/>
                <a:ea typeface="Arial"/>
                <a:cs typeface="Arial"/>
                <a:sym typeface="Arial"/>
              </a:endParaRPr>
            </a:p>
          </p:txBody>
        </p:sp>
        <p:sp>
          <p:nvSpPr>
            <p:cNvPr id="438" name="Shape 438"/>
            <p:cNvSpPr/>
            <p:nvPr/>
          </p:nvSpPr>
          <p:spPr>
            <a:xfrm>
              <a:off x="5626101" y="6045201"/>
              <a:ext cx="433388" cy="450850"/>
            </a:xfrm>
            <a:custGeom>
              <a:avLst/>
              <a:gdLst/>
              <a:ahLst/>
              <a:cxnLst/>
              <a:rect l="0" t="0" r="0" b="0"/>
              <a:pathLst>
                <a:path w="442" h="451" extrusionOk="0">
                  <a:moveTo>
                    <a:pt x="434" y="43"/>
                  </a:moveTo>
                  <a:cubicBezTo>
                    <a:pt x="434" y="43"/>
                    <a:pt x="434" y="43"/>
                    <a:pt x="434" y="43"/>
                  </a:cubicBezTo>
                  <a:cubicBezTo>
                    <a:pt x="434" y="43"/>
                    <a:pt x="434" y="43"/>
                    <a:pt x="434" y="43"/>
                  </a:cubicBezTo>
                  <a:cubicBezTo>
                    <a:pt x="433" y="42"/>
                    <a:pt x="432" y="41"/>
                    <a:pt x="431" y="41"/>
                  </a:cubicBezTo>
                  <a:cubicBezTo>
                    <a:pt x="389" y="15"/>
                    <a:pt x="340" y="0"/>
                    <a:pt x="287" y="0"/>
                  </a:cubicBezTo>
                  <a:cubicBezTo>
                    <a:pt x="286" y="0"/>
                    <a:pt x="285" y="0"/>
                    <a:pt x="285" y="0"/>
                  </a:cubicBezTo>
                  <a:cubicBezTo>
                    <a:pt x="127" y="0"/>
                    <a:pt x="0" y="126"/>
                    <a:pt x="0" y="280"/>
                  </a:cubicBezTo>
                  <a:cubicBezTo>
                    <a:pt x="0" y="304"/>
                    <a:pt x="3" y="327"/>
                    <a:pt x="10" y="349"/>
                  </a:cubicBezTo>
                  <a:cubicBezTo>
                    <a:pt x="19" y="383"/>
                    <a:pt x="34" y="413"/>
                    <a:pt x="53" y="440"/>
                  </a:cubicBezTo>
                  <a:cubicBezTo>
                    <a:pt x="55" y="443"/>
                    <a:pt x="60" y="449"/>
                    <a:pt x="60" y="449"/>
                  </a:cubicBezTo>
                  <a:cubicBezTo>
                    <a:pt x="63" y="450"/>
                    <a:pt x="66" y="451"/>
                    <a:pt x="69" y="450"/>
                  </a:cubicBezTo>
                  <a:cubicBezTo>
                    <a:pt x="78" y="450"/>
                    <a:pt x="84" y="442"/>
                    <a:pt x="83" y="434"/>
                  </a:cubicBezTo>
                  <a:cubicBezTo>
                    <a:pt x="82" y="429"/>
                    <a:pt x="78" y="428"/>
                    <a:pt x="75" y="422"/>
                  </a:cubicBezTo>
                  <a:cubicBezTo>
                    <a:pt x="46" y="382"/>
                    <a:pt x="28" y="330"/>
                    <a:pt x="28" y="278"/>
                  </a:cubicBezTo>
                  <a:cubicBezTo>
                    <a:pt x="28" y="142"/>
                    <a:pt x="143" y="31"/>
                    <a:pt x="285" y="31"/>
                  </a:cubicBezTo>
                  <a:cubicBezTo>
                    <a:pt x="325" y="31"/>
                    <a:pt x="363" y="40"/>
                    <a:pt x="397" y="56"/>
                  </a:cubicBezTo>
                  <a:cubicBezTo>
                    <a:pt x="405" y="60"/>
                    <a:pt x="413" y="65"/>
                    <a:pt x="420" y="70"/>
                  </a:cubicBezTo>
                  <a:cubicBezTo>
                    <a:pt x="421" y="70"/>
                    <a:pt x="424" y="73"/>
                    <a:pt x="426" y="73"/>
                  </a:cubicBezTo>
                  <a:cubicBezTo>
                    <a:pt x="435" y="75"/>
                    <a:pt x="442" y="67"/>
                    <a:pt x="442" y="59"/>
                  </a:cubicBezTo>
                  <a:cubicBezTo>
                    <a:pt x="442" y="53"/>
                    <a:pt x="438" y="47"/>
                    <a:pt x="434" y="4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237542"/>
                </a:lnSpc>
                <a:spcBef>
                  <a:spcPts val="0"/>
                </a:spcBef>
                <a:spcAft>
                  <a:spcPts val="0"/>
                </a:spcAft>
                <a:buClr>
                  <a:srgbClr val="0095E5"/>
                </a:buClr>
                <a:buSzPts val="3199"/>
                <a:buFont typeface="Arial"/>
                <a:buNone/>
              </a:pPr>
              <a:endParaRPr sz="3199" b="0" i="0" u="none" strike="noStrike" cap="none">
                <a:solidFill>
                  <a:srgbClr val="0095E5"/>
                </a:solidFill>
                <a:latin typeface="Arial"/>
                <a:ea typeface="Arial"/>
                <a:cs typeface="Arial"/>
                <a:sym typeface="Arial"/>
              </a:endParaRPr>
            </a:p>
          </p:txBody>
        </p:sp>
      </p:grpSp>
      <p:sp>
        <p:nvSpPr>
          <p:cNvPr id="439" name="Shape 439"/>
          <p:cNvSpPr txBox="1"/>
          <p:nvPr/>
        </p:nvSpPr>
        <p:spPr>
          <a:xfrm>
            <a:off x="4695002" y="3719626"/>
            <a:ext cx="2835351" cy="1208021"/>
          </a:xfrm>
          <a:prstGeom prst="rect">
            <a:avLst/>
          </a:prstGeom>
          <a:noFill/>
          <a:ln>
            <a:noFill/>
          </a:ln>
        </p:spPr>
        <p:txBody>
          <a:bodyPr spcFirstLastPara="1" wrap="square" lIns="34275" tIns="34275" rIns="34275" bIns="34275" anchor="t" anchorCtr="0">
            <a:noAutofit/>
          </a:bodyPr>
          <a:lstStyle/>
          <a:p>
            <a:pPr marL="274320" marR="0" lvl="0" indent="-274320" algn="l" rtl="0">
              <a:lnSpc>
                <a:spcPct val="100000"/>
              </a:lnSpc>
              <a:spcBef>
                <a:spcPts val="0"/>
              </a:spcBef>
              <a:spcAft>
                <a:spcPts val="0"/>
              </a:spcAft>
              <a:buClr>
                <a:srgbClr val="FFFFFF"/>
              </a:buClr>
              <a:buSzPts val="1600"/>
              <a:buFont typeface="Arial"/>
              <a:buChar char="•"/>
            </a:pPr>
            <a:r>
              <a:rPr lang="en-US" sz="1600" b="0" i="0" u="none" strike="noStrike" cap="none">
                <a:solidFill>
                  <a:srgbClr val="FFFFFF"/>
                </a:solidFill>
                <a:latin typeface="Arial"/>
                <a:ea typeface="Arial"/>
                <a:cs typeface="Arial"/>
                <a:sym typeface="Arial"/>
              </a:rPr>
              <a:t>Governance </a:t>
            </a:r>
            <a:endParaRPr/>
          </a:p>
          <a:p>
            <a:pPr marL="274320" marR="0" lvl="0" indent="-274320" algn="l" rtl="0">
              <a:lnSpc>
                <a:spcPct val="100000"/>
              </a:lnSpc>
              <a:spcBef>
                <a:spcPts val="300"/>
              </a:spcBef>
              <a:spcAft>
                <a:spcPts val="0"/>
              </a:spcAft>
              <a:buClr>
                <a:srgbClr val="FFFFFF"/>
              </a:buClr>
              <a:buSzPts val="1600"/>
              <a:buFont typeface="Arial"/>
              <a:buChar char="•"/>
            </a:pPr>
            <a:r>
              <a:rPr lang="en-US" sz="1600" b="0" i="0" u="none" strike="noStrike" cap="none">
                <a:solidFill>
                  <a:srgbClr val="FFFFFF"/>
                </a:solidFill>
                <a:latin typeface="Arial"/>
                <a:ea typeface="Arial"/>
                <a:cs typeface="Arial"/>
                <a:sym typeface="Arial"/>
              </a:rPr>
              <a:t>Chain of custody</a:t>
            </a:r>
            <a:endParaRPr/>
          </a:p>
          <a:p>
            <a:pPr marL="274320" marR="0" lvl="0" indent="-274320" algn="l" rtl="0">
              <a:lnSpc>
                <a:spcPct val="100000"/>
              </a:lnSpc>
              <a:spcBef>
                <a:spcPts val="300"/>
              </a:spcBef>
              <a:spcAft>
                <a:spcPts val="0"/>
              </a:spcAft>
              <a:buClr>
                <a:srgbClr val="FFFFFF"/>
              </a:buClr>
              <a:buSzPts val="1600"/>
              <a:buFont typeface="Arial"/>
              <a:buChar char="•"/>
            </a:pPr>
            <a:r>
              <a:rPr lang="en-US" sz="1600" b="0" i="0" u="none" strike="noStrike" cap="none">
                <a:solidFill>
                  <a:srgbClr val="FFFFFF"/>
                </a:solidFill>
                <a:latin typeface="Arial"/>
                <a:ea typeface="Arial"/>
                <a:cs typeface="Arial"/>
                <a:sym typeface="Arial"/>
              </a:rPr>
              <a:t>Role-based access control </a:t>
            </a:r>
            <a:endParaRPr/>
          </a:p>
          <a:p>
            <a:pPr marL="274320" marR="0" lvl="0" indent="-274320" algn="l" rtl="0">
              <a:lnSpc>
                <a:spcPct val="100000"/>
              </a:lnSpc>
              <a:spcBef>
                <a:spcPts val="300"/>
              </a:spcBef>
              <a:spcAft>
                <a:spcPts val="300"/>
              </a:spcAft>
              <a:buClr>
                <a:srgbClr val="FFFFFF"/>
              </a:buClr>
              <a:buSzPts val="1600"/>
              <a:buFont typeface="Arial"/>
              <a:buChar char="•"/>
            </a:pPr>
            <a:r>
              <a:rPr lang="en-US" sz="1600" b="0" i="0" u="none" strike="noStrike" cap="none">
                <a:solidFill>
                  <a:srgbClr val="FFFFFF"/>
                </a:solidFill>
                <a:latin typeface="Arial"/>
                <a:ea typeface="Arial"/>
                <a:cs typeface="Arial"/>
                <a:sym typeface="Arial"/>
              </a:rPr>
              <a:t>Threat scanning</a:t>
            </a:r>
            <a:endParaRPr/>
          </a:p>
        </p:txBody>
      </p:sp>
      <p:sp>
        <p:nvSpPr>
          <p:cNvPr id="440" name="Shape 440"/>
          <p:cNvSpPr txBox="1"/>
          <p:nvPr/>
        </p:nvSpPr>
        <p:spPr>
          <a:xfrm>
            <a:off x="8488907" y="3719626"/>
            <a:ext cx="2996771" cy="1454242"/>
          </a:xfrm>
          <a:prstGeom prst="rect">
            <a:avLst/>
          </a:prstGeom>
          <a:noFill/>
          <a:ln>
            <a:noFill/>
          </a:ln>
        </p:spPr>
        <p:txBody>
          <a:bodyPr spcFirstLastPara="1" wrap="square" lIns="34275" tIns="34275" rIns="34275" bIns="34275" anchor="t" anchorCtr="0">
            <a:noAutofit/>
          </a:bodyPr>
          <a:lstStyle/>
          <a:p>
            <a:pPr marL="274320" marR="0" lvl="0" indent="-274320" algn="l" rtl="0">
              <a:lnSpc>
                <a:spcPct val="100000"/>
              </a:lnSpc>
              <a:spcBef>
                <a:spcPts val="0"/>
              </a:spcBef>
              <a:spcAft>
                <a:spcPts val="0"/>
              </a:spcAft>
              <a:buClr>
                <a:srgbClr val="FFFFFF"/>
              </a:buClr>
              <a:buSzPts val="1600"/>
              <a:buFont typeface="Arial"/>
              <a:buChar char="•"/>
            </a:pPr>
            <a:r>
              <a:rPr lang="en-US" sz="1600" b="0" i="0" u="none" strike="noStrike" cap="none">
                <a:solidFill>
                  <a:srgbClr val="FFFFFF"/>
                </a:solidFill>
                <a:latin typeface="Arial"/>
                <a:ea typeface="Arial"/>
                <a:cs typeface="Arial"/>
                <a:sym typeface="Arial"/>
              </a:rPr>
              <a:t>Standardized and unified operations</a:t>
            </a:r>
            <a:endParaRPr/>
          </a:p>
          <a:p>
            <a:pPr marL="274320" marR="0" lvl="0" indent="-274320" algn="l" rtl="0">
              <a:lnSpc>
                <a:spcPct val="100000"/>
              </a:lnSpc>
              <a:spcBef>
                <a:spcPts val="300"/>
              </a:spcBef>
              <a:spcAft>
                <a:spcPts val="0"/>
              </a:spcAft>
              <a:buClr>
                <a:srgbClr val="FFFFFF"/>
              </a:buClr>
              <a:buSzPts val="1600"/>
              <a:buFont typeface="Arial"/>
              <a:buChar char="•"/>
            </a:pPr>
            <a:r>
              <a:rPr lang="en-US" sz="1600" b="0" i="0" u="none" strike="noStrike" cap="none">
                <a:solidFill>
                  <a:srgbClr val="FFFFFF"/>
                </a:solidFill>
                <a:latin typeface="Arial"/>
                <a:ea typeface="Arial"/>
                <a:cs typeface="Arial"/>
                <a:sym typeface="Arial"/>
              </a:rPr>
              <a:t>Dev to Ops consistency</a:t>
            </a:r>
            <a:endParaRPr/>
          </a:p>
          <a:p>
            <a:pPr marL="274320" marR="0" lvl="0" indent="-274320" algn="l" rtl="0">
              <a:lnSpc>
                <a:spcPct val="100000"/>
              </a:lnSpc>
              <a:spcBef>
                <a:spcPts val="300"/>
              </a:spcBef>
              <a:spcAft>
                <a:spcPts val="0"/>
              </a:spcAft>
              <a:buClr>
                <a:srgbClr val="FFFFFF"/>
              </a:buClr>
              <a:buSzPts val="1600"/>
              <a:buFont typeface="Arial"/>
              <a:buChar char="•"/>
            </a:pPr>
            <a:r>
              <a:rPr lang="en-US" sz="1600" b="0" i="0" u="none" strike="noStrike" cap="none">
                <a:solidFill>
                  <a:srgbClr val="FFFFFF"/>
                </a:solidFill>
                <a:latin typeface="Arial"/>
                <a:ea typeface="Arial"/>
                <a:cs typeface="Arial"/>
                <a:sym typeface="Arial"/>
              </a:rPr>
              <a:t>Rapid Delivery and response</a:t>
            </a:r>
            <a:endParaRPr/>
          </a:p>
          <a:p>
            <a:pPr marL="274320" marR="0" lvl="0" indent="-274320" algn="l" rtl="0">
              <a:lnSpc>
                <a:spcPct val="100000"/>
              </a:lnSpc>
              <a:spcBef>
                <a:spcPts val="300"/>
              </a:spcBef>
              <a:spcAft>
                <a:spcPts val="300"/>
              </a:spcAft>
              <a:buClr>
                <a:srgbClr val="FFFFFF"/>
              </a:buClr>
              <a:buSzPts val="1600"/>
              <a:buFont typeface="Arial"/>
              <a:buChar char="•"/>
            </a:pPr>
            <a:r>
              <a:rPr lang="en-US" sz="1600" b="0" i="0" u="none" strike="noStrike" cap="none">
                <a:solidFill>
                  <a:srgbClr val="FFFFFF"/>
                </a:solidFill>
                <a:latin typeface="Arial"/>
                <a:ea typeface="Arial"/>
                <a:cs typeface="Arial"/>
                <a:sym typeface="Arial"/>
              </a:rPr>
              <a:t>Cost efficiency</a:t>
            </a:r>
            <a:endParaRPr/>
          </a:p>
        </p:txBody>
      </p:sp>
      <p:sp>
        <p:nvSpPr>
          <p:cNvPr id="441" name="Shape 441"/>
          <p:cNvSpPr txBox="1"/>
          <p:nvPr/>
        </p:nvSpPr>
        <p:spPr>
          <a:xfrm>
            <a:off x="303939" y="368258"/>
            <a:ext cx="11316299" cy="653699"/>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2F474F"/>
              </a:buClr>
              <a:buSzPts val="2400"/>
              <a:buFont typeface="Arial"/>
              <a:buNone/>
            </a:pPr>
            <a:r>
              <a:rPr lang="en-US" sz="2400" b="1" i="0" u="none" strike="noStrike" cap="none" dirty="0">
                <a:solidFill>
                  <a:srgbClr val="2F474F"/>
                </a:solidFill>
                <a:latin typeface="Arial"/>
                <a:ea typeface="Arial"/>
                <a:cs typeface="Arial"/>
                <a:sym typeface="Arial"/>
              </a:rPr>
              <a:t>Three Core Enterprise Requirements Drive Docker EE Design</a:t>
            </a:r>
            <a:endParaRPr dirty="0"/>
          </a:p>
        </p:txBody>
      </p:sp>
    </p:spTree>
    <p:extLst>
      <p:ext uri="{BB962C8B-B14F-4D97-AF65-F5344CB8AC3E}">
        <p14:creationId xmlns:p14="http://schemas.microsoft.com/office/powerpoint/2010/main" val="373094535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1"/>
                                        </p:tgtEl>
                                        <p:attrNameLst>
                                          <p:attrName>style.visibility</p:attrName>
                                        </p:attrNameLst>
                                      </p:cBhvr>
                                      <p:to>
                                        <p:strVal val="visible"/>
                                      </p:to>
                                    </p:set>
                                    <p:animEffect transition="in" filter="fade">
                                      <p:cBhvr>
                                        <p:cTn id="7" dur="500"/>
                                        <p:tgtEl>
                                          <p:spTgt spid="4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2"/>
                                        </p:tgtEl>
                                        <p:attrNameLst>
                                          <p:attrName>style.visibility</p:attrName>
                                        </p:attrNameLst>
                                      </p:cBhvr>
                                      <p:to>
                                        <p:strVal val="visible"/>
                                      </p:to>
                                    </p:set>
                                    <p:animEffect transition="in" filter="fade">
                                      <p:cBhvr>
                                        <p:cTn id="12" dur="500"/>
                                        <p:tgtEl>
                                          <p:spTgt spid="4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3"/>
                                        </p:tgtEl>
                                        <p:attrNameLst>
                                          <p:attrName>style.visibility</p:attrName>
                                        </p:attrNameLst>
                                      </p:cBhvr>
                                      <p:to>
                                        <p:strVal val="visible"/>
                                      </p:to>
                                    </p:set>
                                    <p:animEffect transition="in" filter="fade">
                                      <p:cBhvr>
                                        <p:cTn id="17" dur="500"/>
                                        <p:tgtEl>
                                          <p:spTgt spid="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ctangle 225">
            <a:extLst>
              <a:ext uri="{FF2B5EF4-FFF2-40B4-BE49-F238E27FC236}">
                <a16:creationId xmlns:a16="http://schemas.microsoft.com/office/drawing/2014/main" id="{EB1EB096-B324-45F9-AA3E-80C6B9C28E99}"/>
              </a:ext>
            </a:extLst>
          </p:cNvPr>
          <p:cNvSpPr/>
          <p:nvPr/>
        </p:nvSpPr>
        <p:spPr>
          <a:xfrm>
            <a:off x="10178341" y="5283568"/>
            <a:ext cx="2012879" cy="1589441"/>
          </a:xfrm>
          <a:prstGeom prst="rect">
            <a:avLst/>
          </a:prstGeom>
          <a:solidFill>
            <a:srgbClr val="FFFFFF"/>
          </a:solidFill>
          <a:ln w="12700" cap="flat">
            <a:no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ctr">
            <a:spAutoFit/>
          </a:bodyPr>
          <a:lstStyle/>
          <a:p>
            <a:pPr marL="0" marR="0" indent="0" algn="l" defTabSz="342900" rtl="0" fontAlgn="auto" latinLnBrk="0" hangingPunct="0">
              <a:lnSpc>
                <a:spcPts val="5700"/>
              </a:lnSpc>
              <a:spcBef>
                <a:spcPts val="0"/>
              </a:spcBef>
              <a:spcAft>
                <a:spcPts val="0"/>
              </a:spcAft>
              <a:buClrTx/>
              <a:buSzTx/>
              <a:buFontTx/>
              <a:buNone/>
              <a:tabLst/>
            </a:pPr>
            <a:endParaRPr kumimoji="0" lang="en-US" sz="2400" b="0" i="0" u="none" strike="noStrike" cap="none" spc="0" normalizeH="0" baseline="0">
              <a:ln>
                <a:noFill/>
              </a:ln>
              <a:solidFill>
                <a:srgbClr val="0095E5"/>
              </a:solidFill>
              <a:effectLst/>
              <a:uFillTx/>
              <a:latin typeface="+mn-lt"/>
              <a:ea typeface="+mn-ea"/>
              <a:cs typeface="+mn-cs"/>
              <a:sym typeface="Arial"/>
            </a:endParaRPr>
          </a:p>
        </p:txBody>
      </p:sp>
      <p:sp>
        <p:nvSpPr>
          <p:cNvPr id="2" name="Title 1">
            <a:extLst>
              <a:ext uri="{FF2B5EF4-FFF2-40B4-BE49-F238E27FC236}">
                <a16:creationId xmlns:a16="http://schemas.microsoft.com/office/drawing/2014/main" id="{AC22B620-AB97-47ED-B8CE-B02F7A1479FF}"/>
              </a:ext>
            </a:extLst>
          </p:cNvPr>
          <p:cNvSpPr>
            <a:spLocks noGrp="1"/>
          </p:cNvSpPr>
          <p:nvPr>
            <p:ph type="title"/>
          </p:nvPr>
        </p:nvSpPr>
        <p:spPr/>
        <p:txBody>
          <a:bodyPr/>
          <a:lstStyle/>
          <a:p>
            <a:r>
              <a:rPr lang="en-US" dirty="0"/>
              <a:t>Docker EE Architecture</a:t>
            </a:r>
          </a:p>
        </p:txBody>
      </p:sp>
      <p:sp>
        <p:nvSpPr>
          <p:cNvPr id="60" name="Shape 1516">
            <a:extLst>
              <a:ext uri="{FF2B5EF4-FFF2-40B4-BE49-F238E27FC236}">
                <a16:creationId xmlns:a16="http://schemas.microsoft.com/office/drawing/2014/main" id="{E296920E-A64B-4E1B-9E31-499D5B5AAC54}"/>
              </a:ext>
            </a:extLst>
          </p:cNvPr>
          <p:cNvSpPr/>
          <p:nvPr/>
        </p:nvSpPr>
        <p:spPr>
          <a:xfrm>
            <a:off x="2956418" y="1257556"/>
            <a:ext cx="5455200" cy="2130800"/>
          </a:xfrm>
          <a:prstGeom prst="roundRect">
            <a:avLst>
              <a:gd name="adj" fmla="val 4877"/>
            </a:avLst>
          </a:prstGeom>
          <a:noFill/>
          <a:ln w="28575" cap="flat" cmpd="sng">
            <a:solidFill>
              <a:srgbClr val="127CB4"/>
            </a:solidFill>
            <a:prstDash val="dash"/>
            <a:round/>
            <a:headEnd type="none" w="med" len="med"/>
            <a:tailEnd type="none" w="med" len="med"/>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1488C6"/>
              </a:solidFill>
              <a:effectLst/>
              <a:uLnTx/>
              <a:uFillTx/>
              <a:latin typeface="Arial" charset="0"/>
              <a:ea typeface="Arial" charset="0"/>
              <a:cs typeface="Arial" charset="0"/>
            </a:endParaRPr>
          </a:p>
        </p:txBody>
      </p:sp>
      <p:sp>
        <p:nvSpPr>
          <p:cNvPr id="61" name="Shape 1517">
            <a:extLst>
              <a:ext uri="{FF2B5EF4-FFF2-40B4-BE49-F238E27FC236}">
                <a16:creationId xmlns:a16="http://schemas.microsoft.com/office/drawing/2014/main" id="{78B80C24-FFB0-4350-BD4A-AEBAF996593D}"/>
              </a:ext>
            </a:extLst>
          </p:cNvPr>
          <p:cNvSpPr/>
          <p:nvPr/>
        </p:nvSpPr>
        <p:spPr>
          <a:xfrm>
            <a:off x="3293583" y="2273589"/>
            <a:ext cx="1445600" cy="869200"/>
          </a:xfrm>
          <a:prstGeom prst="roundRect">
            <a:avLst>
              <a:gd name="adj" fmla="val 4877"/>
            </a:avLst>
          </a:prstGeom>
          <a:solidFill>
            <a:srgbClr val="E0E4E7"/>
          </a:solidFill>
          <a:ln w="19050" cap="flat" cmpd="sng">
            <a:solidFill>
              <a:srgbClr val="254356"/>
            </a:solidFill>
            <a:prstDash val="solid"/>
            <a:round/>
            <a:headEnd type="none" w="med" len="med"/>
            <a:tailEnd type="none" w="med" len="med"/>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charset="0"/>
              <a:ea typeface="Arial" charset="0"/>
              <a:cs typeface="Arial" charset="0"/>
            </a:endParaRPr>
          </a:p>
        </p:txBody>
      </p:sp>
      <p:grpSp>
        <p:nvGrpSpPr>
          <p:cNvPr id="62" name="Shape 1518">
            <a:extLst>
              <a:ext uri="{FF2B5EF4-FFF2-40B4-BE49-F238E27FC236}">
                <a16:creationId xmlns:a16="http://schemas.microsoft.com/office/drawing/2014/main" id="{07352FB0-E618-4CC1-9EA0-839848C643D3}"/>
              </a:ext>
            </a:extLst>
          </p:cNvPr>
          <p:cNvGrpSpPr/>
          <p:nvPr/>
        </p:nvGrpSpPr>
        <p:grpSpPr>
          <a:xfrm>
            <a:off x="3298641" y="2278973"/>
            <a:ext cx="716048" cy="266419"/>
            <a:chOff x="2329207" y="1698932"/>
            <a:chExt cx="632700" cy="219600"/>
          </a:xfrm>
        </p:grpSpPr>
        <p:sp>
          <p:nvSpPr>
            <p:cNvPr id="63" name="Shape 1519">
              <a:extLst>
                <a:ext uri="{FF2B5EF4-FFF2-40B4-BE49-F238E27FC236}">
                  <a16:creationId xmlns:a16="http://schemas.microsoft.com/office/drawing/2014/main" id="{CC973EE6-288C-444E-B89A-48B9F8AA797F}"/>
                </a:ext>
              </a:extLst>
            </p:cNvPr>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charset="0"/>
                <a:ea typeface="Arial" charset="0"/>
                <a:cs typeface="Arial" charset="0"/>
              </a:endParaRPr>
            </a:p>
          </p:txBody>
        </p:sp>
        <p:sp>
          <p:nvSpPr>
            <p:cNvPr id="64" name="Shape 1520">
              <a:extLst>
                <a:ext uri="{FF2B5EF4-FFF2-40B4-BE49-F238E27FC236}">
                  <a16:creationId xmlns:a16="http://schemas.microsoft.com/office/drawing/2014/main" id="{CE93046E-1289-4009-9F9A-92D280F437B6}"/>
                </a:ext>
              </a:extLst>
            </p:cNvPr>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charset="0"/>
                <a:ea typeface="Arial" charset="0"/>
                <a:cs typeface="Arial" charset="0"/>
              </a:endParaRPr>
            </a:p>
          </p:txBody>
        </p:sp>
        <p:sp>
          <p:nvSpPr>
            <p:cNvPr id="65" name="Shape 1521">
              <a:extLst>
                <a:ext uri="{FF2B5EF4-FFF2-40B4-BE49-F238E27FC236}">
                  <a16:creationId xmlns:a16="http://schemas.microsoft.com/office/drawing/2014/main" id="{2B515A4E-20A1-409D-94FE-09EEC97B2DFA}"/>
                </a:ext>
              </a:extLst>
            </p:cNvPr>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charset="0"/>
                <a:ea typeface="Arial" charset="0"/>
                <a:cs typeface="Arial" charset="0"/>
              </a:endParaRPr>
            </a:p>
          </p:txBody>
        </p:sp>
      </p:grpSp>
      <p:sp>
        <p:nvSpPr>
          <p:cNvPr id="66" name="Shape 1522">
            <a:extLst>
              <a:ext uri="{FF2B5EF4-FFF2-40B4-BE49-F238E27FC236}">
                <a16:creationId xmlns:a16="http://schemas.microsoft.com/office/drawing/2014/main" id="{553A92AC-D85F-48E1-A866-CE3439FC3D00}"/>
              </a:ext>
            </a:extLst>
          </p:cNvPr>
          <p:cNvSpPr txBox="1"/>
          <p:nvPr/>
        </p:nvSpPr>
        <p:spPr>
          <a:xfrm>
            <a:off x="3332067" y="2203975"/>
            <a:ext cx="658400" cy="305600"/>
          </a:xfrm>
          <a:prstGeom prst="rect">
            <a:avLst/>
          </a:prstGeom>
          <a:noFill/>
          <a:ln>
            <a:noFill/>
          </a:ln>
        </p:spPr>
        <p:txBody>
          <a:bodyPr spcFirstLastPara="1" wrap="square" lIns="121900" tIns="121900" rIns="121900" bIns="121900" anchor="t" anchorCtr="0">
            <a:noAutofit/>
          </a:bodyPr>
          <a:lstStyle/>
          <a:p>
            <a:pPr marL="0" marR="0" lvl="0" indent="0" defTabSz="914400" eaLnBrk="1" fontAlgn="auto" latinLnBrk="0" hangingPunct="1">
              <a:lnSpc>
                <a:spcPct val="100000"/>
              </a:lnSpc>
              <a:spcBef>
                <a:spcPts val="0"/>
              </a:spcBef>
              <a:spcAft>
                <a:spcPts val="0"/>
              </a:spcAft>
              <a:buClr>
                <a:srgbClr val="FFFFFF"/>
              </a:buClr>
              <a:buSzTx/>
              <a:buFontTx/>
              <a:buNone/>
              <a:tabLst/>
              <a:defRPr/>
            </a:pPr>
            <a:r>
              <a:rPr kumimoji="0" lang="en-US" sz="1200" b="0" i="0" u="none" strike="noStrike" kern="0" cap="none" spc="0" normalizeH="0" baseline="0" noProof="0">
                <a:ln>
                  <a:noFill/>
                </a:ln>
                <a:solidFill>
                  <a:srgbClr val="FFFFFF"/>
                </a:solidFill>
                <a:effectLst/>
                <a:uLnTx/>
                <a:uFillTx/>
                <a:latin typeface="Arial" charset="0"/>
                <a:ea typeface="Arial" charset="0"/>
                <a:cs typeface="Arial" charset="0"/>
                <a:sym typeface="Open Sans"/>
              </a:rPr>
              <a:t>Node</a:t>
            </a:r>
            <a:endParaRPr kumimoji="0" sz="2489" b="0" i="0" u="none" strike="noStrike" kern="0" cap="none" spc="0" normalizeH="0" baseline="0" noProof="0">
              <a:ln>
                <a:noFill/>
              </a:ln>
              <a:solidFill>
                <a:srgbClr val="000000"/>
              </a:solidFill>
              <a:effectLst/>
              <a:uLnTx/>
              <a:uFillTx/>
              <a:latin typeface="Arial" charset="0"/>
              <a:ea typeface="Arial" charset="0"/>
              <a:cs typeface="Arial" charset="0"/>
            </a:endParaRPr>
          </a:p>
        </p:txBody>
      </p:sp>
      <p:sp>
        <p:nvSpPr>
          <p:cNvPr id="67" name="Shape 1523">
            <a:extLst>
              <a:ext uri="{FF2B5EF4-FFF2-40B4-BE49-F238E27FC236}">
                <a16:creationId xmlns:a16="http://schemas.microsoft.com/office/drawing/2014/main" id="{9CD5FBB7-5949-4B84-A56D-7FC7E5FACD73}"/>
              </a:ext>
            </a:extLst>
          </p:cNvPr>
          <p:cNvSpPr txBox="1"/>
          <p:nvPr/>
        </p:nvSpPr>
        <p:spPr>
          <a:xfrm>
            <a:off x="3351523" y="2567428"/>
            <a:ext cx="1551600" cy="305600"/>
          </a:xfrm>
          <a:prstGeom prst="rect">
            <a:avLst/>
          </a:prstGeom>
          <a:noFill/>
          <a:ln>
            <a:noFill/>
          </a:ln>
        </p:spPr>
        <p:txBody>
          <a:bodyPr spcFirstLastPara="1" wrap="square" lIns="121900" tIns="121900" rIns="121900" bIns="1219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r>
              <a:rPr kumimoji="0" lang="en-US" sz="1333" b="0" i="0" u="none" strike="noStrike" kern="0" cap="none" spc="0" normalizeH="0" baseline="0" noProof="0">
                <a:ln>
                  <a:noFill/>
                </a:ln>
                <a:solidFill>
                  <a:srgbClr val="000000"/>
                </a:solidFill>
                <a:effectLst/>
                <a:uLnTx/>
                <a:uFillTx/>
                <a:latin typeface="Arial" charset="0"/>
                <a:ea typeface="Arial" charset="0"/>
                <a:cs typeface="Arial" charset="0"/>
                <a:sym typeface="Open Sans SemiBold"/>
              </a:rPr>
              <a:t>UCP manager</a:t>
            </a:r>
            <a:endParaRPr kumimoji="0" sz="2489" b="0" i="0" u="none" strike="noStrike" kern="0" cap="none" spc="0" normalizeH="0" baseline="0" noProof="0">
              <a:ln>
                <a:noFill/>
              </a:ln>
              <a:solidFill>
                <a:srgbClr val="000000"/>
              </a:solidFill>
              <a:effectLst/>
              <a:uLnTx/>
              <a:uFillTx/>
              <a:latin typeface="Arial" charset="0"/>
              <a:ea typeface="Arial" charset="0"/>
              <a:cs typeface="Arial" charset="0"/>
            </a:endParaRPr>
          </a:p>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333" b="0" i="0" u="none" strike="noStrike" kern="0" cap="none" spc="0" normalizeH="0" baseline="0" noProof="0">
              <a:ln>
                <a:noFill/>
              </a:ln>
              <a:solidFill>
                <a:srgbClr val="FFFFFF"/>
              </a:solidFill>
              <a:effectLst/>
              <a:uLnTx/>
              <a:uFillTx/>
              <a:latin typeface="Arial" charset="0"/>
              <a:ea typeface="Arial" charset="0"/>
              <a:cs typeface="Arial" charset="0"/>
              <a:sym typeface="Open Sans SemiBold"/>
            </a:endParaRPr>
          </a:p>
        </p:txBody>
      </p:sp>
      <p:sp>
        <p:nvSpPr>
          <p:cNvPr id="68" name="Shape 1524">
            <a:extLst>
              <a:ext uri="{FF2B5EF4-FFF2-40B4-BE49-F238E27FC236}">
                <a16:creationId xmlns:a16="http://schemas.microsoft.com/office/drawing/2014/main" id="{E42EB37E-F2BB-4757-9C67-1D1B0D832AE1}"/>
              </a:ext>
            </a:extLst>
          </p:cNvPr>
          <p:cNvSpPr/>
          <p:nvPr/>
        </p:nvSpPr>
        <p:spPr>
          <a:xfrm>
            <a:off x="4640449" y="1072613"/>
            <a:ext cx="2087139" cy="305600"/>
          </a:xfrm>
          <a:prstGeom prst="rect">
            <a:avLst/>
          </a:prstGeom>
          <a:solidFill>
            <a:srgbClr val="FFFFFF"/>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charset="0"/>
              <a:ea typeface="Arial" charset="0"/>
              <a:cs typeface="Arial" charset="0"/>
            </a:endParaRPr>
          </a:p>
        </p:txBody>
      </p:sp>
      <p:sp>
        <p:nvSpPr>
          <p:cNvPr id="69" name="Shape 1525">
            <a:extLst>
              <a:ext uri="{FF2B5EF4-FFF2-40B4-BE49-F238E27FC236}">
                <a16:creationId xmlns:a16="http://schemas.microsoft.com/office/drawing/2014/main" id="{AD883799-A2E3-4213-819B-488324969641}"/>
              </a:ext>
            </a:extLst>
          </p:cNvPr>
          <p:cNvSpPr txBox="1"/>
          <p:nvPr/>
        </p:nvSpPr>
        <p:spPr>
          <a:xfrm>
            <a:off x="4707106" y="960204"/>
            <a:ext cx="1953825" cy="305600"/>
          </a:xfrm>
          <a:prstGeom prst="rect">
            <a:avLst/>
          </a:prstGeom>
          <a:noFill/>
          <a:ln>
            <a:noFill/>
          </a:ln>
        </p:spPr>
        <p:txBody>
          <a:bodyPr spcFirstLastPara="1" wrap="square" lIns="121900" tIns="121900" rIns="121900" bIns="121900" anchor="t" anchorCtr="0">
            <a:noAutofit/>
          </a:bodyPr>
          <a:lstStyle/>
          <a:p>
            <a:pPr marL="0" marR="0" lvl="0" indent="0" algn="ctr" defTabSz="914400" eaLnBrk="1" fontAlgn="auto" latinLnBrk="0" hangingPunct="1">
              <a:lnSpc>
                <a:spcPct val="100000"/>
              </a:lnSpc>
              <a:spcBef>
                <a:spcPts val="0"/>
              </a:spcBef>
              <a:spcAft>
                <a:spcPts val="0"/>
              </a:spcAft>
              <a:buClr>
                <a:srgbClr val="127CB4"/>
              </a:buClr>
              <a:buSzTx/>
              <a:buFontTx/>
              <a:buNone/>
              <a:tabLst/>
              <a:defRPr/>
            </a:pPr>
            <a:r>
              <a:rPr lang="en-US" sz="1867" dirty="0">
                <a:solidFill>
                  <a:schemeClr val="accent2"/>
                </a:solidFill>
                <a:latin typeface="Arial" charset="0"/>
                <a:ea typeface="Arial" charset="0"/>
                <a:cs typeface="Arial" charset="0"/>
                <a:sym typeface="Open Sans SemiBold"/>
              </a:rPr>
              <a:t>Manager Nodes</a:t>
            </a:r>
            <a:endParaRPr kumimoji="0" sz="2489" b="0" i="0" u="none" strike="noStrike" kern="0" cap="none" spc="0" normalizeH="0" baseline="0" noProof="0" dirty="0">
              <a:ln>
                <a:noFill/>
              </a:ln>
              <a:solidFill>
                <a:schemeClr val="accent2"/>
              </a:solidFill>
              <a:effectLst/>
              <a:uLnTx/>
              <a:uFillTx/>
              <a:latin typeface="Arial" charset="0"/>
              <a:ea typeface="Arial" charset="0"/>
              <a:cs typeface="Arial" charset="0"/>
            </a:endParaRPr>
          </a:p>
        </p:txBody>
      </p:sp>
      <p:sp>
        <p:nvSpPr>
          <p:cNvPr id="71" name="Shape 1527">
            <a:extLst>
              <a:ext uri="{FF2B5EF4-FFF2-40B4-BE49-F238E27FC236}">
                <a16:creationId xmlns:a16="http://schemas.microsoft.com/office/drawing/2014/main" id="{76405126-58D4-4915-A3C8-D0257BDF466E}"/>
              </a:ext>
            </a:extLst>
          </p:cNvPr>
          <p:cNvSpPr/>
          <p:nvPr/>
        </p:nvSpPr>
        <p:spPr>
          <a:xfrm>
            <a:off x="3293593" y="1563608"/>
            <a:ext cx="4763127" cy="528469"/>
          </a:xfrm>
          <a:prstGeom prst="roundRect">
            <a:avLst>
              <a:gd name="adj" fmla="val 4877"/>
            </a:avLst>
          </a:prstGeom>
          <a:solidFill>
            <a:srgbClr val="E0E4E7"/>
          </a:solidFill>
          <a:ln w="19050" cap="flat" cmpd="sng">
            <a:solidFill>
              <a:srgbClr val="254356"/>
            </a:solidFill>
            <a:prstDash val="solid"/>
            <a:round/>
            <a:headEnd type="none" w="med" len="med"/>
            <a:tailEnd type="none" w="med" len="med"/>
          </a:ln>
        </p:spPr>
        <p:txBody>
          <a:bodyPr spcFirstLastPara="1" wrap="square" lIns="121900" tIns="121900" rIns="121900" bIns="1219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Tx/>
              <a:buNone/>
              <a:tabLst/>
              <a:defRPr/>
            </a:pPr>
            <a:r>
              <a:rPr kumimoji="0" lang="en-US" sz="1500" b="0" i="0" u="none" strike="noStrike" kern="0" cap="none" spc="0" normalizeH="0" baseline="0" noProof="0" dirty="0">
                <a:ln>
                  <a:noFill/>
                </a:ln>
                <a:solidFill>
                  <a:srgbClr val="000000"/>
                </a:solidFill>
                <a:effectLst/>
                <a:uLnTx/>
                <a:uFillTx/>
                <a:latin typeface="Arial" charset="0"/>
                <a:ea typeface="Arial" charset="0"/>
                <a:cs typeface="Arial" charset="0"/>
              </a:rPr>
              <a:t>Load Balancer (ucp.contoso.com)</a:t>
            </a:r>
            <a:endParaRPr kumimoji="0" sz="1500" b="0" i="0" u="none" strike="noStrike" kern="0" cap="none" spc="0" normalizeH="0" baseline="0" noProof="0" dirty="0">
              <a:ln>
                <a:noFill/>
              </a:ln>
              <a:solidFill>
                <a:srgbClr val="000000"/>
              </a:solidFill>
              <a:effectLst/>
              <a:uLnTx/>
              <a:uFillTx/>
              <a:latin typeface="Arial" charset="0"/>
              <a:ea typeface="Arial" charset="0"/>
              <a:cs typeface="Arial" charset="0"/>
            </a:endParaRPr>
          </a:p>
        </p:txBody>
      </p:sp>
      <p:sp>
        <p:nvSpPr>
          <p:cNvPr id="74" name="Shape 1530">
            <a:extLst>
              <a:ext uri="{FF2B5EF4-FFF2-40B4-BE49-F238E27FC236}">
                <a16:creationId xmlns:a16="http://schemas.microsoft.com/office/drawing/2014/main" id="{8048A2F8-3F73-492A-96A7-094286B7C794}"/>
              </a:ext>
            </a:extLst>
          </p:cNvPr>
          <p:cNvSpPr/>
          <p:nvPr/>
        </p:nvSpPr>
        <p:spPr>
          <a:xfrm>
            <a:off x="4954841" y="2273589"/>
            <a:ext cx="1445600" cy="869200"/>
          </a:xfrm>
          <a:prstGeom prst="roundRect">
            <a:avLst>
              <a:gd name="adj" fmla="val 4877"/>
            </a:avLst>
          </a:prstGeom>
          <a:solidFill>
            <a:srgbClr val="E0E4E7"/>
          </a:solidFill>
          <a:ln w="19050" cap="flat" cmpd="sng">
            <a:solidFill>
              <a:srgbClr val="254356"/>
            </a:solidFill>
            <a:prstDash val="solid"/>
            <a:round/>
            <a:headEnd type="none" w="med" len="med"/>
            <a:tailEnd type="none" w="med" len="med"/>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charset="0"/>
              <a:ea typeface="Arial" charset="0"/>
              <a:cs typeface="Arial" charset="0"/>
            </a:endParaRPr>
          </a:p>
        </p:txBody>
      </p:sp>
      <p:grpSp>
        <p:nvGrpSpPr>
          <p:cNvPr id="75" name="Shape 1531">
            <a:extLst>
              <a:ext uri="{FF2B5EF4-FFF2-40B4-BE49-F238E27FC236}">
                <a16:creationId xmlns:a16="http://schemas.microsoft.com/office/drawing/2014/main" id="{B84042A3-B2D1-4B93-ADC8-5B0D7BA2070D}"/>
              </a:ext>
            </a:extLst>
          </p:cNvPr>
          <p:cNvGrpSpPr/>
          <p:nvPr/>
        </p:nvGrpSpPr>
        <p:grpSpPr>
          <a:xfrm>
            <a:off x="4959897" y="2278973"/>
            <a:ext cx="716048" cy="266419"/>
            <a:chOff x="2329207" y="1698932"/>
            <a:chExt cx="632700" cy="219600"/>
          </a:xfrm>
        </p:grpSpPr>
        <p:sp>
          <p:nvSpPr>
            <p:cNvPr id="76" name="Shape 1532">
              <a:extLst>
                <a:ext uri="{FF2B5EF4-FFF2-40B4-BE49-F238E27FC236}">
                  <a16:creationId xmlns:a16="http://schemas.microsoft.com/office/drawing/2014/main" id="{B82C6ADF-7825-4453-9DEB-BB918268CBE1}"/>
                </a:ext>
              </a:extLst>
            </p:cNvPr>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charset="0"/>
                <a:ea typeface="Arial" charset="0"/>
                <a:cs typeface="Arial" charset="0"/>
              </a:endParaRPr>
            </a:p>
          </p:txBody>
        </p:sp>
        <p:sp>
          <p:nvSpPr>
            <p:cNvPr id="77" name="Shape 1533">
              <a:extLst>
                <a:ext uri="{FF2B5EF4-FFF2-40B4-BE49-F238E27FC236}">
                  <a16:creationId xmlns:a16="http://schemas.microsoft.com/office/drawing/2014/main" id="{CFBBB18B-A188-49B9-ADFD-6D9EA906A1D9}"/>
                </a:ext>
              </a:extLst>
            </p:cNvPr>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charset="0"/>
                <a:ea typeface="Arial" charset="0"/>
                <a:cs typeface="Arial" charset="0"/>
              </a:endParaRPr>
            </a:p>
          </p:txBody>
        </p:sp>
        <p:sp>
          <p:nvSpPr>
            <p:cNvPr id="78" name="Shape 1534">
              <a:extLst>
                <a:ext uri="{FF2B5EF4-FFF2-40B4-BE49-F238E27FC236}">
                  <a16:creationId xmlns:a16="http://schemas.microsoft.com/office/drawing/2014/main" id="{E8AE98A7-34E4-4B66-9D79-722E126B2C19}"/>
                </a:ext>
              </a:extLst>
            </p:cNvPr>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charset="0"/>
                <a:ea typeface="Arial" charset="0"/>
                <a:cs typeface="Arial" charset="0"/>
              </a:endParaRPr>
            </a:p>
          </p:txBody>
        </p:sp>
      </p:grpSp>
      <p:sp>
        <p:nvSpPr>
          <p:cNvPr id="79" name="Shape 1535">
            <a:extLst>
              <a:ext uri="{FF2B5EF4-FFF2-40B4-BE49-F238E27FC236}">
                <a16:creationId xmlns:a16="http://schemas.microsoft.com/office/drawing/2014/main" id="{3D708E6A-3B70-4514-98D1-61E0B7FB6D2A}"/>
              </a:ext>
            </a:extLst>
          </p:cNvPr>
          <p:cNvSpPr txBox="1"/>
          <p:nvPr/>
        </p:nvSpPr>
        <p:spPr>
          <a:xfrm>
            <a:off x="4993323" y="2203975"/>
            <a:ext cx="658400" cy="305600"/>
          </a:xfrm>
          <a:prstGeom prst="rect">
            <a:avLst/>
          </a:prstGeom>
          <a:noFill/>
          <a:ln>
            <a:noFill/>
          </a:ln>
        </p:spPr>
        <p:txBody>
          <a:bodyPr spcFirstLastPara="1" wrap="square" lIns="121900" tIns="121900" rIns="121900" bIns="121900" anchor="t" anchorCtr="0">
            <a:noAutofit/>
          </a:bodyPr>
          <a:lstStyle/>
          <a:p>
            <a:pPr marL="0" marR="0" lvl="0" indent="0" defTabSz="914400" eaLnBrk="1" fontAlgn="auto" latinLnBrk="0" hangingPunct="1">
              <a:lnSpc>
                <a:spcPct val="100000"/>
              </a:lnSpc>
              <a:spcBef>
                <a:spcPts val="0"/>
              </a:spcBef>
              <a:spcAft>
                <a:spcPts val="0"/>
              </a:spcAft>
              <a:buClr>
                <a:srgbClr val="FFFFFF"/>
              </a:buClr>
              <a:buSzTx/>
              <a:buFontTx/>
              <a:buNone/>
              <a:tabLst/>
              <a:defRPr/>
            </a:pPr>
            <a:r>
              <a:rPr kumimoji="0" lang="en-US" sz="1200" b="0" i="0" u="none" strike="noStrike" kern="0" cap="none" spc="0" normalizeH="0" baseline="0" noProof="0">
                <a:ln>
                  <a:noFill/>
                </a:ln>
                <a:solidFill>
                  <a:srgbClr val="FFFFFF"/>
                </a:solidFill>
                <a:effectLst/>
                <a:uLnTx/>
                <a:uFillTx/>
                <a:latin typeface="Arial" charset="0"/>
                <a:ea typeface="Arial" charset="0"/>
                <a:cs typeface="Arial" charset="0"/>
                <a:sym typeface="Open Sans"/>
              </a:rPr>
              <a:t>Node</a:t>
            </a:r>
            <a:endParaRPr kumimoji="0" sz="2489" b="0" i="0" u="none" strike="noStrike" kern="0" cap="none" spc="0" normalizeH="0" baseline="0" noProof="0">
              <a:ln>
                <a:noFill/>
              </a:ln>
              <a:solidFill>
                <a:srgbClr val="000000"/>
              </a:solidFill>
              <a:effectLst/>
              <a:uLnTx/>
              <a:uFillTx/>
              <a:latin typeface="Arial" charset="0"/>
              <a:ea typeface="Arial" charset="0"/>
              <a:cs typeface="Arial" charset="0"/>
            </a:endParaRPr>
          </a:p>
        </p:txBody>
      </p:sp>
      <p:sp>
        <p:nvSpPr>
          <p:cNvPr id="80" name="Shape 1536">
            <a:extLst>
              <a:ext uri="{FF2B5EF4-FFF2-40B4-BE49-F238E27FC236}">
                <a16:creationId xmlns:a16="http://schemas.microsoft.com/office/drawing/2014/main" id="{593CC030-CC2E-47BB-9BCF-DDC2B51F4FD0}"/>
              </a:ext>
            </a:extLst>
          </p:cNvPr>
          <p:cNvSpPr txBox="1"/>
          <p:nvPr/>
        </p:nvSpPr>
        <p:spPr>
          <a:xfrm>
            <a:off x="5012779" y="2567428"/>
            <a:ext cx="1551600" cy="305600"/>
          </a:xfrm>
          <a:prstGeom prst="rect">
            <a:avLst/>
          </a:prstGeom>
          <a:noFill/>
          <a:ln>
            <a:noFill/>
          </a:ln>
        </p:spPr>
        <p:txBody>
          <a:bodyPr spcFirstLastPara="1" wrap="square" lIns="121900" tIns="121900" rIns="121900" bIns="1219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r>
              <a:rPr kumimoji="0" lang="en-US" sz="1333" b="0" i="0" u="none" strike="noStrike" kern="0" cap="none" spc="0" normalizeH="0" baseline="0" noProof="0">
                <a:ln>
                  <a:noFill/>
                </a:ln>
                <a:solidFill>
                  <a:srgbClr val="000000"/>
                </a:solidFill>
                <a:effectLst/>
                <a:uLnTx/>
                <a:uFillTx/>
                <a:latin typeface="Arial" charset="0"/>
                <a:ea typeface="Arial" charset="0"/>
                <a:cs typeface="Arial" charset="0"/>
                <a:sym typeface="Open Sans SemiBold"/>
              </a:rPr>
              <a:t>UCP manager</a:t>
            </a:r>
            <a:endParaRPr kumimoji="0" sz="2489" b="0" i="0" u="none" strike="noStrike" kern="0" cap="none" spc="0" normalizeH="0" baseline="0" noProof="0">
              <a:ln>
                <a:noFill/>
              </a:ln>
              <a:solidFill>
                <a:srgbClr val="000000"/>
              </a:solidFill>
              <a:effectLst/>
              <a:uLnTx/>
              <a:uFillTx/>
              <a:latin typeface="Arial" charset="0"/>
              <a:ea typeface="Arial" charset="0"/>
              <a:cs typeface="Arial" charset="0"/>
            </a:endParaRPr>
          </a:p>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333" b="0" i="0" u="none" strike="noStrike" kern="0" cap="none" spc="0" normalizeH="0" baseline="0" noProof="0">
              <a:ln>
                <a:noFill/>
              </a:ln>
              <a:solidFill>
                <a:srgbClr val="FFFFFF"/>
              </a:solidFill>
              <a:effectLst/>
              <a:uLnTx/>
              <a:uFillTx/>
              <a:latin typeface="Arial" charset="0"/>
              <a:ea typeface="Arial" charset="0"/>
              <a:cs typeface="Arial" charset="0"/>
              <a:sym typeface="Open Sans SemiBold"/>
            </a:endParaRPr>
          </a:p>
        </p:txBody>
      </p:sp>
      <p:sp>
        <p:nvSpPr>
          <p:cNvPr id="81" name="Shape 1537">
            <a:extLst>
              <a:ext uri="{FF2B5EF4-FFF2-40B4-BE49-F238E27FC236}">
                <a16:creationId xmlns:a16="http://schemas.microsoft.com/office/drawing/2014/main" id="{95E37B90-9B9F-4D9F-9010-78AB79B44C7A}"/>
              </a:ext>
            </a:extLst>
          </p:cNvPr>
          <p:cNvSpPr/>
          <p:nvPr/>
        </p:nvSpPr>
        <p:spPr>
          <a:xfrm>
            <a:off x="6610727" y="2273589"/>
            <a:ext cx="1445600" cy="869200"/>
          </a:xfrm>
          <a:prstGeom prst="roundRect">
            <a:avLst>
              <a:gd name="adj" fmla="val 4877"/>
            </a:avLst>
          </a:prstGeom>
          <a:solidFill>
            <a:srgbClr val="E0E4E7"/>
          </a:solidFill>
          <a:ln w="19050" cap="flat" cmpd="sng">
            <a:solidFill>
              <a:srgbClr val="254356"/>
            </a:solidFill>
            <a:prstDash val="solid"/>
            <a:round/>
            <a:headEnd type="none" w="med" len="med"/>
            <a:tailEnd type="none" w="med" len="med"/>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charset="0"/>
              <a:ea typeface="Arial" charset="0"/>
              <a:cs typeface="Arial" charset="0"/>
            </a:endParaRPr>
          </a:p>
        </p:txBody>
      </p:sp>
      <p:grpSp>
        <p:nvGrpSpPr>
          <p:cNvPr id="82" name="Shape 1538">
            <a:extLst>
              <a:ext uri="{FF2B5EF4-FFF2-40B4-BE49-F238E27FC236}">
                <a16:creationId xmlns:a16="http://schemas.microsoft.com/office/drawing/2014/main" id="{F646B633-CB1B-4E43-96CA-AC200B3221F5}"/>
              </a:ext>
            </a:extLst>
          </p:cNvPr>
          <p:cNvGrpSpPr/>
          <p:nvPr/>
        </p:nvGrpSpPr>
        <p:grpSpPr>
          <a:xfrm>
            <a:off x="6615783" y="2278973"/>
            <a:ext cx="716048" cy="266419"/>
            <a:chOff x="2329207" y="1698932"/>
            <a:chExt cx="632700" cy="219600"/>
          </a:xfrm>
        </p:grpSpPr>
        <p:sp>
          <p:nvSpPr>
            <p:cNvPr id="83" name="Shape 1539">
              <a:extLst>
                <a:ext uri="{FF2B5EF4-FFF2-40B4-BE49-F238E27FC236}">
                  <a16:creationId xmlns:a16="http://schemas.microsoft.com/office/drawing/2014/main" id="{951579F2-F24B-4823-B0E4-1C5E1B09F6F8}"/>
                </a:ext>
              </a:extLst>
            </p:cNvPr>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charset="0"/>
                <a:ea typeface="Arial" charset="0"/>
                <a:cs typeface="Arial" charset="0"/>
              </a:endParaRPr>
            </a:p>
          </p:txBody>
        </p:sp>
        <p:sp>
          <p:nvSpPr>
            <p:cNvPr id="84" name="Shape 1540">
              <a:extLst>
                <a:ext uri="{FF2B5EF4-FFF2-40B4-BE49-F238E27FC236}">
                  <a16:creationId xmlns:a16="http://schemas.microsoft.com/office/drawing/2014/main" id="{FBAA3EEE-CD39-49B9-B6BA-16CEB8CF05EE}"/>
                </a:ext>
              </a:extLst>
            </p:cNvPr>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charset="0"/>
                <a:ea typeface="Arial" charset="0"/>
                <a:cs typeface="Arial" charset="0"/>
              </a:endParaRPr>
            </a:p>
          </p:txBody>
        </p:sp>
        <p:sp>
          <p:nvSpPr>
            <p:cNvPr id="85" name="Shape 1541">
              <a:extLst>
                <a:ext uri="{FF2B5EF4-FFF2-40B4-BE49-F238E27FC236}">
                  <a16:creationId xmlns:a16="http://schemas.microsoft.com/office/drawing/2014/main" id="{624FC4CE-A1DF-420D-A54A-02E052C1AE1D}"/>
                </a:ext>
              </a:extLst>
            </p:cNvPr>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charset="0"/>
                <a:ea typeface="Arial" charset="0"/>
                <a:cs typeface="Arial" charset="0"/>
              </a:endParaRPr>
            </a:p>
          </p:txBody>
        </p:sp>
      </p:grpSp>
      <p:sp>
        <p:nvSpPr>
          <p:cNvPr id="86" name="Shape 1542">
            <a:extLst>
              <a:ext uri="{FF2B5EF4-FFF2-40B4-BE49-F238E27FC236}">
                <a16:creationId xmlns:a16="http://schemas.microsoft.com/office/drawing/2014/main" id="{82C7BD8B-8867-48F6-926C-283A0FE064CB}"/>
              </a:ext>
            </a:extLst>
          </p:cNvPr>
          <p:cNvSpPr txBox="1"/>
          <p:nvPr/>
        </p:nvSpPr>
        <p:spPr>
          <a:xfrm>
            <a:off x="6649210" y="2203975"/>
            <a:ext cx="658400" cy="305600"/>
          </a:xfrm>
          <a:prstGeom prst="rect">
            <a:avLst/>
          </a:prstGeom>
          <a:noFill/>
          <a:ln>
            <a:noFill/>
          </a:ln>
        </p:spPr>
        <p:txBody>
          <a:bodyPr spcFirstLastPara="1" wrap="square" lIns="121900" tIns="121900" rIns="121900" bIns="121900" anchor="t" anchorCtr="0">
            <a:noAutofit/>
          </a:bodyPr>
          <a:lstStyle/>
          <a:p>
            <a:pPr marL="0" marR="0" lvl="0" indent="0" defTabSz="914400" eaLnBrk="1" fontAlgn="auto" latinLnBrk="0" hangingPunct="1">
              <a:lnSpc>
                <a:spcPct val="100000"/>
              </a:lnSpc>
              <a:spcBef>
                <a:spcPts val="0"/>
              </a:spcBef>
              <a:spcAft>
                <a:spcPts val="0"/>
              </a:spcAft>
              <a:buClr>
                <a:srgbClr val="FFFFFF"/>
              </a:buClr>
              <a:buSzTx/>
              <a:buFontTx/>
              <a:buNone/>
              <a:tabLst/>
              <a:defRPr/>
            </a:pPr>
            <a:r>
              <a:rPr kumimoji="0" lang="en-US" sz="1200" b="0" i="0" u="none" strike="noStrike" kern="0" cap="none" spc="0" normalizeH="0" baseline="0" noProof="0">
                <a:ln>
                  <a:noFill/>
                </a:ln>
                <a:solidFill>
                  <a:srgbClr val="FFFFFF"/>
                </a:solidFill>
                <a:effectLst/>
                <a:uLnTx/>
                <a:uFillTx/>
                <a:latin typeface="Arial" charset="0"/>
                <a:ea typeface="Arial" charset="0"/>
                <a:cs typeface="Arial" charset="0"/>
                <a:sym typeface="Open Sans"/>
              </a:rPr>
              <a:t>Node</a:t>
            </a:r>
            <a:endParaRPr kumimoji="0" sz="2489" b="0" i="0" u="none" strike="noStrike" kern="0" cap="none" spc="0" normalizeH="0" baseline="0" noProof="0">
              <a:ln>
                <a:noFill/>
              </a:ln>
              <a:solidFill>
                <a:srgbClr val="000000"/>
              </a:solidFill>
              <a:effectLst/>
              <a:uLnTx/>
              <a:uFillTx/>
              <a:latin typeface="Arial" charset="0"/>
              <a:ea typeface="Arial" charset="0"/>
              <a:cs typeface="Arial" charset="0"/>
            </a:endParaRPr>
          </a:p>
        </p:txBody>
      </p:sp>
      <p:sp>
        <p:nvSpPr>
          <p:cNvPr id="87" name="Shape 1543">
            <a:extLst>
              <a:ext uri="{FF2B5EF4-FFF2-40B4-BE49-F238E27FC236}">
                <a16:creationId xmlns:a16="http://schemas.microsoft.com/office/drawing/2014/main" id="{4A01CEF2-28D6-48B0-A196-C2778274FA91}"/>
              </a:ext>
            </a:extLst>
          </p:cNvPr>
          <p:cNvSpPr txBox="1"/>
          <p:nvPr/>
        </p:nvSpPr>
        <p:spPr>
          <a:xfrm>
            <a:off x="6668666" y="2567428"/>
            <a:ext cx="1551600" cy="305600"/>
          </a:xfrm>
          <a:prstGeom prst="rect">
            <a:avLst/>
          </a:prstGeom>
          <a:noFill/>
          <a:ln>
            <a:noFill/>
          </a:ln>
        </p:spPr>
        <p:txBody>
          <a:bodyPr spcFirstLastPara="1" wrap="square" lIns="121900" tIns="121900" rIns="121900" bIns="1219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r>
              <a:rPr kumimoji="0" lang="en-US" sz="1333" b="0" i="0" u="none" strike="noStrike" kern="0" cap="none" spc="0" normalizeH="0" baseline="0" noProof="0">
                <a:ln>
                  <a:noFill/>
                </a:ln>
                <a:solidFill>
                  <a:srgbClr val="000000"/>
                </a:solidFill>
                <a:effectLst/>
                <a:uLnTx/>
                <a:uFillTx/>
                <a:latin typeface="Arial" charset="0"/>
                <a:ea typeface="Arial" charset="0"/>
                <a:cs typeface="Arial" charset="0"/>
                <a:sym typeface="Open Sans SemiBold"/>
              </a:rPr>
              <a:t>UCP manager</a:t>
            </a:r>
            <a:endParaRPr kumimoji="0" sz="2489" b="0" i="0" u="none" strike="noStrike" kern="0" cap="none" spc="0" normalizeH="0" baseline="0" noProof="0">
              <a:ln>
                <a:noFill/>
              </a:ln>
              <a:solidFill>
                <a:srgbClr val="000000"/>
              </a:solidFill>
              <a:effectLst/>
              <a:uLnTx/>
              <a:uFillTx/>
              <a:latin typeface="Arial" charset="0"/>
              <a:ea typeface="Arial" charset="0"/>
              <a:cs typeface="Arial" charset="0"/>
            </a:endParaRPr>
          </a:p>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333" b="0" i="0" u="none" strike="noStrike" kern="0" cap="none" spc="0" normalizeH="0" baseline="0" noProof="0">
              <a:ln>
                <a:noFill/>
              </a:ln>
              <a:solidFill>
                <a:srgbClr val="FFFFFF"/>
              </a:solidFill>
              <a:effectLst/>
              <a:uLnTx/>
              <a:uFillTx/>
              <a:latin typeface="Arial" charset="0"/>
              <a:ea typeface="Arial" charset="0"/>
              <a:cs typeface="Arial" charset="0"/>
              <a:sym typeface="Open Sans SemiBold"/>
            </a:endParaRPr>
          </a:p>
        </p:txBody>
      </p:sp>
      <p:sp>
        <p:nvSpPr>
          <p:cNvPr id="174" name="Shape 1516">
            <a:extLst>
              <a:ext uri="{FF2B5EF4-FFF2-40B4-BE49-F238E27FC236}">
                <a16:creationId xmlns:a16="http://schemas.microsoft.com/office/drawing/2014/main" id="{F0FF3FE7-8A87-4946-B7AB-FA8ED8CF6E9A}"/>
              </a:ext>
            </a:extLst>
          </p:cNvPr>
          <p:cNvSpPr/>
          <p:nvPr/>
        </p:nvSpPr>
        <p:spPr>
          <a:xfrm>
            <a:off x="303939" y="3879351"/>
            <a:ext cx="5455200" cy="2130800"/>
          </a:xfrm>
          <a:prstGeom prst="roundRect">
            <a:avLst>
              <a:gd name="adj" fmla="val 4877"/>
            </a:avLst>
          </a:prstGeom>
          <a:noFill/>
          <a:ln w="28575" cap="flat" cmpd="sng">
            <a:solidFill>
              <a:srgbClr val="127CB4"/>
            </a:solidFill>
            <a:prstDash val="dash"/>
            <a:round/>
            <a:headEnd type="none" w="med" len="med"/>
            <a:tailEnd type="none" w="med" len="med"/>
          </a:ln>
        </p:spPr>
        <p:txBody>
          <a:bodyPr spcFirstLastPara="1" wrap="square" lIns="121900" tIns="121900" rIns="121900" bIns="121900" anchor="ctr" anchorCtr="0">
            <a:noAutofit/>
          </a:bodyPr>
          <a:lstStyle/>
          <a:p>
            <a:pPr defTabSz="914400" hangingPunct="1">
              <a:lnSpc>
                <a:spcPct val="100000"/>
              </a:lnSpc>
              <a:buClr>
                <a:srgbClr val="000000"/>
              </a:buClr>
            </a:pPr>
            <a:endParaRPr sz="1867">
              <a:solidFill>
                <a:srgbClr val="1488C6"/>
              </a:solidFill>
              <a:latin typeface="Arial" charset="0"/>
              <a:cs typeface="Arial" charset="0"/>
            </a:endParaRPr>
          </a:p>
        </p:txBody>
      </p:sp>
      <p:sp>
        <p:nvSpPr>
          <p:cNvPr id="175" name="Shape 1517">
            <a:extLst>
              <a:ext uri="{FF2B5EF4-FFF2-40B4-BE49-F238E27FC236}">
                <a16:creationId xmlns:a16="http://schemas.microsoft.com/office/drawing/2014/main" id="{98553531-2DCE-4292-AF39-22ECD8BA9C75}"/>
              </a:ext>
            </a:extLst>
          </p:cNvPr>
          <p:cNvSpPr/>
          <p:nvPr/>
        </p:nvSpPr>
        <p:spPr>
          <a:xfrm>
            <a:off x="641104" y="4895384"/>
            <a:ext cx="1445600" cy="869200"/>
          </a:xfrm>
          <a:prstGeom prst="roundRect">
            <a:avLst>
              <a:gd name="adj" fmla="val 4877"/>
            </a:avLst>
          </a:prstGeom>
          <a:solidFill>
            <a:srgbClr val="E0E4E7"/>
          </a:solidFill>
          <a:ln w="19050" cap="flat" cmpd="sng">
            <a:solidFill>
              <a:srgbClr val="254356"/>
            </a:solidFill>
            <a:prstDash val="solid"/>
            <a:round/>
            <a:headEnd type="none" w="med" len="med"/>
            <a:tailEnd type="none" w="med" len="med"/>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charset="0"/>
              <a:ea typeface="Arial" charset="0"/>
              <a:cs typeface="Arial" charset="0"/>
            </a:endParaRPr>
          </a:p>
        </p:txBody>
      </p:sp>
      <p:grpSp>
        <p:nvGrpSpPr>
          <p:cNvPr id="176" name="Shape 1518">
            <a:extLst>
              <a:ext uri="{FF2B5EF4-FFF2-40B4-BE49-F238E27FC236}">
                <a16:creationId xmlns:a16="http://schemas.microsoft.com/office/drawing/2014/main" id="{F8C9BBE8-17F6-409A-9F80-40359FC7BEDE}"/>
              </a:ext>
            </a:extLst>
          </p:cNvPr>
          <p:cNvGrpSpPr/>
          <p:nvPr/>
        </p:nvGrpSpPr>
        <p:grpSpPr>
          <a:xfrm>
            <a:off x="646162" y="4900768"/>
            <a:ext cx="716048" cy="266419"/>
            <a:chOff x="2329207" y="1698932"/>
            <a:chExt cx="632700" cy="219600"/>
          </a:xfrm>
        </p:grpSpPr>
        <p:sp>
          <p:nvSpPr>
            <p:cNvPr id="177" name="Shape 1519">
              <a:extLst>
                <a:ext uri="{FF2B5EF4-FFF2-40B4-BE49-F238E27FC236}">
                  <a16:creationId xmlns:a16="http://schemas.microsoft.com/office/drawing/2014/main" id="{753E93F6-00D7-45D5-9BBB-B1276431AF39}"/>
                </a:ext>
              </a:extLst>
            </p:cNvPr>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charset="0"/>
                <a:ea typeface="Arial" charset="0"/>
                <a:cs typeface="Arial" charset="0"/>
              </a:endParaRPr>
            </a:p>
          </p:txBody>
        </p:sp>
        <p:sp>
          <p:nvSpPr>
            <p:cNvPr id="178" name="Shape 1520">
              <a:extLst>
                <a:ext uri="{FF2B5EF4-FFF2-40B4-BE49-F238E27FC236}">
                  <a16:creationId xmlns:a16="http://schemas.microsoft.com/office/drawing/2014/main" id="{6A1F112F-F167-4D56-8F25-E5076EB232CB}"/>
                </a:ext>
              </a:extLst>
            </p:cNvPr>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charset="0"/>
                <a:ea typeface="Arial" charset="0"/>
                <a:cs typeface="Arial" charset="0"/>
              </a:endParaRPr>
            </a:p>
          </p:txBody>
        </p:sp>
        <p:sp>
          <p:nvSpPr>
            <p:cNvPr id="179" name="Shape 1521">
              <a:extLst>
                <a:ext uri="{FF2B5EF4-FFF2-40B4-BE49-F238E27FC236}">
                  <a16:creationId xmlns:a16="http://schemas.microsoft.com/office/drawing/2014/main" id="{AF2F8AAB-71EB-40A4-9830-9C5D7E7CA2C8}"/>
                </a:ext>
              </a:extLst>
            </p:cNvPr>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charset="0"/>
                <a:ea typeface="Arial" charset="0"/>
                <a:cs typeface="Arial" charset="0"/>
              </a:endParaRPr>
            </a:p>
          </p:txBody>
        </p:sp>
      </p:grpSp>
      <p:sp>
        <p:nvSpPr>
          <p:cNvPr id="180" name="Shape 1522">
            <a:extLst>
              <a:ext uri="{FF2B5EF4-FFF2-40B4-BE49-F238E27FC236}">
                <a16:creationId xmlns:a16="http://schemas.microsoft.com/office/drawing/2014/main" id="{3B433FBE-050F-452E-9616-0D546C2DA88B}"/>
              </a:ext>
            </a:extLst>
          </p:cNvPr>
          <p:cNvSpPr txBox="1"/>
          <p:nvPr/>
        </p:nvSpPr>
        <p:spPr>
          <a:xfrm>
            <a:off x="679588" y="4825770"/>
            <a:ext cx="658400" cy="305600"/>
          </a:xfrm>
          <a:prstGeom prst="rect">
            <a:avLst/>
          </a:prstGeom>
          <a:noFill/>
          <a:ln>
            <a:noFill/>
          </a:ln>
        </p:spPr>
        <p:txBody>
          <a:bodyPr spcFirstLastPara="1" wrap="square" lIns="121900" tIns="121900" rIns="121900" bIns="121900" anchor="t" anchorCtr="0">
            <a:noAutofit/>
          </a:bodyPr>
          <a:lstStyle/>
          <a:p>
            <a:pPr marL="0" marR="0" lvl="0" indent="0" defTabSz="914400" eaLnBrk="1" fontAlgn="auto" latinLnBrk="0" hangingPunct="1">
              <a:lnSpc>
                <a:spcPct val="100000"/>
              </a:lnSpc>
              <a:spcBef>
                <a:spcPts val="0"/>
              </a:spcBef>
              <a:spcAft>
                <a:spcPts val="0"/>
              </a:spcAft>
              <a:buClr>
                <a:srgbClr val="FFFFFF"/>
              </a:buClr>
              <a:buSzTx/>
              <a:buFontTx/>
              <a:buNone/>
              <a:tabLst/>
              <a:defRPr/>
            </a:pPr>
            <a:r>
              <a:rPr kumimoji="0" lang="en-US" sz="1200" b="0" i="0" u="none" strike="noStrike" kern="0" cap="none" spc="0" normalizeH="0" baseline="0" noProof="0">
                <a:ln>
                  <a:noFill/>
                </a:ln>
                <a:solidFill>
                  <a:srgbClr val="FFFFFF"/>
                </a:solidFill>
                <a:effectLst/>
                <a:uLnTx/>
                <a:uFillTx/>
                <a:latin typeface="Arial" charset="0"/>
                <a:ea typeface="Arial" charset="0"/>
                <a:cs typeface="Arial" charset="0"/>
                <a:sym typeface="Open Sans"/>
              </a:rPr>
              <a:t>Node</a:t>
            </a:r>
            <a:endParaRPr kumimoji="0" sz="2489" b="0" i="0" u="none" strike="noStrike" kern="0" cap="none" spc="0" normalizeH="0" baseline="0" noProof="0">
              <a:ln>
                <a:noFill/>
              </a:ln>
              <a:solidFill>
                <a:srgbClr val="000000"/>
              </a:solidFill>
              <a:effectLst/>
              <a:uLnTx/>
              <a:uFillTx/>
              <a:latin typeface="Arial" charset="0"/>
              <a:ea typeface="Arial" charset="0"/>
              <a:cs typeface="Arial" charset="0"/>
            </a:endParaRPr>
          </a:p>
        </p:txBody>
      </p:sp>
      <p:sp>
        <p:nvSpPr>
          <p:cNvPr id="181" name="Shape 1523">
            <a:extLst>
              <a:ext uri="{FF2B5EF4-FFF2-40B4-BE49-F238E27FC236}">
                <a16:creationId xmlns:a16="http://schemas.microsoft.com/office/drawing/2014/main" id="{D6072487-7D34-416F-963A-B9A68E2FF47D}"/>
              </a:ext>
            </a:extLst>
          </p:cNvPr>
          <p:cNvSpPr txBox="1"/>
          <p:nvPr/>
        </p:nvSpPr>
        <p:spPr>
          <a:xfrm>
            <a:off x="699044" y="5189223"/>
            <a:ext cx="1551600" cy="305600"/>
          </a:xfrm>
          <a:prstGeom prst="rect">
            <a:avLst/>
          </a:prstGeom>
          <a:noFill/>
          <a:ln>
            <a:noFill/>
          </a:ln>
        </p:spPr>
        <p:txBody>
          <a:bodyPr spcFirstLastPara="1" wrap="square" lIns="121900" tIns="121900" rIns="121900" bIns="1219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r>
              <a:rPr kumimoji="0" lang="en-US" sz="1333" b="0" i="0" u="none" strike="noStrike" kern="0" cap="none" spc="0" normalizeH="0" baseline="0" noProof="0" dirty="0">
                <a:ln>
                  <a:noFill/>
                </a:ln>
                <a:solidFill>
                  <a:srgbClr val="000000"/>
                </a:solidFill>
                <a:effectLst/>
                <a:uLnTx/>
                <a:uFillTx/>
                <a:latin typeface="Arial" charset="0"/>
                <a:ea typeface="Arial" charset="0"/>
                <a:cs typeface="Arial" charset="0"/>
                <a:sym typeface="Open Sans SemiBold"/>
              </a:rPr>
              <a:t>UCP </a:t>
            </a:r>
            <a:r>
              <a:rPr lang="en-US" sz="1333" dirty="0">
                <a:solidFill>
                  <a:srgbClr val="000000"/>
                </a:solidFill>
                <a:latin typeface="Arial" charset="0"/>
                <a:ea typeface="Arial" charset="0"/>
                <a:cs typeface="Arial" charset="0"/>
                <a:sym typeface="Open Sans SemiBold"/>
              </a:rPr>
              <a:t>w</a:t>
            </a:r>
            <a:r>
              <a:rPr kumimoji="0" lang="en-US" sz="1333" b="0" i="0" u="none" strike="noStrike" kern="0" cap="none" spc="0" normalizeH="0" baseline="0" noProof="0" dirty="0" err="1">
                <a:ln>
                  <a:noFill/>
                </a:ln>
                <a:solidFill>
                  <a:srgbClr val="000000"/>
                </a:solidFill>
                <a:effectLst/>
                <a:uLnTx/>
                <a:uFillTx/>
                <a:latin typeface="Arial" charset="0"/>
                <a:ea typeface="Arial" charset="0"/>
                <a:cs typeface="Arial" charset="0"/>
                <a:sym typeface="Open Sans SemiBold"/>
              </a:rPr>
              <a:t>orker</a:t>
            </a:r>
            <a:endParaRPr kumimoji="0" sz="2489" b="0" i="0" u="none" strike="noStrike" kern="0" cap="none" spc="0" normalizeH="0" baseline="0" noProof="0" dirty="0">
              <a:ln>
                <a:noFill/>
              </a:ln>
              <a:solidFill>
                <a:srgbClr val="000000"/>
              </a:solidFill>
              <a:effectLst/>
              <a:uLnTx/>
              <a:uFillTx/>
              <a:latin typeface="Arial" charset="0"/>
              <a:ea typeface="Arial" charset="0"/>
              <a:cs typeface="Arial" charset="0"/>
            </a:endParaRPr>
          </a:p>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333" b="0" i="0" u="none" strike="noStrike" kern="0" cap="none" spc="0" normalizeH="0" baseline="0" noProof="0" dirty="0">
              <a:ln>
                <a:noFill/>
              </a:ln>
              <a:solidFill>
                <a:srgbClr val="FFFFFF"/>
              </a:solidFill>
              <a:effectLst/>
              <a:uLnTx/>
              <a:uFillTx/>
              <a:latin typeface="Arial" charset="0"/>
              <a:ea typeface="Arial" charset="0"/>
              <a:cs typeface="Arial" charset="0"/>
              <a:sym typeface="Open Sans SemiBold"/>
            </a:endParaRPr>
          </a:p>
        </p:txBody>
      </p:sp>
      <p:sp>
        <p:nvSpPr>
          <p:cNvPr id="182" name="Shape 1524">
            <a:extLst>
              <a:ext uri="{FF2B5EF4-FFF2-40B4-BE49-F238E27FC236}">
                <a16:creationId xmlns:a16="http://schemas.microsoft.com/office/drawing/2014/main" id="{2C4725E2-53E8-4BAB-8CE9-7D302B582AA4}"/>
              </a:ext>
            </a:extLst>
          </p:cNvPr>
          <p:cNvSpPr/>
          <p:nvPr/>
        </p:nvSpPr>
        <p:spPr>
          <a:xfrm>
            <a:off x="2145166" y="3694408"/>
            <a:ext cx="1772747" cy="305600"/>
          </a:xfrm>
          <a:prstGeom prst="rect">
            <a:avLst/>
          </a:prstGeom>
          <a:solidFill>
            <a:srgbClr val="FFFFFF"/>
          </a:solidFill>
          <a:ln>
            <a:noFill/>
          </a:ln>
        </p:spPr>
        <p:txBody>
          <a:bodyPr spcFirstLastPara="1" wrap="square" lIns="121900" tIns="121900" rIns="121900" bIns="1219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Tx/>
              <a:buNone/>
              <a:tabLst/>
              <a:defRPr/>
            </a:pPr>
            <a:r>
              <a:rPr kumimoji="0" lang="en-US" sz="1867" b="0" i="0" u="none" strike="noStrike" kern="0" cap="none" spc="0" normalizeH="0" baseline="0" noProof="0" dirty="0">
                <a:ln>
                  <a:noFill/>
                </a:ln>
                <a:solidFill>
                  <a:schemeClr val="accent2"/>
                </a:solidFill>
                <a:effectLst/>
                <a:uLnTx/>
                <a:uFillTx/>
                <a:latin typeface="Arial" charset="0"/>
                <a:ea typeface="Arial" charset="0"/>
                <a:cs typeface="Arial" charset="0"/>
              </a:rPr>
              <a:t>Worker Nodes</a:t>
            </a:r>
            <a:endParaRPr kumimoji="0" sz="1867" b="0" i="0" u="none" strike="noStrike" kern="0" cap="none" spc="0" normalizeH="0" baseline="0" noProof="0" dirty="0">
              <a:ln>
                <a:noFill/>
              </a:ln>
              <a:solidFill>
                <a:schemeClr val="accent2"/>
              </a:solidFill>
              <a:effectLst/>
              <a:uLnTx/>
              <a:uFillTx/>
              <a:latin typeface="Arial" charset="0"/>
              <a:ea typeface="Arial" charset="0"/>
              <a:cs typeface="Arial" charset="0"/>
            </a:endParaRPr>
          </a:p>
        </p:txBody>
      </p:sp>
      <p:sp>
        <p:nvSpPr>
          <p:cNvPr id="184" name="Shape 1527">
            <a:extLst>
              <a:ext uri="{FF2B5EF4-FFF2-40B4-BE49-F238E27FC236}">
                <a16:creationId xmlns:a16="http://schemas.microsoft.com/office/drawing/2014/main" id="{43C705D3-C04D-42F3-9BB0-7D0723950BB6}"/>
              </a:ext>
            </a:extLst>
          </p:cNvPr>
          <p:cNvSpPr/>
          <p:nvPr/>
        </p:nvSpPr>
        <p:spPr>
          <a:xfrm>
            <a:off x="641114" y="4185403"/>
            <a:ext cx="4763127" cy="528469"/>
          </a:xfrm>
          <a:prstGeom prst="roundRect">
            <a:avLst>
              <a:gd name="adj" fmla="val 4877"/>
            </a:avLst>
          </a:prstGeom>
          <a:solidFill>
            <a:srgbClr val="E0E4E7"/>
          </a:solidFill>
          <a:ln w="19050" cap="flat" cmpd="sng">
            <a:solidFill>
              <a:srgbClr val="254356"/>
            </a:solidFill>
            <a:prstDash val="solid"/>
            <a:round/>
            <a:headEnd type="none" w="med" len="med"/>
            <a:tailEnd type="none" w="med" len="med"/>
          </a:ln>
        </p:spPr>
        <p:txBody>
          <a:bodyPr spcFirstLastPara="1" wrap="square" lIns="121900" tIns="121900" rIns="121900" bIns="121900" anchor="ctr" anchorCtr="0">
            <a:noAutofit/>
          </a:bodyPr>
          <a:lstStyle/>
          <a:p>
            <a:pPr lvl="0" algn="ctr" defTabSz="914400" hangingPunct="1">
              <a:lnSpc>
                <a:spcPct val="100000"/>
              </a:lnSpc>
              <a:buClr>
                <a:srgbClr val="000000"/>
              </a:buClr>
              <a:defRPr/>
            </a:pPr>
            <a:r>
              <a:rPr lang="en-US" sz="1500" dirty="0">
                <a:solidFill>
                  <a:srgbClr val="000000"/>
                </a:solidFill>
                <a:latin typeface="Arial" charset="0"/>
                <a:ea typeface="Arial" charset="0"/>
                <a:cs typeface="Arial" charset="0"/>
                <a:sym typeface="Open Sans SemiBold"/>
              </a:rPr>
              <a:t>Load Balancer (*.apps.contoso.com)</a:t>
            </a:r>
            <a:endParaRPr lang="en-US" sz="1500" dirty="0">
              <a:solidFill>
                <a:srgbClr val="000000"/>
              </a:solidFill>
              <a:latin typeface="Arial" charset="0"/>
              <a:ea typeface="Arial" charset="0"/>
              <a:cs typeface="Arial" charset="0"/>
            </a:endParaRPr>
          </a:p>
        </p:txBody>
      </p:sp>
      <p:sp>
        <p:nvSpPr>
          <p:cNvPr id="187" name="Shape 1530">
            <a:extLst>
              <a:ext uri="{FF2B5EF4-FFF2-40B4-BE49-F238E27FC236}">
                <a16:creationId xmlns:a16="http://schemas.microsoft.com/office/drawing/2014/main" id="{DC17E2E0-2BE6-4F8F-BC56-31BA4306C756}"/>
              </a:ext>
            </a:extLst>
          </p:cNvPr>
          <p:cNvSpPr/>
          <p:nvPr/>
        </p:nvSpPr>
        <p:spPr>
          <a:xfrm>
            <a:off x="2302362" y="4895384"/>
            <a:ext cx="1445600" cy="869200"/>
          </a:xfrm>
          <a:prstGeom prst="roundRect">
            <a:avLst>
              <a:gd name="adj" fmla="val 4877"/>
            </a:avLst>
          </a:prstGeom>
          <a:solidFill>
            <a:srgbClr val="E0E4E7"/>
          </a:solidFill>
          <a:ln w="19050" cap="flat" cmpd="sng">
            <a:solidFill>
              <a:srgbClr val="254356"/>
            </a:solidFill>
            <a:prstDash val="solid"/>
            <a:round/>
            <a:headEnd type="none" w="med" len="med"/>
            <a:tailEnd type="none" w="med" len="med"/>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charset="0"/>
              <a:ea typeface="Arial" charset="0"/>
              <a:cs typeface="Arial" charset="0"/>
            </a:endParaRPr>
          </a:p>
        </p:txBody>
      </p:sp>
      <p:grpSp>
        <p:nvGrpSpPr>
          <p:cNvPr id="188" name="Shape 1531">
            <a:extLst>
              <a:ext uri="{FF2B5EF4-FFF2-40B4-BE49-F238E27FC236}">
                <a16:creationId xmlns:a16="http://schemas.microsoft.com/office/drawing/2014/main" id="{AFA5D2AE-FD7A-4329-BB5D-8CF469508479}"/>
              </a:ext>
            </a:extLst>
          </p:cNvPr>
          <p:cNvGrpSpPr/>
          <p:nvPr/>
        </p:nvGrpSpPr>
        <p:grpSpPr>
          <a:xfrm>
            <a:off x="2307418" y="4900768"/>
            <a:ext cx="716048" cy="266419"/>
            <a:chOff x="2329207" y="1698932"/>
            <a:chExt cx="632700" cy="219600"/>
          </a:xfrm>
        </p:grpSpPr>
        <p:sp>
          <p:nvSpPr>
            <p:cNvPr id="189" name="Shape 1532">
              <a:extLst>
                <a:ext uri="{FF2B5EF4-FFF2-40B4-BE49-F238E27FC236}">
                  <a16:creationId xmlns:a16="http://schemas.microsoft.com/office/drawing/2014/main" id="{8909AAE1-6767-4D01-B25C-98616DB9E8A9}"/>
                </a:ext>
              </a:extLst>
            </p:cNvPr>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charset="0"/>
                <a:ea typeface="Arial" charset="0"/>
                <a:cs typeface="Arial" charset="0"/>
              </a:endParaRPr>
            </a:p>
          </p:txBody>
        </p:sp>
        <p:sp>
          <p:nvSpPr>
            <p:cNvPr id="190" name="Shape 1533">
              <a:extLst>
                <a:ext uri="{FF2B5EF4-FFF2-40B4-BE49-F238E27FC236}">
                  <a16:creationId xmlns:a16="http://schemas.microsoft.com/office/drawing/2014/main" id="{993E2F4D-0CBD-4885-AFB5-4D6F5C3A9922}"/>
                </a:ext>
              </a:extLst>
            </p:cNvPr>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charset="0"/>
                <a:ea typeface="Arial" charset="0"/>
                <a:cs typeface="Arial" charset="0"/>
              </a:endParaRPr>
            </a:p>
          </p:txBody>
        </p:sp>
        <p:sp>
          <p:nvSpPr>
            <p:cNvPr id="191" name="Shape 1534">
              <a:extLst>
                <a:ext uri="{FF2B5EF4-FFF2-40B4-BE49-F238E27FC236}">
                  <a16:creationId xmlns:a16="http://schemas.microsoft.com/office/drawing/2014/main" id="{5B762518-612E-4F5E-AE32-54F25C3942D9}"/>
                </a:ext>
              </a:extLst>
            </p:cNvPr>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charset="0"/>
                <a:ea typeface="Arial" charset="0"/>
                <a:cs typeface="Arial" charset="0"/>
              </a:endParaRPr>
            </a:p>
          </p:txBody>
        </p:sp>
      </p:grpSp>
      <p:sp>
        <p:nvSpPr>
          <p:cNvPr id="192" name="Shape 1535">
            <a:extLst>
              <a:ext uri="{FF2B5EF4-FFF2-40B4-BE49-F238E27FC236}">
                <a16:creationId xmlns:a16="http://schemas.microsoft.com/office/drawing/2014/main" id="{C9D6BBCA-32B0-4B36-AEA1-50D9C70852E2}"/>
              </a:ext>
            </a:extLst>
          </p:cNvPr>
          <p:cNvSpPr txBox="1"/>
          <p:nvPr/>
        </p:nvSpPr>
        <p:spPr>
          <a:xfrm>
            <a:off x="2340844" y="4825770"/>
            <a:ext cx="658400" cy="305600"/>
          </a:xfrm>
          <a:prstGeom prst="rect">
            <a:avLst/>
          </a:prstGeom>
          <a:noFill/>
          <a:ln>
            <a:noFill/>
          </a:ln>
        </p:spPr>
        <p:txBody>
          <a:bodyPr spcFirstLastPara="1" wrap="square" lIns="121900" tIns="121900" rIns="121900" bIns="121900" anchor="t" anchorCtr="0">
            <a:noAutofit/>
          </a:bodyPr>
          <a:lstStyle/>
          <a:p>
            <a:pPr marL="0" marR="0" lvl="0" indent="0" defTabSz="914400" eaLnBrk="1" fontAlgn="auto" latinLnBrk="0" hangingPunct="1">
              <a:lnSpc>
                <a:spcPct val="100000"/>
              </a:lnSpc>
              <a:spcBef>
                <a:spcPts val="0"/>
              </a:spcBef>
              <a:spcAft>
                <a:spcPts val="0"/>
              </a:spcAft>
              <a:buClr>
                <a:srgbClr val="FFFFFF"/>
              </a:buClr>
              <a:buSzTx/>
              <a:buFontTx/>
              <a:buNone/>
              <a:tabLst/>
              <a:defRPr/>
            </a:pPr>
            <a:r>
              <a:rPr kumimoji="0" lang="en-US" sz="1200" b="0" i="0" u="none" strike="noStrike" kern="0" cap="none" spc="0" normalizeH="0" baseline="0" noProof="0">
                <a:ln>
                  <a:noFill/>
                </a:ln>
                <a:solidFill>
                  <a:srgbClr val="FFFFFF"/>
                </a:solidFill>
                <a:effectLst/>
                <a:uLnTx/>
                <a:uFillTx/>
                <a:latin typeface="Arial" charset="0"/>
                <a:ea typeface="Arial" charset="0"/>
                <a:cs typeface="Arial" charset="0"/>
                <a:sym typeface="Open Sans"/>
              </a:rPr>
              <a:t>Node</a:t>
            </a:r>
            <a:endParaRPr kumimoji="0" sz="2489" b="0" i="0" u="none" strike="noStrike" kern="0" cap="none" spc="0" normalizeH="0" baseline="0" noProof="0">
              <a:ln>
                <a:noFill/>
              </a:ln>
              <a:solidFill>
                <a:srgbClr val="000000"/>
              </a:solidFill>
              <a:effectLst/>
              <a:uLnTx/>
              <a:uFillTx/>
              <a:latin typeface="Arial" charset="0"/>
              <a:ea typeface="Arial" charset="0"/>
              <a:cs typeface="Arial" charset="0"/>
            </a:endParaRPr>
          </a:p>
        </p:txBody>
      </p:sp>
      <p:sp>
        <p:nvSpPr>
          <p:cNvPr id="193" name="Shape 1536">
            <a:extLst>
              <a:ext uri="{FF2B5EF4-FFF2-40B4-BE49-F238E27FC236}">
                <a16:creationId xmlns:a16="http://schemas.microsoft.com/office/drawing/2014/main" id="{F82F9275-1BAC-4647-9AA3-60C5406B093C}"/>
              </a:ext>
            </a:extLst>
          </p:cNvPr>
          <p:cNvSpPr txBox="1"/>
          <p:nvPr/>
        </p:nvSpPr>
        <p:spPr>
          <a:xfrm>
            <a:off x="2360300" y="5189223"/>
            <a:ext cx="1551600" cy="305600"/>
          </a:xfrm>
          <a:prstGeom prst="rect">
            <a:avLst/>
          </a:prstGeom>
          <a:noFill/>
          <a:ln>
            <a:noFill/>
          </a:ln>
        </p:spPr>
        <p:txBody>
          <a:bodyPr spcFirstLastPara="1" wrap="square" lIns="121900" tIns="121900" rIns="121900" bIns="1219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r>
              <a:rPr kumimoji="0" lang="en-US" sz="1333" b="0" i="0" u="none" strike="noStrike" kern="0" cap="none" spc="0" normalizeH="0" baseline="0" noProof="0" dirty="0">
                <a:ln>
                  <a:noFill/>
                </a:ln>
                <a:solidFill>
                  <a:srgbClr val="000000"/>
                </a:solidFill>
                <a:effectLst/>
                <a:uLnTx/>
                <a:uFillTx/>
                <a:latin typeface="Arial" charset="0"/>
                <a:ea typeface="Arial" charset="0"/>
                <a:cs typeface="Arial" charset="0"/>
                <a:sym typeface="Open Sans SemiBold"/>
              </a:rPr>
              <a:t>UCP </a:t>
            </a:r>
            <a:r>
              <a:rPr lang="en-US" sz="1333" dirty="0">
                <a:solidFill>
                  <a:srgbClr val="000000"/>
                </a:solidFill>
                <a:latin typeface="Arial" charset="0"/>
                <a:ea typeface="Arial" charset="0"/>
                <a:cs typeface="Arial" charset="0"/>
                <a:sym typeface="Open Sans SemiBold"/>
              </a:rPr>
              <a:t>w</a:t>
            </a:r>
            <a:r>
              <a:rPr kumimoji="0" lang="en-US" sz="1333" b="0" i="0" u="none" strike="noStrike" kern="0" cap="none" spc="0" normalizeH="0" baseline="0" noProof="0" dirty="0" err="1">
                <a:ln>
                  <a:noFill/>
                </a:ln>
                <a:solidFill>
                  <a:srgbClr val="000000"/>
                </a:solidFill>
                <a:effectLst/>
                <a:uLnTx/>
                <a:uFillTx/>
                <a:latin typeface="Arial" charset="0"/>
                <a:ea typeface="Arial" charset="0"/>
                <a:cs typeface="Arial" charset="0"/>
                <a:sym typeface="Open Sans SemiBold"/>
              </a:rPr>
              <a:t>orker</a:t>
            </a:r>
            <a:endParaRPr kumimoji="0" sz="2489" b="0" i="0" u="none" strike="noStrike" kern="0" cap="none" spc="0" normalizeH="0" baseline="0" noProof="0" dirty="0">
              <a:ln>
                <a:noFill/>
              </a:ln>
              <a:solidFill>
                <a:srgbClr val="000000"/>
              </a:solidFill>
              <a:effectLst/>
              <a:uLnTx/>
              <a:uFillTx/>
              <a:latin typeface="Arial" charset="0"/>
              <a:ea typeface="Arial" charset="0"/>
              <a:cs typeface="Arial" charset="0"/>
            </a:endParaRPr>
          </a:p>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333" b="0" i="0" u="none" strike="noStrike" kern="0" cap="none" spc="0" normalizeH="0" baseline="0" noProof="0" dirty="0">
              <a:ln>
                <a:noFill/>
              </a:ln>
              <a:solidFill>
                <a:srgbClr val="FFFFFF"/>
              </a:solidFill>
              <a:effectLst/>
              <a:uLnTx/>
              <a:uFillTx/>
              <a:latin typeface="Arial" charset="0"/>
              <a:ea typeface="Arial" charset="0"/>
              <a:cs typeface="Arial" charset="0"/>
              <a:sym typeface="Open Sans SemiBold"/>
            </a:endParaRPr>
          </a:p>
        </p:txBody>
      </p:sp>
      <p:sp>
        <p:nvSpPr>
          <p:cNvPr id="194" name="Shape 1537">
            <a:extLst>
              <a:ext uri="{FF2B5EF4-FFF2-40B4-BE49-F238E27FC236}">
                <a16:creationId xmlns:a16="http://schemas.microsoft.com/office/drawing/2014/main" id="{B1872F2F-A9FE-4FE5-BA17-8C81C891619C}"/>
              </a:ext>
            </a:extLst>
          </p:cNvPr>
          <p:cNvSpPr/>
          <p:nvPr/>
        </p:nvSpPr>
        <p:spPr>
          <a:xfrm>
            <a:off x="3958248" y="4895384"/>
            <a:ext cx="1445600" cy="869200"/>
          </a:xfrm>
          <a:prstGeom prst="roundRect">
            <a:avLst>
              <a:gd name="adj" fmla="val 4877"/>
            </a:avLst>
          </a:prstGeom>
          <a:solidFill>
            <a:srgbClr val="E0E4E7"/>
          </a:solidFill>
          <a:ln w="19050" cap="flat" cmpd="sng">
            <a:solidFill>
              <a:srgbClr val="254356"/>
            </a:solidFill>
            <a:prstDash val="solid"/>
            <a:round/>
            <a:headEnd type="none" w="med" len="med"/>
            <a:tailEnd type="none" w="med" len="med"/>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charset="0"/>
              <a:ea typeface="Arial" charset="0"/>
              <a:cs typeface="Arial" charset="0"/>
            </a:endParaRPr>
          </a:p>
        </p:txBody>
      </p:sp>
      <p:grpSp>
        <p:nvGrpSpPr>
          <p:cNvPr id="195" name="Shape 1538">
            <a:extLst>
              <a:ext uri="{FF2B5EF4-FFF2-40B4-BE49-F238E27FC236}">
                <a16:creationId xmlns:a16="http://schemas.microsoft.com/office/drawing/2014/main" id="{E80D8E55-ED63-4811-84C3-689698046065}"/>
              </a:ext>
            </a:extLst>
          </p:cNvPr>
          <p:cNvGrpSpPr/>
          <p:nvPr/>
        </p:nvGrpSpPr>
        <p:grpSpPr>
          <a:xfrm>
            <a:off x="3963304" y="4900768"/>
            <a:ext cx="716048" cy="266419"/>
            <a:chOff x="2329207" y="1698932"/>
            <a:chExt cx="632700" cy="219600"/>
          </a:xfrm>
        </p:grpSpPr>
        <p:sp>
          <p:nvSpPr>
            <p:cNvPr id="196" name="Shape 1539">
              <a:extLst>
                <a:ext uri="{FF2B5EF4-FFF2-40B4-BE49-F238E27FC236}">
                  <a16:creationId xmlns:a16="http://schemas.microsoft.com/office/drawing/2014/main" id="{6A795D6F-75E6-4250-B986-A1D653A632D9}"/>
                </a:ext>
              </a:extLst>
            </p:cNvPr>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charset="0"/>
                <a:ea typeface="Arial" charset="0"/>
                <a:cs typeface="Arial" charset="0"/>
              </a:endParaRPr>
            </a:p>
          </p:txBody>
        </p:sp>
        <p:sp>
          <p:nvSpPr>
            <p:cNvPr id="197" name="Shape 1540">
              <a:extLst>
                <a:ext uri="{FF2B5EF4-FFF2-40B4-BE49-F238E27FC236}">
                  <a16:creationId xmlns:a16="http://schemas.microsoft.com/office/drawing/2014/main" id="{F0DFDB5F-F11E-4B0D-8132-F543EC91A95F}"/>
                </a:ext>
              </a:extLst>
            </p:cNvPr>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charset="0"/>
                <a:ea typeface="Arial" charset="0"/>
                <a:cs typeface="Arial" charset="0"/>
              </a:endParaRPr>
            </a:p>
          </p:txBody>
        </p:sp>
        <p:sp>
          <p:nvSpPr>
            <p:cNvPr id="198" name="Shape 1541">
              <a:extLst>
                <a:ext uri="{FF2B5EF4-FFF2-40B4-BE49-F238E27FC236}">
                  <a16:creationId xmlns:a16="http://schemas.microsoft.com/office/drawing/2014/main" id="{D6021F1C-450A-41DA-9F89-8A41C5090FA2}"/>
                </a:ext>
              </a:extLst>
            </p:cNvPr>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charset="0"/>
                <a:ea typeface="Arial" charset="0"/>
                <a:cs typeface="Arial" charset="0"/>
              </a:endParaRPr>
            </a:p>
          </p:txBody>
        </p:sp>
      </p:grpSp>
      <p:sp>
        <p:nvSpPr>
          <p:cNvPr id="199" name="Shape 1542">
            <a:extLst>
              <a:ext uri="{FF2B5EF4-FFF2-40B4-BE49-F238E27FC236}">
                <a16:creationId xmlns:a16="http://schemas.microsoft.com/office/drawing/2014/main" id="{8ECFE72A-1BF3-4C3E-B1AC-2D1DCD34E780}"/>
              </a:ext>
            </a:extLst>
          </p:cNvPr>
          <p:cNvSpPr txBox="1"/>
          <p:nvPr/>
        </p:nvSpPr>
        <p:spPr>
          <a:xfrm>
            <a:off x="3996731" y="4825770"/>
            <a:ext cx="658400" cy="305600"/>
          </a:xfrm>
          <a:prstGeom prst="rect">
            <a:avLst/>
          </a:prstGeom>
          <a:noFill/>
          <a:ln>
            <a:noFill/>
          </a:ln>
        </p:spPr>
        <p:txBody>
          <a:bodyPr spcFirstLastPara="1" wrap="square" lIns="121900" tIns="121900" rIns="121900" bIns="121900" anchor="t" anchorCtr="0">
            <a:noAutofit/>
          </a:bodyPr>
          <a:lstStyle/>
          <a:p>
            <a:pPr marL="0" marR="0" lvl="0" indent="0" defTabSz="914400" eaLnBrk="1" fontAlgn="auto" latinLnBrk="0" hangingPunct="1">
              <a:lnSpc>
                <a:spcPct val="100000"/>
              </a:lnSpc>
              <a:spcBef>
                <a:spcPts val="0"/>
              </a:spcBef>
              <a:spcAft>
                <a:spcPts val="0"/>
              </a:spcAft>
              <a:buClr>
                <a:srgbClr val="FFFFFF"/>
              </a:buClr>
              <a:buSzTx/>
              <a:buFontTx/>
              <a:buNone/>
              <a:tabLst/>
              <a:defRPr/>
            </a:pPr>
            <a:r>
              <a:rPr kumimoji="0" lang="en-US" sz="1200" b="0" i="0" u="none" strike="noStrike" kern="0" cap="none" spc="0" normalizeH="0" baseline="0" noProof="0">
                <a:ln>
                  <a:noFill/>
                </a:ln>
                <a:solidFill>
                  <a:srgbClr val="FFFFFF"/>
                </a:solidFill>
                <a:effectLst/>
                <a:uLnTx/>
                <a:uFillTx/>
                <a:latin typeface="Arial" charset="0"/>
                <a:ea typeface="Arial" charset="0"/>
                <a:cs typeface="Arial" charset="0"/>
                <a:sym typeface="Open Sans"/>
              </a:rPr>
              <a:t>Node</a:t>
            </a:r>
            <a:endParaRPr kumimoji="0" sz="2489" b="0" i="0" u="none" strike="noStrike" kern="0" cap="none" spc="0" normalizeH="0" baseline="0" noProof="0">
              <a:ln>
                <a:noFill/>
              </a:ln>
              <a:solidFill>
                <a:srgbClr val="000000"/>
              </a:solidFill>
              <a:effectLst/>
              <a:uLnTx/>
              <a:uFillTx/>
              <a:latin typeface="Arial" charset="0"/>
              <a:ea typeface="Arial" charset="0"/>
              <a:cs typeface="Arial" charset="0"/>
            </a:endParaRPr>
          </a:p>
        </p:txBody>
      </p:sp>
      <p:sp>
        <p:nvSpPr>
          <p:cNvPr id="200" name="Shape 1543">
            <a:extLst>
              <a:ext uri="{FF2B5EF4-FFF2-40B4-BE49-F238E27FC236}">
                <a16:creationId xmlns:a16="http://schemas.microsoft.com/office/drawing/2014/main" id="{677E890F-4F22-4049-B67D-C6072E758489}"/>
              </a:ext>
            </a:extLst>
          </p:cNvPr>
          <p:cNvSpPr txBox="1"/>
          <p:nvPr/>
        </p:nvSpPr>
        <p:spPr>
          <a:xfrm>
            <a:off x="4016187" y="5189223"/>
            <a:ext cx="1551600" cy="305600"/>
          </a:xfrm>
          <a:prstGeom prst="rect">
            <a:avLst/>
          </a:prstGeom>
          <a:noFill/>
          <a:ln>
            <a:noFill/>
          </a:ln>
        </p:spPr>
        <p:txBody>
          <a:bodyPr spcFirstLastPara="1" wrap="square" lIns="121900" tIns="121900" rIns="121900" bIns="1219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r>
              <a:rPr kumimoji="0" lang="en-US" sz="1333" b="0" i="0" u="none" strike="noStrike" kern="0" cap="none" spc="0" normalizeH="0" baseline="0" noProof="0" dirty="0">
                <a:ln>
                  <a:noFill/>
                </a:ln>
                <a:solidFill>
                  <a:srgbClr val="000000"/>
                </a:solidFill>
                <a:effectLst/>
                <a:uLnTx/>
                <a:uFillTx/>
                <a:latin typeface="Arial" charset="0"/>
                <a:ea typeface="Arial" charset="0"/>
                <a:cs typeface="Arial" charset="0"/>
                <a:sym typeface="Open Sans SemiBold"/>
              </a:rPr>
              <a:t>UCP </a:t>
            </a:r>
            <a:r>
              <a:rPr lang="en-US" sz="1333" dirty="0">
                <a:solidFill>
                  <a:srgbClr val="000000"/>
                </a:solidFill>
                <a:latin typeface="Arial" charset="0"/>
                <a:ea typeface="Arial" charset="0"/>
                <a:cs typeface="Arial" charset="0"/>
                <a:sym typeface="Open Sans SemiBold"/>
              </a:rPr>
              <a:t>w</a:t>
            </a:r>
            <a:r>
              <a:rPr kumimoji="0" lang="en-US" sz="1333" b="0" i="0" u="none" strike="noStrike" kern="0" cap="none" spc="0" normalizeH="0" baseline="0" noProof="0" dirty="0" err="1">
                <a:ln>
                  <a:noFill/>
                </a:ln>
                <a:solidFill>
                  <a:srgbClr val="000000"/>
                </a:solidFill>
                <a:effectLst/>
                <a:uLnTx/>
                <a:uFillTx/>
                <a:latin typeface="Arial" charset="0"/>
                <a:ea typeface="Arial" charset="0"/>
                <a:cs typeface="Arial" charset="0"/>
                <a:sym typeface="Open Sans SemiBold"/>
              </a:rPr>
              <a:t>orker</a:t>
            </a:r>
            <a:endParaRPr kumimoji="0" sz="2489" b="0" i="0" u="none" strike="noStrike" kern="0" cap="none" spc="0" normalizeH="0" baseline="0" noProof="0" dirty="0">
              <a:ln>
                <a:noFill/>
              </a:ln>
              <a:solidFill>
                <a:srgbClr val="000000"/>
              </a:solidFill>
              <a:effectLst/>
              <a:uLnTx/>
              <a:uFillTx/>
              <a:latin typeface="Arial" charset="0"/>
              <a:ea typeface="Arial" charset="0"/>
              <a:cs typeface="Arial" charset="0"/>
            </a:endParaRPr>
          </a:p>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333" b="0" i="0" u="none" strike="noStrike" kern="0" cap="none" spc="0" normalizeH="0" baseline="0" noProof="0" dirty="0">
              <a:ln>
                <a:noFill/>
              </a:ln>
              <a:solidFill>
                <a:srgbClr val="FFFFFF"/>
              </a:solidFill>
              <a:effectLst/>
              <a:uLnTx/>
              <a:uFillTx/>
              <a:latin typeface="Arial" charset="0"/>
              <a:ea typeface="Arial" charset="0"/>
              <a:cs typeface="Arial" charset="0"/>
              <a:sym typeface="Open Sans SemiBold"/>
            </a:endParaRPr>
          </a:p>
        </p:txBody>
      </p:sp>
      <p:sp>
        <p:nvSpPr>
          <p:cNvPr id="202" name="Shape 1516">
            <a:extLst>
              <a:ext uri="{FF2B5EF4-FFF2-40B4-BE49-F238E27FC236}">
                <a16:creationId xmlns:a16="http://schemas.microsoft.com/office/drawing/2014/main" id="{6881A281-6A04-4D84-AC8A-16695B56D1F5}"/>
              </a:ext>
            </a:extLst>
          </p:cNvPr>
          <p:cNvSpPr/>
          <p:nvPr/>
        </p:nvSpPr>
        <p:spPr>
          <a:xfrm>
            <a:off x="6051445" y="3879351"/>
            <a:ext cx="5455200" cy="2758410"/>
          </a:xfrm>
          <a:prstGeom prst="roundRect">
            <a:avLst>
              <a:gd name="adj" fmla="val 4877"/>
            </a:avLst>
          </a:prstGeom>
          <a:noFill/>
          <a:ln w="28575" cap="flat" cmpd="sng">
            <a:solidFill>
              <a:srgbClr val="127CB4"/>
            </a:solidFill>
            <a:prstDash val="dash"/>
            <a:round/>
            <a:headEnd type="none" w="med" len="med"/>
            <a:tailEnd type="none" w="med" len="med"/>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1488C6"/>
              </a:solidFill>
              <a:effectLst/>
              <a:uLnTx/>
              <a:uFillTx/>
              <a:latin typeface="Arial" charset="0"/>
              <a:ea typeface="Arial" charset="0"/>
              <a:cs typeface="Arial" charset="0"/>
            </a:endParaRPr>
          </a:p>
        </p:txBody>
      </p:sp>
      <p:sp>
        <p:nvSpPr>
          <p:cNvPr id="203" name="Shape 1517">
            <a:extLst>
              <a:ext uri="{FF2B5EF4-FFF2-40B4-BE49-F238E27FC236}">
                <a16:creationId xmlns:a16="http://schemas.microsoft.com/office/drawing/2014/main" id="{60ABD201-6419-4A9C-B466-A40116D9CEFC}"/>
              </a:ext>
            </a:extLst>
          </p:cNvPr>
          <p:cNvSpPr/>
          <p:nvPr/>
        </p:nvSpPr>
        <p:spPr>
          <a:xfrm>
            <a:off x="6388610" y="4895384"/>
            <a:ext cx="1445600" cy="869200"/>
          </a:xfrm>
          <a:prstGeom prst="roundRect">
            <a:avLst>
              <a:gd name="adj" fmla="val 4877"/>
            </a:avLst>
          </a:prstGeom>
          <a:solidFill>
            <a:srgbClr val="E0E4E7"/>
          </a:solidFill>
          <a:ln w="19050" cap="flat" cmpd="sng">
            <a:solidFill>
              <a:srgbClr val="254356"/>
            </a:solidFill>
            <a:prstDash val="solid"/>
            <a:round/>
            <a:headEnd type="none" w="med" len="med"/>
            <a:tailEnd type="none" w="med" len="med"/>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charset="0"/>
              <a:ea typeface="Arial" charset="0"/>
              <a:cs typeface="Arial" charset="0"/>
            </a:endParaRPr>
          </a:p>
        </p:txBody>
      </p:sp>
      <p:grpSp>
        <p:nvGrpSpPr>
          <p:cNvPr id="204" name="Shape 1518">
            <a:extLst>
              <a:ext uri="{FF2B5EF4-FFF2-40B4-BE49-F238E27FC236}">
                <a16:creationId xmlns:a16="http://schemas.microsoft.com/office/drawing/2014/main" id="{8C67C42A-743A-4E0A-8520-88FD2A2705C1}"/>
              </a:ext>
            </a:extLst>
          </p:cNvPr>
          <p:cNvGrpSpPr/>
          <p:nvPr/>
        </p:nvGrpSpPr>
        <p:grpSpPr>
          <a:xfrm>
            <a:off x="6393668" y="4900768"/>
            <a:ext cx="716048" cy="266419"/>
            <a:chOff x="2329207" y="1698932"/>
            <a:chExt cx="632700" cy="219600"/>
          </a:xfrm>
        </p:grpSpPr>
        <p:sp>
          <p:nvSpPr>
            <p:cNvPr id="205" name="Shape 1519">
              <a:extLst>
                <a:ext uri="{FF2B5EF4-FFF2-40B4-BE49-F238E27FC236}">
                  <a16:creationId xmlns:a16="http://schemas.microsoft.com/office/drawing/2014/main" id="{AABE8755-325F-409A-B810-451161F16121}"/>
                </a:ext>
              </a:extLst>
            </p:cNvPr>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charset="0"/>
                <a:ea typeface="Arial" charset="0"/>
                <a:cs typeface="Arial" charset="0"/>
              </a:endParaRPr>
            </a:p>
          </p:txBody>
        </p:sp>
        <p:sp>
          <p:nvSpPr>
            <p:cNvPr id="206" name="Shape 1520">
              <a:extLst>
                <a:ext uri="{FF2B5EF4-FFF2-40B4-BE49-F238E27FC236}">
                  <a16:creationId xmlns:a16="http://schemas.microsoft.com/office/drawing/2014/main" id="{5B969707-F2F2-43E5-82E2-AB9682019E6D}"/>
                </a:ext>
              </a:extLst>
            </p:cNvPr>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charset="0"/>
                <a:ea typeface="Arial" charset="0"/>
                <a:cs typeface="Arial" charset="0"/>
              </a:endParaRPr>
            </a:p>
          </p:txBody>
        </p:sp>
        <p:sp>
          <p:nvSpPr>
            <p:cNvPr id="207" name="Shape 1521">
              <a:extLst>
                <a:ext uri="{FF2B5EF4-FFF2-40B4-BE49-F238E27FC236}">
                  <a16:creationId xmlns:a16="http://schemas.microsoft.com/office/drawing/2014/main" id="{89B6694C-5EFB-44FB-87FB-721A661F8384}"/>
                </a:ext>
              </a:extLst>
            </p:cNvPr>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charset="0"/>
                <a:ea typeface="Arial" charset="0"/>
                <a:cs typeface="Arial" charset="0"/>
              </a:endParaRPr>
            </a:p>
          </p:txBody>
        </p:sp>
      </p:grpSp>
      <p:sp>
        <p:nvSpPr>
          <p:cNvPr id="208" name="Shape 1522">
            <a:extLst>
              <a:ext uri="{FF2B5EF4-FFF2-40B4-BE49-F238E27FC236}">
                <a16:creationId xmlns:a16="http://schemas.microsoft.com/office/drawing/2014/main" id="{0E73F370-8085-4AC6-B583-77D30E90886D}"/>
              </a:ext>
            </a:extLst>
          </p:cNvPr>
          <p:cNvSpPr txBox="1"/>
          <p:nvPr/>
        </p:nvSpPr>
        <p:spPr>
          <a:xfrm>
            <a:off x="6427094" y="4825770"/>
            <a:ext cx="658400" cy="305600"/>
          </a:xfrm>
          <a:prstGeom prst="rect">
            <a:avLst/>
          </a:prstGeom>
          <a:noFill/>
          <a:ln>
            <a:noFill/>
          </a:ln>
        </p:spPr>
        <p:txBody>
          <a:bodyPr spcFirstLastPara="1" wrap="square" lIns="121900" tIns="121900" rIns="121900" bIns="121900" anchor="t" anchorCtr="0">
            <a:noAutofit/>
          </a:bodyPr>
          <a:lstStyle/>
          <a:p>
            <a:pPr marL="0" marR="0" lvl="0" indent="0" defTabSz="914400" eaLnBrk="1" fontAlgn="auto" latinLnBrk="0" hangingPunct="1">
              <a:lnSpc>
                <a:spcPct val="100000"/>
              </a:lnSpc>
              <a:spcBef>
                <a:spcPts val="0"/>
              </a:spcBef>
              <a:spcAft>
                <a:spcPts val="0"/>
              </a:spcAft>
              <a:buClr>
                <a:srgbClr val="FFFFFF"/>
              </a:buClr>
              <a:buSzTx/>
              <a:buFontTx/>
              <a:buNone/>
              <a:tabLst/>
              <a:defRPr/>
            </a:pPr>
            <a:r>
              <a:rPr kumimoji="0" lang="en-US" sz="1200" b="0" i="0" u="none" strike="noStrike" kern="0" cap="none" spc="0" normalizeH="0" baseline="0" noProof="0">
                <a:ln>
                  <a:noFill/>
                </a:ln>
                <a:solidFill>
                  <a:srgbClr val="FFFFFF"/>
                </a:solidFill>
                <a:effectLst/>
                <a:uLnTx/>
                <a:uFillTx/>
                <a:latin typeface="Arial" charset="0"/>
                <a:ea typeface="Arial" charset="0"/>
                <a:cs typeface="Arial" charset="0"/>
                <a:sym typeface="Open Sans"/>
              </a:rPr>
              <a:t>Node</a:t>
            </a:r>
            <a:endParaRPr kumimoji="0" sz="2489" b="0" i="0" u="none" strike="noStrike" kern="0" cap="none" spc="0" normalizeH="0" baseline="0" noProof="0">
              <a:ln>
                <a:noFill/>
              </a:ln>
              <a:solidFill>
                <a:srgbClr val="000000"/>
              </a:solidFill>
              <a:effectLst/>
              <a:uLnTx/>
              <a:uFillTx/>
              <a:latin typeface="Arial" charset="0"/>
              <a:ea typeface="Arial" charset="0"/>
              <a:cs typeface="Arial" charset="0"/>
            </a:endParaRPr>
          </a:p>
        </p:txBody>
      </p:sp>
      <p:sp>
        <p:nvSpPr>
          <p:cNvPr id="209" name="Shape 1523">
            <a:extLst>
              <a:ext uri="{FF2B5EF4-FFF2-40B4-BE49-F238E27FC236}">
                <a16:creationId xmlns:a16="http://schemas.microsoft.com/office/drawing/2014/main" id="{068BD6EB-63BC-4155-9A17-5DEBEC6BBE84}"/>
              </a:ext>
            </a:extLst>
          </p:cNvPr>
          <p:cNvSpPr txBox="1"/>
          <p:nvPr/>
        </p:nvSpPr>
        <p:spPr>
          <a:xfrm>
            <a:off x="6446550" y="5189223"/>
            <a:ext cx="1551600" cy="305600"/>
          </a:xfrm>
          <a:prstGeom prst="rect">
            <a:avLst/>
          </a:prstGeom>
          <a:noFill/>
          <a:ln>
            <a:noFill/>
          </a:ln>
        </p:spPr>
        <p:txBody>
          <a:bodyPr spcFirstLastPara="1" wrap="square" lIns="121900" tIns="121900" rIns="121900" bIns="1219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r>
              <a:rPr kumimoji="0" lang="en-US" sz="1333" b="0" i="0" u="none" strike="noStrike" kern="0" cap="none" spc="0" normalizeH="0" baseline="0" noProof="0" dirty="0">
                <a:ln>
                  <a:noFill/>
                </a:ln>
                <a:solidFill>
                  <a:srgbClr val="000000"/>
                </a:solidFill>
                <a:effectLst/>
                <a:uLnTx/>
                <a:uFillTx/>
                <a:latin typeface="Arial" charset="0"/>
                <a:ea typeface="Arial" charset="0"/>
                <a:cs typeface="Arial" charset="0"/>
                <a:sym typeface="Open Sans SemiBold"/>
              </a:rPr>
              <a:t>DTR worker</a:t>
            </a:r>
            <a:endParaRPr kumimoji="0" sz="2489" b="0" i="0" u="none" strike="noStrike" kern="0" cap="none" spc="0" normalizeH="0" baseline="0" noProof="0" dirty="0">
              <a:ln>
                <a:noFill/>
              </a:ln>
              <a:solidFill>
                <a:srgbClr val="000000"/>
              </a:solidFill>
              <a:effectLst/>
              <a:uLnTx/>
              <a:uFillTx/>
              <a:latin typeface="Arial" charset="0"/>
              <a:ea typeface="Arial" charset="0"/>
              <a:cs typeface="Arial" charset="0"/>
            </a:endParaRPr>
          </a:p>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333" b="0" i="0" u="none" strike="noStrike" kern="0" cap="none" spc="0" normalizeH="0" baseline="0" noProof="0" dirty="0">
              <a:ln>
                <a:noFill/>
              </a:ln>
              <a:solidFill>
                <a:srgbClr val="FFFFFF"/>
              </a:solidFill>
              <a:effectLst/>
              <a:uLnTx/>
              <a:uFillTx/>
              <a:latin typeface="Arial" charset="0"/>
              <a:ea typeface="Arial" charset="0"/>
              <a:cs typeface="Arial" charset="0"/>
              <a:sym typeface="Open Sans SemiBold"/>
            </a:endParaRPr>
          </a:p>
        </p:txBody>
      </p:sp>
      <p:sp>
        <p:nvSpPr>
          <p:cNvPr id="210" name="Shape 1524">
            <a:extLst>
              <a:ext uri="{FF2B5EF4-FFF2-40B4-BE49-F238E27FC236}">
                <a16:creationId xmlns:a16="http://schemas.microsoft.com/office/drawing/2014/main" id="{94F56A4A-AC51-4B19-AEDF-3DD8F7585A1F}"/>
              </a:ext>
            </a:extLst>
          </p:cNvPr>
          <p:cNvSpPr/>
          <p:nvPr/>
        </p:nvSpPr>
        <p:spPr>
          <a:xfrm>
            <a:off x="7892672" y="3694408"/>
            <a:ext cx="1772747" cy="305600"/>
          </a:xfrm>
          <a:prstGeom prst="rect">
            <a:avLst/>
          </a:prstGeom>
          <a:solidFill>
            <a:srgbClr val="FFFFFF"/>
          </a:solidFill>
          <a:ln>
            <a:noFill/>
          </a:ln>
        </p:spPr>
        <p:txBody>
          <a:bodyPr spcFirstLastPara="1" wrap="square" lIns="121900" tIns="121900" rIns="121900" bIns="1219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Tx/>
              <a:buNone/>
              <a:tabLst/>
              <a:defRPr/>
            </a:pPr>
            <a:r>
              <a:rPr kumimoji="0" lang="en-US" sz="1867" b="0" i="0" u="none" strike="noStrike" kern="0" cap="none" spc="0" normalizeH="0" baseline="0" noProof="0" dirty="0">
                <a:ln>
                  <a:noFill/>
                </a:ln>
                <a:solidFill>
                  <a:schemeClr val="accent2"/>
                </a:solidFill>
                <a:effectLst/>
                <a:uLnTx/>
                <a:uFillTx/>
                <a:latin typeface="Arial" charset="0"/>
                <a:ea typeface="Arial" charset="0"/>
                <a:cs typeface="Arial" charset="0"/>
              </a:rPr>
              <a:t>DTR Nodes</a:t>
            </a:r>
            <a:endParaRPr kumimoji="0" sz="1867" b="0" i="0" u="none" strike="noStrike" kern="0" cap="none" spc="0" normalizeH="0" baseline="0" noProof="0" dirty="0">
              <a:ln>
                <a:noFill/>
              </a:ln>
              <a:solidFill>
                <a:schemeClr val="accent2"/>
              </a:solidFill>
              <a:effectLst/>
              <a:uLnTx/>
              <a:uFillTx/>
              <a:latin typeface="Arial" charset="0"/>
              <a:ea typeface="Arial" charset="0"/>
              <a:cs typeface="Arial" charset="0"/>
            </a:endParaRPr>
          </a:p>
        </p:txBody>
      </p:sp>
      <p:sp>
        <p:nvSpPr>
          <p:cNvPr id="211" name="Shape 1527">
            <a:extLst>
              <a:ext uri="{FF2B5EF4-FFF2-40B4-BE49-F238E27FC236}">
                <a16:creationId xmlns:a16="http://schemas.microsoft.com/office/drawing/2014/main" id="{DB220F0E-ED5B-4647-87F8-0F14A1C152D6}"/>
              </a:ext>
            </a:extLst>
          </p:cNvPr>
          <p:cNvSpPr/>
          <p:nvPr/>
        </p:nvSpPr>
        <p:spPr>
          <a:xfrm>
            <a:off x="6388620" y="4185403"/>
            <a:ext cx="4763127" cy="528469"/>
          </a:xfrm>
          <a:prstGeom prst="roundRect">
            <a:avLst>
              <a:gd name="adj" fmla="val 4877"/>
            </a:avLst>
          </a:prstGeom>
          <a:solidFill>
            <a:srgbClr val="E0E4E7"/>
          </a:solidFill>
          <a:ln w="19050" cap="flat" cmpd="sng">
            <a:solidFill>
              <a:srgbClr val="254356"/>
            </a:solidFill>
            <a:prstDash val="solid"/>
            <a:round/>
            <a:headEnd type="none" w="med" len="med"/>
            <a:tailEnd type="none" w="med" len="med"/>
          </a:ln>
        </p:spPr>
        <p:txBody>
          <a:bodyPr spcFirstLastPara="1" wrap="square" lIns="121900" tIns="121900" rIns="121900" bIns="121900" anchor="ctr" anchorCtr="0">
            <a:noAutofit/>
          </a:bodyPr>
          <a:lstStyle/>
          <a:p>
            <a:pPr lvl="0" algn="ctr" defTabSz="914400" hangingPunct="1">
              <a:lnSpc>
                <a:spcPct val="100000"/>
              </a:lnSpc>
              <a:buClr>
                <a:srgbClr val="000000"/>
              </a:buClr>
              <a:defRPr/>
            </a:pPr>
            <a:r>
              <a:rPr lang="en-US" sz="1500" dirty="0">
                <a:solidFill>
                  <a:srgbClr val="000000"/>
                </a:solidFill>
                <a:latin typeface="Arial" charset="0"/>
                <a:ea typeface="Arial" charset="0"/>
                <a:cs typeface="Arial" charset="0"/>
                <a:sym typeface="Open Sans SemiBold"/>
              </a:rPr>
              <a:t>Load Balancer (dtr.contoso.com)</a:t>
            </a:r>
            <a:endParaRPr lang="en-US" sz="1500" dirty="0">
              <a:solidFill>
                <a:srgbClr val="000000"/>
              </a:solidFill>
              <a:latin typeface="Arial" charset="0"/>
              <a:ea typeface="Arial" charset="0"/>
              <a:cs typeface="Arial" charset="0"/>
            </a:endParaRPr>
          </a:p>
        </p:txBody>
      </p:sp>
      <p:sp>
        <p:nvSpPr>
          <p:cNvPr id="212" name="Shape 1530">
            <a:extLst>
              <a:ext uri="{FF2B5EF4-FFF2-40B4-BE49-F238E27FC236}">
                <a16:creationId xmlns:a16="http://schemas.microsoft.com/office/drawing/2014/main" id="{D3507D4A-DA76-4B9B-B38D-6AD839162C0A}"/>
              </a:ext>
            </a:extLst>
          </p:cNvPr>
          <p:cNvSpPr/>
          <p:nvPr/>
        </p:nvSpPr>
        <p:spPr>
          <a:xfrm>
            <a:off x="8049868" y="4895384"/>
            <a:ext cx="1445600" cy="869200"/>
          </a:xfrm>
          <a:prstGeom prst="roundRect">
            <a:avLst>
              <a:gd name="adj" fmla="val 4877"/>
            </a:avLst>
          </a:prstGeom>
          <a:solidFill>
            <a:srgbClr val="E0E4E7"/>
          </a:solidFill>
          <a:ln w="19050" cap="flat" cmpd="sng">
            <a:solidFill>
              <a:srgbClr val="254356"/>
            </a:solidFill>
            <a:prstDash val="solid"/>
            <a:round/>
            <a:headEnd type="none" w="med" len="med"/>
            <a:tailEnd type="none" w="med" len="med"/>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charset="0"/>
              <a:ea typeface="Arial" charset="0"/>
              <a:cs typeface="Arial" charset="0"/>
            </a:endParaRPr>
          </a:p>
        </p:txBody>
      </p:sp>
      <p:grpSp>
        <p:nvGrpSpPr>
          <p:cNvPr id="213" name="Shape 1531">
            <a:extLst>
              <a:ext uri="{FF2B5EF4-FFF2-40B4-BE49-F238E27FC236}">
                <a16:creationId xmlns:a16="http://schemas.microsoft.com/office/drawing/2014/main" id="{C4804BA3-2418-4AE6-8C11-1C1E5E18A322}"/>
              </a:ext>
            </a:extLst>
          </p:cNvPr>
          <p:cNvGrpSpPr/>
          <p:nvPr/>
        </p:nvGrpSpPr>
        <p:grpSpPr>
          <a:xfrm>
            <a:off x="8054924" y="4900768"/>
            <a:ext cx="716048" cy="266419"/>
            <a:chOff x="2329207" y="1698932"/>
            <a:chExt cx="632700" cy="219600"/>
          </a:xfrm>
        </p:grpSpPr>
        <p:sp>
          <p:nvSpPr>
            <p:cNvPr id="214" name="Shape 1532">
              <a:extLst>
                <a:ext uri="{FF2B5EF4-FFF2-40B4-BE49-F238E27FC236}">
                  <a16:creationId xmlns:a16="http://schemas.microsoft.com/office/drawing/2014/main" id="{61A9DF7E-D902-4EB5-9F07-FD3189A25837}"/>
                </a:ext>
              </a:extLst>
            </p:cNvPr>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charset="0"/>
                <a:ea typeface="Arial" charset="0"/>
                <a:cs typeface="Arial" charset="0"/>
              </a:endParaRPr>
            </a:p>
          </p:txBody>
        </p:sp>
        <p:sp>
          <p:nvSpPr>
            <p:cNvPr id="215" name="Shape 1533">
              <a:extLst>
                <a:ext uri="{FF2B5EF4-FFF2-40B4-BE49-F238E27FC236}">
                  <a16:creationId xmlns:a16="http://schemas.microsoft.com/office/drawing/2014/main" id="{C0521F08-85F7-4C37-BE88-9A1B7145C2C9}"/>
                </a:ext>
              </a:extLst>
            </p:cNvPr>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charset="0"/>
                <a:ea typeface="Arial" charset="0"/>
                <a:cs typeface="Arial" charset="0"/>
              </a:endParaRPr>
            </a:p>
          </p:txBody>
        </p:sp>
        <p:sp>
          <p:nvSpPr>
            <p:cNvPr id="216" name="Shape 1534">
              <a:extLst>
                <a:ext uri="{FF2B5EF4-FFF2-40B4-BE49-F238E27FC236}">
                  <a16:creationId xmlns:a16="http://schemas.microsoft.com/office/drawing/2014/main" id="{BD6F40C4-88A7-4E6E-9436-F69F41193857}"/>
                </a:ext>
              </a:extLst>
            </p:cNvPr>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charset="0"/>
                <a:ea typeface="Arial" charset="0"/>
                <a:cs typeface="Arial" charset="0"/>
              </a:endParaRPr>
            </a:p>
          </p:txBody>
        </p:sp>
      </p:grpSp>
      <p:sp>
        <p:nvSpPr>
          <p:cNvPr id="217" name="Shape 1535">
            <a:extLst>
              <a:ext uri="{FF2B5EF4-FFF2-40B4-BE49-F238E27FC236}">
                <a16:creationId xmlns:a16="http://schemas.microsoft.com/office/drawing/2014/main" id="{62CF0E6A-76A5-4231-A612-C764FDBB1A40}"/>
              </a:ext>
            </a:extLst>
          </p:cNvPr>
          <p:cNvSpPr txBox="1"/>
          <p:nvPr/>
        </p:nvSpPr>
        <p:spPr>
          <a:xfrm>
            <a:off x="8088350" y="4825770"/>
            <a:ext cx="658400" cy="305600"/>
          </a:xfrm>
          <a:prstGeom prst="rect">
            <a:avLst/>
          </a:prstGeom>
          <a:noFill/>
          <a:ln>
            <a:noFill/>
          </a:ln>
        </p:spPr>
        <p:txBody>
          <a:bodyPr spcFirstLastPara="1" wrap="square" lIns="121900" tIns="121900" rIns="121900" bIns="121900" anchor="t" anchorCtr="0">
            <a:noAutofit/>
          </a:bodyPr>
          <a:lstStyle/>
          <a:p>
            <a:pPr marL="0" marR="0" lvl="0" indent="0" defTabSz="914400" eaLnBrk="1" fontAlgn="auto" latinLnBrk="0" hangingPunct="1">
              <a:lnSpc>
                <a:spcPct val="100000"/>
              </a:lnSpc>
              <a:spcBef>
                <a:spcPts val="0"/>
              </a:spcBef>
              <a:spcAft>
                <a:spcPts val="0"/>
              </a:spcAft>
              <a:buClr>
                <a:srgbClr val="FFFFFF"/>
              </a:buClr>
              <a:buSzTx/>
              <a:buFontTx/>
              <a:buNone/>
              <a:tabLst/>
              <a:defRPr/>
            </a:pPr>
            <a:r>
              <a:rPr kumimoji="0" lang="en-US" sz="1200" b="0" i="0" u="none" strike="noStrike" kern="0" cap="none" spc="0" normalizeH="0" baseline="0" noProof="0">
                <a:ln>
                  <a:noFill/>
                </a:ln>
                <a:solidFill>
                  <a:srgbClr val="FFFFFF"/>
                </a:solidFill>
                <a:effectLst/>
                <a:uLnTx/>
                <a:uFillTx/>
                <a:latin typeface="Arial" charset="0"/>
                <a:ea typeface="Arial" charset="0"/>
                <a:cs typeface="Arial" charset="0"/>
                <a:sym typeface="Open Sans"/>
              </a:rPr>
              <a:t>Node</a:t>
            </a:r>
            <a:endParaRPr kumimoji="0" sz="2489" b="0" i="0" u="none" strike="noStrike" kern="0" cap="none" spc="0" normalizeH="0" baseline="0" noProof="0">
              <a:ln>
                <a:noFill/>
              </a:ln>
              <a:solidFill>
                <a:srgbClr val="000000"/>
              </a:solidFill>
              <a:effectLst/>
              <a:uLnTx/>
              <a:uFillTx/>
              <a:latin typeface="Arial" charset="0"/>
              <a:ea typeface="Arial" charset="0"/>
              <a:cs typeface="Arial" charset="0"/>
            </a:endParaRPr>
          </a:p>
        </p:txBody>
      </p:sp>
      <p:sp>
        <p:nvSpPr>
          <p:cNvPr id="218" name="Shape 1536">
            <a:extLst>
              <a:ext uri="{FF2B5EF4-FFF2-40B4-BE49-F238E27FC236}">
                <a16:creationId xmlns:a16="http://schemas.microsoft.com/office/drawing/2014/main" id="{02A9E336-8561-472F-B52D-34B497314A31}"/>
              </a:ext>
            </a:extLst>
          </p:cNvPr>
          <p:cNvSpPr txBox="1"/>
          <p:nvPr/>
        </p:nvSpPr>
        <p:spPr>
          <a:xfrm>
            <a:off x="8107806" y="5189223"/>
            <a:ext cx="1551600" cy="305600"/>
          </a:xfrm>
          <a:prstGeom prst="rect">
            <a:avLst/>
          </a:prstGeom>
          <a:noFill/>
          <a:ln>
            <a:noFill/>
          </a:ln>
        </p:spPr>
        <p:txBody>
          <a:bodyPr spcFirstLastPara="1" wrap="square" lIns="121900" tIns="121900" rIns="121900" bIns="1219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r>
              <a:rPr kumimoji="0" lang="en-US" sz="1333" b="0" i="0" u="none" strike="noStrike" kern="0" cap="none" spc="0" normalizeH="0" baseline="0" noProof="0" dirty="0">
                <a:ln>
                  <a:noFill/>
                </a:ln>
                <a:solidFill>
                  <a:srgbClr val="000000"/>
                </a:solidFill>
                <a:effectLst/>
                <a:uLnTx/>
                <a:uFillTx/>
                <a:latin typeface="Arial" charset="0"/>
                <a:ea typeface="Arial" charset="0"/>
                <a:cs typeface="Arial" charset="0"/>
                <a:sym typeface="Open Sans SemiBold"/>
              </a:rPr>
              <a:t>DTR worker</a:t>
            </a:r>
            <a:endParaRPr kumimoji="0" sz="2489" b="0" i="0" u="none" strike="noStrike" kern="0" cap="none" spc="0" normalizeH="0" baseline="0" noProof="0" dirty="0">
              <a:ln>
                <a:noFill/>
              </a:ln>
              <a:solidFill>
                <a:srgbClr val="000000"/>
              </a:solidFill>
              <a:effectLst/>
              <a:uLnTx/>
              <a:uFillTx/>
              <a:latin typeface="Arial" charset="0"/>
              <a:ea typeface="Arial" charset="0"/>
              <a:cs typeface="Arial" charset="0"/>
            </a:endParaRPr>
          </a:p>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333" b="0" i="0" u="none" strike="noStrike" kern="0" cap="none" spc="0" normalizeH="0" baseline="0" noProof="0" dirty="0">
              <a:ln>
                <a:noFill/>
              </a:ln>
              <a:solidFill>
                <a:srgbClr val="FFFFFF"/>
              </a:solidFill>
              <a:effectLst/>
              <a:uLnTx/>
              <a:uFillTx/>
              <a:latin typeface="Arial" charset="0"/>
              <a:ea typeface="Arial" charset="0"/>
              <a:cs typeface="Arial" charset="0"/>
              <a:sym typeface="Open Sans SemiBold"/>
            </a:endParaRPr>
          </a:p>
        </p:txBody>
      </p:sp>
      <p:sp>
        <p:nvSpPr>
          <p:cNvPr id="219" name="Shape 1537">
            <a:extLst>
              <a:ext uri="{FF2B5EF4-FFF2-40B4-BE49-F238E27FC236}">
                <a16:creationId xmlns:a16="http://schemas.microsoft.com/office/drawing/2014/main" id="{6C35A0E8-B7BF-48CD-9A35-7673DCE18E85}"/>
              </a:ext>
            </a:extLst>
          </p:cNvPr>
          <p:cNvSpPr/>
          <p:nvPr/>
        </p:nvSpPr>
        <p:spPr>
          <a:xfrm>
            <a:off x="9705754" y="4895384"/>
            <a:ext cx="1445600" cy="869200"/>
          </a:xfrm>
          <a:prstGeom prst="roundRect">
            <a:avLst>
              <a:gd name="adj" fmla="val 4877"/>
            </a:avLst>
          </a:prstGeom>
          <a:solidFill>
            <a:srgbClr val="E0E4E7"/>
          </a:solidFill>
          <a:ln w="19050" cap="flat" cmpd="sng">
            <a:solidFill>
              <a:srgbClr val="254356"/>
            </a:solidFill>
            <a:prstDash val="solid"/>
            <a:round/>
            <a:headEnd type="none" w="med" len="med"/>
            <a:tailEnd type="none" w="med" len="med"/>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charset="0"/>
              <a:ea typeface="Arial" charset="0"/>
              <a:cs typeface="Arial" charset="0"/>
            </a:endParaRPr>
          </a:p>
        </p:txBody>
      </p:sp>
      <p:grpSp>
        <p:nvGrpSpPr>
          <p:cNvPr id="220" name="Shape 1538">
            <a:extLst>
              <a:ext uri="{FF2B5EF4-FFF2-40B4-BE49-F238E27FC236}">
                <a16:creationId xmlns:a16="http://schemas.microsoft.com/office/drawing/2014/main" id="{B52184A5-700B-4EA8-A440-2E25C223D088}"/>
              </a:ext>
            </a:extLst>
          </p:cNvPr>
          <p:cNvGrpSpPr/>
          <p:nvPr/>
        </p:nvGrpSpPr>
        <p:grpSpPr>
          <a:xfrm>
            <a:off x="9710810" y="4900768"/>
            <a:ext cx="716048" cy="266419"/>
            <a:chOff x="2329207" y="1698932"/>
            <a:chExt cx="632700" cy="219600"/>
          </a:xfrm>
        </p:grpSpPr>
        <p:sp>
          <p:nvSpPr>
            <p:cNvPr id="221" name="Shape 1539">
              <a:extLst>
                <a:ext uri="{FF2B5EF4-FFF2-40B4-BE49-F238E27FC236}">
                  <a16:creationId xmlns:a16="http://schemas.microsoft.com/office/drawing/2014/main" id="{10F520D0-9F8C-49C3-AD3C-E3C4F38563D8}"/>
                </a:ext>
              </a:extLst>
            </p:cNvPr>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charset="0"/>
                <a:ea typeface="Arial" charset="0"/>
                <a:cs typeface="Arial" charset="0"/>
              </a:endParaRPr>
            </a:p>
          </p:txBody>
        </p:sp>
        <p:sp>
          <p:nvSpPr>
            <p:cNvPr id="222" name="Shape 1540">
              <a:extLst>
                <a:ext uri="{FF2B5EF4-FFF2-40B4-BE49-F238E27FC236}">
                  <a16:creationId xmlns:a16="http://schemas.microsoft.com/office/drawing/2014/main" id="{1482EAE7-FC4A-458C-8FD9-E084BA1B7D46}"/>
                </a:ext>
              </a:extLst>
            </p:cNvPr>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charset="0"/>
                <a:ea typeface="Arial" charset="0"/>
                <a:cs typeface="Arial" charset="0"/>
              </a:endParaRPr>
            </a:p>
          </p:txBody>
        </p:sp>
        <p:sp>
          <p:nvSpPr>
            <p:cNvPr id="223" name="Shape 1541">
              <a:extLst>
                <a:ext uri="{FF2B5EF4-FFF2-40B4-BE49-F238E27FC236}">
                  <a16:creationId xmlns:a16="http://schemas.microsoft.com/office/drawing/2014/main" id="{4695FD63-F502-496E-AA6F-D46D1DD452D8}"/>
                </a:ext>
              </a:extLst>
            </p:cNvPr>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charset="0"/>
                <a:ea typeface="Arial" charset="0"/>
                <a:cs typeface="Arial" charset="0"/>
              </a:endParaRPr>
            </a:p>
          </p:txBody>
        </p:sp>
      </p:grpSp>
      <p:sp>
        <p:nvSpPr>
          <p:cNvPr id="224" name="Shape 1542">
            <a:extLst>
              <a:ext uri="{FF2B5EF4-FFF2-40B4-BE49-F238E27FC236}">
                <a16:creationId xmlns:a16="http://schemas.microsoft.com/office/drawing/2014/main" id="{C943240D-54AB-490E-9825-FF20B5BB0047}"/>
              </a:ext>
            </a:extLst>
          </p:cNvPr>
          <p:cNvSpPr txBox="1"/>
          <p:nvPr/>
        </p:nvSpPr>
        <p:spPr>
          <a:xfrm>
            <a:off x="9744237" y="4825770"/>
            <a:ext cx="658400" cy="305600"/>
          </a:xfrm>
          <a:prstGeom prst="rect">
            <a:avLst/>
          </a:prstGeom>
          <a:noFill/>
          <a:ln>
            <a:noFill/>
          </a:ln>
        </p:spPr>
        <p:txBody>
          <a:bodyPr spcFirstLastPara="1" wrap="square" lIns="121900" tIns="121900" rIns="121900" bIns="121900" anchor="t" anchorCtr="0">
            <a:noAutofit/>
          </a:bodyPr>
          <a:lstStyle/>
          <a:p>
            <a:pPr marL="0" marR="0" lvl="0" indent="0" defTabSz="914400" eaLnBrk="1" fontAlgn="auto" latinLnBrk="0" hangingPunct="1">
              <a:lnSpc>
                <a:spcPct val="100000"/>
              </a:lnSpc>
              <a:spcBef>
                <a:spcPts val="0"/>
              </a:spcBef>
              <a:spcAft>
                <a:spcPts val="0"/>
              </a:spcAft>
              <a:buClr>
                <a:srgbClr val="FFFFFF"/>
              </a:buClr>
              <a:buSzTx/>
              <a:buFontTx/>
              <a:buNone/>
              <a:tabLst/>
              <a:defRPr/>
            </a:pPr>
            <a:r>
              <a:rPr kumimoji="0" lang="en-US" sz="1200" b="0" i="0" u="none" strike="noStrike" kern="0" cap="none" spc="0" normalizeH="0" baseline="0" noProof="0">
                <a:ln>
                  <a:noFill/>
                </a:ln>
                <a:solidFill>
                  <a:srgbClr val="FFFFFF"/>
                </a:solidFill>
                <a:effectLst/>
                <a:uLnTx/>
                <a:uFillTx/>
                <a:latin typeface="Arial" charset="0"/>
                <a:ea typeface="Arial" charset="0"/>
                <a:cs typeface="Arial" charset="0"/>
                <a:sym typeface="Open Sans"/>
              </a:rPr>
              <a:t>Node</a:t>
            </a:r>
            <a:endParaRPr kumimoji="0" sz="2489" b="0" i="0" u="none" strike="noStrike" kern="0" cap="none" spc="0" normalizeH="0" baseline="0" noProof="0">
              <a:ln>
                <a:noFill/>
              </a:ln>
              <a:solidFill>
                <a:srgbClr val="000000"/>
              </a:solidFill>
              <a:effectLst/>
              <a:uLnTx/>
              <a:uFillTx/>
              <a:latin typeface="Arial" charset="0"/>
              <a:ea typeface="Arial" charset="0"/>
              <a:cs typeface="Arial" charset="0"/>
            </a:endParaRPr>
          </a:p>
        </p:txBody>
      </p:sp>
      <p:sp>
        <p:nvSpPr>
          <p:cNvPr id="225" name="Shape 1543">
            <a:extLst>
              <a:ext uri="{FF2B5EF4-FFF2-40B4-BE49-F238E27FC236}">
                <a16:creationId xmlns:a16="http://schemas.microsoft.com/office/drawing/2014/main" id="{BBC46877-0217-4AE0-938B-FC49A7BDE289}"/>
              </a:ext>
            </a:extLst>
          </p:cNvPr>
          <p:cNvSpPr txBox="1"/>
          <p:nvPr/>
        </p:nvSpPr>
        <p:spPr>
          <a:xfrm>
            <a:off x="9763693" y="5189223"/>
            <a:ext cx="1551600" cy="305600"/>
          </a:xfrm>
          <a:prstGeom prst="rect">
            <a:avLst/>
          </a:prstGeom>
          <a:noFill/>
          <a:ln>
            <a:noFill/>
          </a:ln>
        </p:spPr>
        <p:txBody>
          <a:bodyPr spcFirstLastPara="1" wrap="square" lIns="121900" tIns="121900" rIns="121900" bIns="1219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r>
              <a:rPr kumimoji="0" lang="en-US" sz="1333" b="0" i="0" u="none" strike="noStrike" kern="0" cap="none" spc="0" normalizeH="0" baseline="0" noProof="0" dirty="0">
                <a:ln>
                  <a:noFill/>
                </a:ln>
                <a:solidFill>
                  <a:srgbClr val="000000"/>
                </a:solidFill>
                <a:effectLst/>
                <a:uLnTx/>
                <a:uFillTx/>
                <a:latin typeface="Arial" charset="0"/>
                <a:ea typeface="Arial" charset="0"/>
                <a:cs typeface="Arial" charset="0"/>
                <a:sym typeface="Open Sans SemiBold"/>
              </a:rPr>
              <a:t>DTR worker</a:t>
            </a:r>
            <a:endParaRPr kumimoji="0" sz="2489" b="0" i="0" u="none" strike="noStrike" kern="0" cap="none" spc="0" normalizeH="0" baseline="0" noProof="0" dirty="0">
              <a:ln>
                <a:noFill/>
              </a:ln>
              <a:solidFill>
                <a:srgbClr val="000000"/>
              </a:solidFill>
              <a:effectLst/>
              <a:uLnTx/>
              <a:uFillTx/>
              <a:latin typeface="Arial" charset="0"/>
              <a:ea typeface="Arial" charset="0"/>
              <a:cs typeface="Arial" charset="0"/>
            </a:endParaRPr>
          </a:p>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333" b="0" i="0" u="none" strike="noStrike" kern="0" cap="none" spc="0" normalizeH="0" baseline="0" noProof="0" dirty="0">
              <a:ln>
                <a:noFill/>
              </a:ln>
              <a:solidFill>
                <a:srgbClr val="FFFFFF"/>
              </a:solidFill>
              <a:effectLst/>
              <a:uLnTx/>
              <a:uFillTx/>
              <a:latin typeface="Arial" charset="0"/>
              <a:ea typeface="Arial" charset="0"/>
              <a:cs typeface="Arial" charset="0"/>
              <a:sym typeface="Open Sans SemiBold"/>
            </a:endParaRPr>
          </a:p>
        </p:txBody>
      </p:sp>
      <p:sp>
        <p:nvSpPr>
          <p:cNvPr id="227" name="Shape 1527">
            <a:extLst>
              <a:ext uri="{FF2B5EF4-FFF2-40B4-BE49-F238E27FC236}">
                <a16:creationId xmlns:a16="http://schemas.microsoft.com/office/drawing/2014/main" id="{E1BF7FF0-4EA4-4132-B338-CCEEE2C86553}"/>
              </a:ext>
            </a:extLst>
          </p:cNvPr>
          <p:cNvSpPr/>
          <p:nvPr/>
        </p:nvSpPr>
        <p:spPr>
          <a:xfrm>
            <a:off x="6365186" y="5945880"/>
            <a:ext cx="4763127" cy="528469"/>
          </a:xfrm>
          <a:prstGeom prst="roundRect">
            <a:avLst>
              <a:gd name="adj" fmla="val 4877"/>
            </a:avLst>
          </a:prstGeom>
          <a:solidFill>
            <a:srgbClr val="E0E4E7"/>
          </a:solidFill>
          <a:ln w="19050" cap="flat" cmpd="sng">
            <a:solidFill>
              <a:srgbClr val="254356"/>
            </a:solidFill>
            <a:prstDash val="solid"/>
            <a:round/>
            <a:headEnd type="none" w="med" len="med"/>
            <a:tailEnd type="none" w="med" len="med"/>
          </a:ln>
        </p:spPr>
        <p:txBody>
          <a:bodyPr spcFirstLastPara="1" wrap="square" lIns="121900" tIns="121900" rIns="121900" bIns="121900" anchor="ctr" anchorCtr="0">
            <a:noAutofit/>
          </a:bodyPr>
          <a:lstStyle/>
          <a:p>
            <a:pPr lvl="0" algn="ctr" defTabSz="914400" hangingPunct="1">
              <a:lnSpc>
                <a:spcPct val="100000"/>
              </a:lnSpc>
              <a:buClr>
                <a:srgbClr val="000000"/>
              </a:buClr>
              <a:defRPr/>
            </a:pPr>
            <a:r>
              <a:rPr lang="en-US" sz="1500" dirty="0">
                <a:solidFill>
                  <a:srgbClr val="000000"/>
                </a:solidFill>
                <a:latin typeface="Arial" charset="0"/>
                <a:ea typeface="Arial" charset="0"/>
                <a:cs typeface="Arial" charset="0"/>
                <a:sym typeface="Open Sans SemiBold"/>
              </a:rPr>
              <a:t>DTR Storage (Azure Storage, NFS, etc.)</a:t>
            </a:r>
            <a:endParaRPr lang="en-US" sz="1500" dirty="0">
              <a:solidFill>
                <a:srgbClr val="000000"/>
              </a:solidFill>
              <a:latin typeface="Arial" charset="0"/>
              <a:ea typeface="Arial" charset="0"/>
              <a:cs typeface="Arial" charset="0"/>
            </a:endParaRPr>
          </a:p>
        </p:txBody>
      </p:sp>
      <p:sp>
        <p:nvSpPr>
          <p:cNvPr id="229" name="Shape 1515">
            <a:extLst>
              <a:ext uri="{FF2B5EF4-FFF2-40B4-BE49-F238E27FC236}">
                <a16:creationId xmlns:a16="http://schemas.microsoft.com/office/drawing/2014/main" id="{ED736E64-182F-4296-897B-28E81E7514B4}"/>
              </a:ext>
            </a:extLst>
          </p:cNvPr>
          <p:cNvSpPr/>
          <p:nvPr/>
        </p:nvSpPr>
        <p:spPr>
          <a:xfrm>
            <a:off x="8847333" y="368258"/>
            <a:ext cx="3185200" cy="2242000"/>
          </a:xfrm>
          <a:prstGeom prst="rect">
            <a:avLst/>
          </a:prstGeom>
          <a:solidFill>
            <a:srgbClr val="EEEEEE"/>
          </a:solidFill>
          <a:ln>
            <a:noFill/>
          </a:ln>
        </p:spPr>
        <p:txBody>
          <a:bodyPr spcFirstLastPara="1" wrap="square" lIns="121900" tIns="121900" rIns="121900" bIns="121900" anchor="ctr" anchorCtr="0">
            <a:noAutofit/>
          </a:bodyPr>
          <a:lstStyle/>
          <a:p>
            <a:pPr defTabSz="914400" hangingPunct="1">
              <a:lnSpc>
                <a:spcPct val="90000"/>
              </a:lnSpc>
              <a:buClr>
                <a:srgbClr val="000000"/>
              </a:buClr>
            </a:pPr>
            <a:endParaRPr sz="1867">
              <a:solidFill>
                <a:srgbClr val="666666"/>
              </a:solidFill>
              <a:latin typeface="Arial" charset="0"/>
              <a:ea typeface="Arial" charset="0"/>
              <a:cs typeface="Arial" charset="0"/>
              <a:sym typeface="Open Sans"/>
            </a:endParaRPr>
          </a:p>
        </p:txBody>
      </p:sp>
      <p:grpSp>
        <p:nvGrpSpPr>
          <p:cNvPr id="230" name="Shape 1617">
            <a:extLst>
              <a:ext uri="{FF2B5EF4-FFF2-40B4-BE49-F238E27FC236}">
                <a16:creationId xmlns:a16="http://schemas.microsoft.com/office/drawing/2014/main" id="{98143FF5-146A-4AA5-9F1D-F89E682B8F08}"/>
              </a:ext>
            </a:extLst>
          </p:cNvPr>
          <p:cNvGrpSpPr/>
          <p:nvPr/>
        </p:nvGrpSpPr>
        <p:grpSpPr>
          <a:xfrm>
            <a:off x="9065740" y="987502"/>
            <a:ext cx="3016879" cy="1300723"/>
            <a:chOff x="6760330" y="3744864"/>
            <a:chExt cx="2262659" cy="975542"/>
          </a:xfrm>
        </p:grpSpPr>
        <p:sp>
          <p:nvSpPr>
            <p:cNvPr id="231" name="Shape 1618">
              <a:extLst>
                <a:ext uri="{FF2B5EF4-FFF2-40B4-BE49-F238E27FC236}">
                  <a16:creationId xmlns:a16="http://schemas.microsoft.com/office/drawing/2014/main" id="{9C585D63-F8AF-4705-B646-5091C32B9864}"/>
                </a:ext>
              </a:extLst>
            </p:cNvPr>
            <p:cNvSpPr txBox="1"/>
            <p:nvPr/>
          </p:nvSpPr>
          <p:spPr>
            <a:xfrm>
              <a:off x="6958218" y="3744864"/>
              <a:ext cx="743700" cy="269100"/>
            </a:xfrm>
            <a:prstGeom prst="rect">
              <a:avLst/>
            </a:prstGeom>
            <a:noFill/>
            <a:ln>
              <a:noFill/>
            </a:ln>
          </p:spPr>
          <p:txBody>
            <a:bodyPr spcFirstLastPara="1" wrap="square" lIns="121900" tIns="121900" rIns="121900" bIns="121900" anchor="ctr" anchorCtr="0">
              <a:noAutofit/>
            </a:bodyPr>
            <a:lstStyle/>
            <a:p>
              <a:pPr marL="12700" marR="0" lvl="0" indent="-12700" defTabSz="914400" eaLnBrk="1" fontAlgn="auto" latinLnBrk="0" hangingPunct="1">
                <a:lnSpc>
                  <a:spcPct val="90000"/>
                </a:lnSpc>
                <a:spcBef>
                  <a:spcPts val="0"/>
                </a:spcBef>
                <a:spcAft>
                  <a:spcPts val="0"/>
                </a:spcAft>
                <a:buClr>
                  <a:srgbClr val="666666"/>
                </a:buClr>
                <a:buSzTx/>
                <a:buFontTx/>
                <a:buNone/>
                <a:tabLst/>
                <a:defRPr/>
              </a:pPr>
              <a:r>
                <a:rPr kumimoji="0" lang="en-US" sz="1333" b="0" i="0" u="none" strike="noStrike" kern="0" cap="none" spc="0" normalizeH="0" baseline="0" noProof="0">
                  <a:ln>
                    <a:noFill/>
                  </a:ln>
                  <a:solidFill>
                    <a:srgbClr val="666666"/>
                  </a:solidFill>
                  <a:effectLst/>
                  <a:uLnTx/>
                  <a:uFillTx/>
                  <a:latin typeface="Arial" charset="0"/>
                  <a:ea typeface="Arial" charset="0"/>
                  <a:cs typeface="Arial" charset="0"/>
                  <a:sym typeface="Open Sans"/>
                </a:rPr>
                <a:t>Logging</a:t>
              </a:r>
              <a:endParaRPr kumimoji="0" sz="2489" b="0" i="0" u="none" strike="noStrike" kern="0" cap="none" spc="0" normalizeH="0" baseline="0" noProof="0">
                <a:ln>
                  <a:noFill/>
                </a:ln>
                <a:solidFill>
                  <a:srgbClr val="000000"/>
                </a:solidFill>
                <a:effectLst/>
                <a:uLnTx/>
                <a:uFillTx/>
                <a:latin typeface="Arial" charset="0"/>
                <a:ea typeface="Arial" charset="0"/>
                <a:cs typeface="Arial" charset="0"/>
              </a:endParaRPr>
            </a:p>
          </p:txBody>
        </p:sp>
        <p:grpSp>
          <p:nvGrpSpPr>
            <p:cNvPr id="232" name="Shape 1619">
              <a:extLst>
                <a:ext uri="{FF2B5EF4-FFF2-40B4-BE49-F238E27FC236}">
                  <a16:creationId xmlns:a16="http://schemas.microsoft.com/office/drawing/2014/main" id="{81C17087-CA03-4D8D-80A3-7DEE5F1CC356}"/>
                </a:ext>
              </a:extLst>
            </p:cNvPr>
            <p:cNvGrpSpPr/>
            <p:nvPr/>
          </p:nvGrpSpPr>
          <p:grpSpPr>
            <a:xfrm>
              <a:off x="6792472" y="3789832"/>
              <a:ext cx="142935" cy="186958"/>
              <a:chOff x="7091820" y="202046"/>
              <a:chExt cx="230504" cy="301497"/>
            </a:xfrm>
          </p:grpSpPr>
          <p:sp>
            <p:nvSpPr>
              <p:cNvPr id="249" name="Shape 1620">
                <a:extLst>
                  <a:ext uri="{FF2B5EF4-FFF2-40B4-BE49-F238E27FC236}">
                    <a16:creationId xmlns:a16="http://schemas.microsoft.com/office/drawing/2014/main" id="{780FB729-C026-447C-BDE9-0A0A22E96DA1}"/>
                  </a:ext>
                </a:extLst>
              </p:cNvPr>
              <p:cNvSpPr/>
              <p:nvPr/>
            </p:nvSpPr>
            <p:spPr>
              <a:xfrm>
                <a:off x="7091820" y="202046"/>
                <a:ext cx="230400" cy="301200"/>
              </a:xfrm>
              <a:custGeom>
                <a:avLst/>
                <a:gdLst/>
                <a:ahLst/>
                <a:cxnLst/>
                <a:rect l="0" t="0" r="0" b="0"/>
                <a:pathLst>
                  <a:path w="120000" h="120000" extrusionOk="0">
                    <a:moveTo>
                      <a:pt x="80391" y="120000"/>
                    </a:moveTo>
                    <a:lnTo>
                      <a:pt x="0" y="120000"/>
                    </a:lnTo>
                    <a:lnTo>
                      <a:pt x="0" y="0"/>
                    </a:lnTo>
                    <a:lnTo>
                      <a:pt x="120000" y="0"/>
                    </a:lnTo>
                    <a:lnTo>
                      <a:pt x="120000" y="89607"/>
                    </a:lnTo>
                    <a:lnTo>
                      <a:pt x="80391" y="120000"/>
                    </a:lnTo>
                    <a:close/>
                    <a:moveTo>
                      <a:pt x="6308" y="115177"/>
                    </a:moveTo>
                    <a:lnTo>
                      <a:pt x="77603" y="115177"/>
                    </a:lnTo>
                    <a:lnTo>
                      <a:pt x="113691" y="87588"/>
                    </a:lnTo>
                    <a:lnTo>
                      <a:pt x="113691" y="4822"/>
                    </a:lnTo>
                    <a:lnTo>
                      <a:pt x="6308" y="4822"/>
                    </a:lnTo>
                    <a:lnTo>
                      <a:pt x="6308" y="115177"/>
                    </a:lnTo>
                    <a:close/>
                  </a:path>
                </a:pathLst>
              </a:custGeom>
              <a:solidFill>
                <a:srgbClr val="666666"/>
              </a:solidFill>
              <a:ln>
                <a:noFill/>
              </a:ln>
            </p:spPr>
            <p:txBody>
              <a:bodyPr spcFirstLastPara="1" wrap="square" lIns="121900" tIns="60933" rIns="121900" bIns="60933"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charset="0"/>
                  <a:ea typeface="Arial" charset="0"/>
                  <a:cs typeface="Arial" charset="0"/>
                </a:endParaRPr>
              </a:p>
            </p:txBody>
          </p:sp>
          <p:sp>
            <p:nvSpPr>
              <p:cNvPr id="250" name="Shape 1621">
                <a:extLst>
                  <a:ext uri="{FF2B5EF4-FFF2-40B4-BE49-F238E27FC236}">
                    <a16:creationId xmlns:a16="http://schemas.microsoft.com/office/drawing/2014/main" id="{22B96AF7-4A51-4D3F-9EA9-BC341DF3F71A}"/>
                  </a:ext>
                </a:extLst>
              </p:cNvPr>
              <p:cNvSpPr/>
              <p:nvPr/>
            </p:nvSpPr>
            <p:spPr>
              <a:xfrm>
                <a:off x="7237424" y="418343"/>
                <a:ext cx="84900" cy="85200"/>
              </a:xfrm>
              <a:custGeom>
                <a:avLst/>
                <a:gdLst/>
                <a:ahLst/>
                <a:cxnLst/>
                <a:rect l="0" t="0" r="0" b="0"/>
                <a:pathLst>
                  <a:path w="120000" h="120000" extrusionOk="0">
                    <a:moveTo>
                      <a:pt x="7346" y="119999"/>
                    </a:moveTo>
                    <a:cubicBezTo>
                      <a:pt x="7346" y="119999"/>
                      <a:pt x="4897" y="119999"/>
                      <a:pt x="4897" y="119999"/>
                    </a:cubicBezTo>
                    <a:cubicBezTo>
                      <a:pt x="2448" y="117551"/>
                      <a:pt x="0" y="115102"/>
                      <a:pt x="0" y="110204"/>
                    </a:cubicBezTo>
                    <a:cubicBezTo>
                      <a:pt x="0" y="7346"/>
                      <a:pt x="0" y="7346"/>
                      <a:pt x="0" y="7346"/>
                    </a:cubicBezTo>
                    <a:cubicBezTo>
                      <a:pt x="0" y="2448"/>
                      <a:pt x="2448" y="0"/>
                      <a:pt x="7346" y="0"/>
                    </a:cubicBezTo>
                    <a:cubicBezTo>
                      <a:pt x="110204" y="0"/>
                      <a:pt x="110204" y="0"/>
                      <a:pt x="110204" y="0"/>
                    </a:cubicBezTo>
                    <a:cubicBezTo>
                      <a:pt x="115102" y="0"/>
                      <a:pt x="117551" y="0"/>
                      <a:pt x="119999" y="4897"/>
                    </a:cubicBezTo>
                    <a:cubicBezTo>
                      <a:pt x="119999" y="7346"/>
                      <a:pt x="119999" y="12244"/>
                      <a:pt x="117551" y="14693"/>
                    </a:cubicBezTo>
                    <a:cubicBezTo>
                      <a:pt x="14693" y="117551"/>
                      <a:pt x="14693" y="117551"/>
                      <a:pt x="14693" y="117551"/>
                    </a:cubicBezTo>
                    <a:cubicBezTo>
                      <a:pt x="12244" y="119999"/>
                      <a:pt x="12244" y="119999"/>
                      <a:pt x="7346" y="119999"/>
                    </a:cubicBezTo>
                    <a:close/>
                    <a:moveTo>
                      <a:pt x="17142" y="17142"/>
                    </a:moveTo>
                    <a:cubicBezTo>
                      <a:pt x="17142" y="88163"/>
                      <a:pt x="17142" y="88163"/>
                      <a:pt x="17142" y="88163"/>
                    </a:cubicBezTo>
                    <a:cubicBezTo>
                      <a:pt x="90612" y="17142"/>
                      <a:pt x="90612" y="17142"/>
                      <a:pt x="90612" y="17142"/>
                    </a:cubicBezTo>
                    <a:lnTo>
                      <a:pt x="17142" y="17142"/>
                    </a:lnTo>
                    <a:close/>
                  </a:path>
                </a:pathLst>
              </a:custGeom>
              <a:solidFill>
                <a:srgbClr val="666666"/>
              </a:solidFill>
              <a:ln>
                <a:noFill/>
              </a:ln>
            </p:spPr>
            <p:txBody>
              <a:bodyPr spcFirstLastPara="1" wrap="square" lIns="121900" tIns="60933" rIns="121900" bIns="60933"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charset="0"/>
                  <a:ea typeface="Arial" charset="0"/>
                  <a:cs typeface="Arial" charset="0"/>
                </a:endParaRPr>
              </a:p>
            </p:txBody>
          </p:sp>
          <p:sp>
            <p:nvSpPr>
              <p:cNvPr id="251" name="Shape 1622">
                <a:extLst>
                  <a:ext uri="{FF2B5EF4-FFF2-40B4-BE49-F238E27FC236}">
                    <a16:creationId xmlns:a16="http://schemas.microsoft.com/office/drawing/2014/main" id="{9C55284E-9725-4992-BC46-5E4C9746A408}"/>
                  </a:ext>
                </a:extLst>
              </p:cNvPr>
              <p:cNvSpPr/>
              <p:nvPr/>
            </p:nvSpPr>
            <p:spPr>
              <a:xfrm>
                <a:off x="7129839" y="264287"/>
                <a:ext cx="154200" cy="13800"/>
              </a:xfrm>
              <a:prstGeom prst="rect">
                <a:avLst/>
              </a:prstGeom>
              <a:solidFill>
                <a:srgbClr val="666666"/>
              </a:solidFill>
              <a:ln>
                <a:noFill/>
              </a:ln>
            </p:spPr>
            <p:txBody>
              <a:bodyPr spcFirstLastPara="1" wrap="square" lIns="121900" tIns="60933" rIns="121900" bIns="60933"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charset="0"/>
                  <a:ea typeface="Arial" charset="0"/>
                  <a:cs typeface="Arial" charset="0"/>
                </a:endParaRPr>
              </a:p>
            </p:txBody>
          </p:sp>
          <p:sp>
            <p:nvSpPr>
              <p:cNvPr id="252" name="Shape 1623">
                <a:extLst>
                  <a:ext uri="{FF2B5EF4-FFF2-40B4-BE49-F238E27FC236}">
                    <a16:creationId xmlns:a16="http://schemas.microsoft.com/office/drawing/2014/main" id="{72A9D788-0077-4C99-B6D0-73B60AFF4F4B}"/>
                  </a:ext>
                </a:extLst>
              </p:cNvPr>
              <p:cNvSpPr/>
              <p:nvPr/>
            </p:nvSpPr>
            <p:spPr>
              <a:xfrm>
                <a:off x="7129839" y="309351"/>
                <a:ext cx="154200" cy="13800"/>
              </a:xfrm>
              <a:prstGeom prst="rect">
                <a:avLst/>
              </a:prstGeom>
              <a:solidFill>
                <a:srgbClr val="666666"/>
              </a:solidFill>
              <a:ln>
                <a:noFill/>
              </a:ln>
            </p:spPr>
            <p:txBody>
              <a:bodyPr spcFirstLastPara="1" wrap="square" lIns="121900" tIns="60933" rIns="121900" bIns="60933"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charset="0"/>
                  <a:ea typeface="Arial" charset="0"/>
                  <a:cs typeface="Arial" charset="0"/>
                </a:endParaRPr>
              </a:p>
            </p:txBody>
          </p:sp>
          <p:sp>
            <p:nvSpPr>
              <p:cNvPr id="253" name="Shape 1624">
                <a:extLst>
                  <a:ext uri="{FF2B5EF4-FFF2-40B4-BE49-F238E27FC236}">
                    <a16:creationId xmlns:a16="http://schemas.microsoft.com/office/drawing/2014/main" id="{38CDFF1F-5D51-45BB-AB4F-CD217389DEF8}"/>
                  </a:ext>
                </a:extLst>
              </p:cNvPr>
              <p:cNvSpPr/>
              <p:nvPr/>
            </p:nvSpPr>
            <p:spPr>
              <a:xfrm>
                <a:off x="7129839" y="354412"/>
                <a:ext cx="154200" cy="13800"/>
              </a:xfrm>
              <a:prstGeom prst="rect">
                <a:avLst/>
              </a:prstGeom>
              <a:solidFill>
                <a:srgbClr val="666666"/>
              </a:solidFill>
              <a:ln>
                <a:noFill/>
              </a:ln>
            </p:spPr>
            <p:txBody>
              <a:bodyPr spcFirstLastPara="1" wrap="square" lIns="121900" tIns="60933" rIns="121900" bIns="60933"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charset="0"/>
                  <a:ea typeface="Arial" charset="0"/>
                  <a:cs typeface="Arial" charset="0"/>
                </a:endParaRPr>
              </a:p>
            </p:txBody>
          </p:sp>
        </p:grpSp>
        <p:sp>
          <p:nvSpPr>
            <p:cNvPr id="233" name="Shape 1625">
              <a:extLst>
                <a:ext uri="{FF2B5EF4-FFF2-40B4-BE49-F238E27FC236}">
                  <a16:creationId xmlns:a16="http://schemas.microsoft.com/office/drawing/2014/main" id="{E1A14174-6D07-4B5F-9527-05E3B8F5464E}"/>
                </a:ext>
              </a:extLst>
            </p:cNvPr>
            <p:cNvSpPr txBox="1"/>
            <p:nvPr/>
          </p:nvSpPr>
          <p:spPr>
            <a:xfrm>
              <a:off x="8047978" y="3745318"/>
              <a:ext cx="838800" cy="269100"/>
            </a:xfrm>
            <a:prstGeom prst="rect">
              <a:avLst/>
            </a:prstGeom>
            <a:no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90000"/>
                </a:lnSpc>
                <a:spcBef>
                  <a:spcPts val="0"/>
                </a:spcBef>
                <a:spcAft>
                  <a:spcPts val="0"/>
                </a:spcAft>
                <a:buClr>
                  <a:srgbClr val="666666"/>
                </a:buClr>
                <a:buSzTx/>
                <a:buFontTx/>
                <a:buNone/>
                <a:tabLst/>
                <a:defRPr/>
              </a:pPr>
              <a:r>
                <a:rPr kumimoji="0" lang="en-US" sz="1333" b="0" i="0" u="none" strike="noStrike" kern="0" cap="none" spc="0" normalizeH="0" baseline="0" noProof="0">
                  <a:ln>
                    <a:noFill/>
                  </a:ln>
                  <a:solidFill>
                    <a:srgbClr val="666666"/>
                  </a:solidFill>
                  <a:effectLst/>
                  <a:uLnTx/>
                  <a:uFillTx/>
                  <a:latin typeface="Arial" charset="0"/>
                  <a:ea typeface="Arial" charset="0"/>
                  <a:cs typeface="Arial" charset="0"/>
                  <a:sym typeface="Open Sans"/>
                </a:rPr>
                <a:t>Monitoring</a:t>
              </a:r>
              <a:endParaRPr kumimoji="0" sz="2489" b="0" i="0" u="none" strike="noStrike" kern="0" cap="none" spc="0" normalizeH="0" baseline="0" noProof="0">
                <a:ln>
                  <a:noFill/>
                </a:ln>
                <a:solidFill>
                  <a:srgbClr val="000000"/>
                </a:solidFill>
                <a:effectLst/>
                <a:uLnTx/>
                <a:uFillTx/>
                <a:latin typeface="Arial" charset="0"/>
                <a:ea typeface="Arial" charset="0"/>
                <a:cs typeface="Arial" charset="0"/>
              </a:endParaRPr>
            </a:p>
          </p:txBody>
        </p:sp>
        <p:grpSp>
          <p:nvGrpSpPr>
            <p:cNvPr id="234" name="Shape 1626">
              <a:extLst>
                <a:ext uri="{FF2B5EF4-FFF2-40B4-BE49-F238E27FC236}">
                  <a16:creationId xmlns:a16="http://schemas.microsoft.com/office/drawing/2014/main" id="{F06D9055-90ED-49E8-96A1-6BE8EF567937}"/>
                </a:ext>
              </a:extLst>
            </p:cNvPr>
            <p:cNvGrpSpPr/>
            <p:nvPr/>
          </p:nvGrpSpPr>
          <p:grpSpPr>
            <a:xfrm>
              <a:off x="7864037" y="3795862"/>
              <a:ext cx="201852" cy="186973"/>
              <a:chOff x="7767100" y="3625621"/>
              <a:chExt cx="215700" cy="199800"/>
            </a:xfrm>
          </p:grpSpPr>
          <p:sp>
            <p:nvSpPr>
              <p:cNvPr id="246" name="Shape 1627">
                <a:extLst>
                  <a:ext uri="{FF2B5EF4-FFF2-40B4-BE49-F238E27FC236}">
                    <a16:creationId xmlns:a16="http://schemas.microsoft.com/office/drawing/2014/main" id="{1EC34AF6-E88B-426D-AF09-DF58FC8C117C}"/>
                  </a:ext>
                </a:extLst>
              </p:cNvPr>
              <p:cNvSpPr/>
              <p:nvPr/>
            </p:nvSpPr>
            <p:spPr>
              <a:xfrm>
                <a:off x="7767100" y="3625621"/>
                <a:ext cx="215700" cy="199800"/>
              </a:xfrm>
              <a:custGeom>
                <a:avLst/>
                <a:gdLst/>
                <a:ahLst/>
                <a:cxnLst/>
                <a:rect l="0" t="0" r="0" b="0"/>
                <a:pathLst>
                  <a:path w="120000" h="120000" extrusionOk="0">
                    <a:moveTo>
                      <a:pt x="112500" y="0"/>
                    </a:moveTo>
                    <a:cubicBezTo>
                      <a:pt x="7500" y="0"/>
                      <a:pt x="7500" y="0"/>
                      <a:pt x="7500" y="0"/>
                    </a:cubicBezTo>
                    <a:cubicBezTo>
                      <a:pt x="3333" y="0"/>
                      <a:pt x="0" y="4102"/>
                      <a:pt x="0" y="9230"/>
                    </a:cubicBezTo>
                    <a:cubicBezTo>
                      <a:pt x="0" y="96923"/>
                      <a:pt x="0" y="96923"/>
                      <a:pt x="0" y="96923"/>
                    </a:cubicBezTo>
                    <a:cubicBezTo>
                      <a:pt x="0" y="102051"/>
                      <a:pt x="3333" y="106153"/>
                      <a:pt x="7500" y="106153"/>
                    </a:cubicBezTo>
                    <a:cubicBezTo>
                      <a:pt x="52500" y="106153"/>
                      <a:pt x="52500" y="106153"/>
                      <a:pt x="52500" y="106153"/>
                    </a:cubicBezTo>
                    <a:cubicBezTo>
                      <a:pt x="52500" y="115384"/>
                      <a:pt x="52500" y="115384"/>
                      <a:pt x="52500" y="115384"/>
                    </a:cubicBezTo>
                    <a:cubicBezTo>
                      <a:pt x="37500" y="115384"/>
                      <a:pt x="37500" y="115384"/>
                      <a:pt x="37500" y="115384"/>
                    </a:cubicBezTo>
                    <a:cubicBezTo>
                      <a:pt x="37500" y="120000"/>
                      <a:pt x="37500" y="120000"/>
                      <a:pt x="37500" y="120000"/>
                    </a:cubicBezTo>
                    <a:cubicBezTo>
                      <a:pt x="82500" y="120000"/>
                      <a:pt x="82500" y="120000"/>
                      <a:pt x="82500" y="120000"/>
                    </a:cubicBezTo>
                    <a:cubicBezTo>
                      <a:pt x="82500" y="115384"/>
                      <a:pt x="82500" y="115384"/>
                      <a:pt x="82500" y="115384"/>
                    </a:cubicBezTo>
                    <a:cubicBezTo>
                      <a:pt x="67500" y="115384"/>
                      <a:pt x="67500" y="115384"/>
                      <a:pt x="67500" y="115384"/>
                    </a:cubicBezTo>
                    <a:cubicBezTo>
                      <a:pt x="67500" y="106153"/>
                      <a:pt x="67500" y="106153"/>
                      <a:pt x="67500" y="106153"/>
                    </a:cubicBezTo>
                    <a:cubicBezTo>
                      <a:pt x="112500" y="106153"/>
                      <a:pt x="112500" y="106153"/>
                      <a:pt x="112500" y="106153"/>
                    </a:cubicBezTo>
                    <a:cubicBezTo>
                      <a:pt x="116666" y="106153"/>
                      <a:pt x="120000" y="102051"/>
                      <a:pt x="120000" y="96923"/>
                    </a:cubicBezTo>
                    <a:cubicBezTo>
                      <a:pt x="120000" y="9230"/>
                      <a:pt x="120000" y="9230"/>
                      <a:pt x="120000" y="9230"/>
                    </a:cubicBezTo>
                    <a:cubicBezTo>
                      <a:pt x="120000" y="4102"/>
                      <a:pt x="116666" y="0"/>
                      <a:pt x="112500" y="0"/>
                    </a:cubicBezTo>
                    <a:close/>
                    <a:moveTo>
                      <a:pt x="63750" y="115384"/>
                    </a:moveTo>
                    <a:cubicBezTo>
                      <a:pt x="56250" y="115384"/>
                      <a:pt x="56250" y="115384"/>
                      <a:pt x="56250" y="115384"/>
                    </a:cubicBezTo>
                    <a:cubicBezTo>
                      <a:pt x="56250" y="106153"/>
                      <a:pt x="56250" y="106153"/>
                      <a:pt x="56250" y="106153"/>
                    </a:cubicBezTo>
                    <a:cubicBezTo>
                      <a:pt x="63750" y="106153"/>
                      <a:pt x="63750" y="106153"/>
                      <a:pt x="63750" y="106153"/>
                    </a:cubicBezTo>
                    <a:lnTo>
                      <a:pt x="63750" y="115384"/>
                    </a:lnTo>
                    <a:close/>
                    <a:moveTo>
                      <a:pt x="116250" y="96923"/>
                    </a:moveTo>
                    <a:cubicBezTo>
                      <a:pt x="116250" y="99487"/>
                      <a:pt x="114583" y="101538"/>
                      <a:pt x="112500" y="101538"/>
                    </a:cubicBezTo>
                    <a:cubicBezTo>
                      <a:pt x="7500" y="101538"/>
                      <a:pt x="7500" y="101538"/>
                      <a:pt x="7500" y="101538"/>
                    </a:cubicBezTo>
                    <a:cubicBezTo>
                      <a:pt x="5416" y="101538"/>
                      <a:pt x="3750" y="99487"/>
                      <a:pt x="3750" y="96923"/>
                    </a:cubicBezTo>
                    <a:cubicBezTo>
                      <a:pt x="3750" y="9230"/>
                      <a:pt x="3750" y="9230"/>
                      <a:pt x="3750" y="9230"/>
                    </a:cubicBezTo>
                    <a:cubicBezTo>
                      <a:pt x="3750" y="6666"/>
                      <a:pt x="5416" y="4615"/>
                      <a:pt x="7500" y="4615"/>
                    </a:cubicBezTo>
                    <a:cubicBezTo>
                      <a:pt x="112500" y="4615"/>
                      <a:pt x="112500" y="4615"/>
                      <a:pt x="112500" y="4615"/>
                    </a:cubicBezTo>
                    <a:cubicBezTo>
                      <a:pt x="114583" y="4615"/>
                      <a:pt x="116250" y="6666"/>
                      <a:pt x="116250" y="9230"/>
                    </a:cubicBezTo>
                    <a:lnTo>
                      <a:pt x="116250" y="96923"/>
                    </a:lnTo>
                    <a:close/>
                  </a:path>
                </a:pathLst>
              </a:custGeom>
              <a:solidFill>
                <a:srgbClr val="666666"/>
              </a:solidFill>
              <a:ln>
                <a:noFill/>
              </a:ln>
            </p:spPr>
            <p:txBody>
              <a:bodyPr spcFirstLastPara="1" wrap="square" lIns="121900" tIns="60933" rIns="121900" bIns="60933"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600" b="0" i="0" u="none" strike="noStrike" kern="0" cap="none" spc="0" normalizeH="0" baseline="0" noProof="0">
                  <a:ln>
                    <a:noFill/>
                  </a:ln>
                  <a:solidFill>
                    <a:srgbClr val="000000"/>
                  </a:solidFill>
                  <a:effectLst/>
                  <a:uLnTx/>
                  <a:uFillTx/>
                  <a:latin typeface="Arial" charset="0"/>
                  <a:ea typeface="Arial" charset="0"/>
                  <a:cs typeface="Arial" charset="0"/>
                </a:endParaRPr>
              </a:p>
            </p:txBody>
          </p:sp>
          <p:sp>
            <p:nvSpPr>
              <p:cNvPr id="247" name="Shape 1628">
                <a:extLst>
                  <a:ext uri="{FF2B5EF4-FFF2-40B4-BE49-F238E27FC236}">
                    <a16:creationId xmlns:a16="http://schemas.microsoft.com/office/drawing/2014/main" id="{99BECAF0-45A9-4732-8254-1ED328DCD5FA}"/>
                  </a:ext>
                </a:extLst>
              </p:cNvPr>
              <p:cNvSpPr/>
              <p:nvPr/>
            </p:nvSpPr>
            <p:spPr>
              <a:xfrm>
                <a:off x="7780315" y="3641120"/>
                <a:ext cx="188700" cy="122700"/>
              </a:xfrm>
              <a:custGeom>
                <a:avLst/>
                <a:gdLst/>
                <a:ahLst/>
                <a:cxnLst/>
                <a:rect l="0" t="0" r="0" b="0"/>
                <a:pathLst>
                  <a:path w="120000" h="120000" extrusionOk="0">
                    <a:moveTo>
                      <a:pt x="0" y="119999"/>
                    </a:moveTo>
                    <a:lnTo>
                      <a:pt x="120000" y="119999"/>
                    </a:lnTo>
                    <a:lnTo>
                      <a:pt x="120000" y="0"/>
                    </a:lnTo>
                    <a:lnTo>
                      <a:pt x="0" y="0"/>
                    </a:lnTo>
                    <a:lnTo>
                      <a:pt x="0" y="119999"/>
                    </a:lnTo>
                    <a:close/>
                    <a:moveTo>
                      <a:pt x="4320" y="7578"/>
                    </a:moveTo>
                    <a:lnTo>
                      <a:pt x="115680" y="7578"/>
                    </a:lnTo>
                    <a:lnTo>
                      <a:pt x="115680" y="112421"/>
                    </a:lnTo>
                    <a:lnTo>
                      <a:pt x="4320" y="112421"/>
                    </a:lnTo>
                    <a:lnTo>
                      <a:pt x="4320" y="7578"/>
                    </a:lnTo>
                    <a:close/>
                  </a:path>
                </a:pathLst>
              </a:custGeom>
              <a:solidFill>
                <a:srgbClr val="666666"/>
              </a:solidFill>
              <a:ln>
                <a:noFill/>
              </a:ln>
            </p:spPr>
            <p:txBody>
              <a:bodyPr spcFirstLastPara="1" wrap="square" lIns="121900" tIns="60933" rIns="121900" bIns="60933"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600" b="0" i="0" u="none" strike="noStrike" kern="0" cap="none" spc="0" normalizeH="0" baseline="0" noProof="0">
                  <a:ln>
                    <a:noFill/>
                  </a:ln>
                  <a:solidFill>
                    <a:srgbClr val="000000"/>
                  </a:solidFill>
                  <a:effectLst/>
                  <a:uLnTx/>
                  <a:uFillTx/>
                  <a:latin typeface="Arial" charset="0"/>
                  <a:ea typeface="Arial" charset="0"/>
                  <a:cs typeface="Arial" charset="0"/>
                </a:endParaRPr>
              </a:p>
            </p:txBody>
          </p:sp>
          <p:sp>
            <p:nvSpPr>
              <p:cNvPr id="248" name="Shape 1629">
                <a:extLst>
                  <a:ext uri="{FF2B5EF4-FFF2-40B4-BE49-F238E27FC236}">
                    <a16:creationId xmlns:a16="http://schemas.microsoft.com/office/drawing/2014/main" id="{90A16634-4336-44F2-AC51-2A2CAD3DE595}"/>
                  </a:ext>
                </a:extLst>
              </p:cNvPr>
              <p:cNvSpPr/>
              <p:nvPr/>
            </p:nvSpPr>
            <p:spPr>
              <a:xfrm>
                <a:off x="7867910" y="3771573"/>
                <a:ext cx="13500" cy="15600"/>
              </a:xfrm>
              <a:prstGeom prst="ellipse">
                <a:avLst/>
              </a:prstGeom>
              <a:solidFill>
                <a:srgbClr val="666666"/>
              </a:solidFill>
              <a:ln>
                <a:noFill/>
              </a:ln>
            </p:spPr>
            <p:txBody>
              <a:bodyPr spcFirstLastPara="1" wrap="square" lIns="121900" tIns="60933" rIns="121900" bIns="60933"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600" b="0" i="0" u="none" strike="noStrike" kern="0" cap="none" spc="0" normalizeH="0" baseline="0" noProof="0">
                  <a:ln>
                    <a:noFill/>
                  </a:ln>
                  <a:solidFill>
                    <a:srgbClr val="000000"/>
                  </a:solidFill>
                  <a:effectLst/>
                  <a:uLnTx/>
                  <a:uFillTx/>
                  <a:latin typeface="Arial" charset="0"/>
                  <a:ea typeface="Arial" charset="0"/>
                  <a:cs typeface="Arial" charset="0"/>
                </a:endParaRPr>
              </a:p>
            </p:txBody>
          </p:sp>
        </p:grpSp>
        <p:grpSp>
          <p:nvGrpSpPr>
            <p:cNvPr id="235" name="Shape 1630">
              <a:extLst>
                <a:ext uri="{FF2B5EF4-FFF2-40B4-BE49-F238E27FC236}">
                  <a16:creationId xmlns:a16="http://schemas.microsoft.com/office/drawing/2014/main" id="{A2068FB4-2201-44EC-A984-1E6CC49B898B}"/>
                </a:ext>
              </a:extLst>
            </p:cNvPr>
            <p:cNvGrpSpPr/>
            <p:nvPr/>
          </p:nvGrpSpPr>
          <p:grpSpPr>
            <a:xfrm>
              <a:off x="6784713" y="4451306"/>
              <a:ext cx="1475807" cy="269100"/>
              <a:chOff x="6824398" y="4662078"/>
              <a:chExt cx="1475807" cy="269100"/>
            </a:xfrm>
          </p:grpSpPr>
          <p:sp>
            <p:nvSpPr>
              <p:cNvPr id="241" name="Shape 1631">
                <a:extLst>
                  <a:ext uri="{FF2B5EF4-FFF2-40B4-BE49-F238E27FC236}">
                    <a16:creationId xmlns:a16="http://schemas.microsoft.com/office/drawing/2014/main" id="{0FC5CF08-28CA-42B3-91A3-CA6327B5672F}"/>
                  </a:ext>
                </a:extLst>
              </p:cNvPr>
              <p:cNvSpPr/>
              <p:nvPr/>
            </p:nvSpPr>
            <p:spPr>
              <a:xfrm>
                <a:off x="6824398" y="4724474"/>
                <a:ext cx="152700" cy="64800"/>
              </a:xfrm>
              <a:prstGeom prst="ellipse">
                <a:avLst/>
              </a:prstGeom>
              <a:noFill/>
              <a:ln w="12700" cap="rnd" cmpd="sng">
                <a:solidFill>
                  <a:srgbClr val="999999"/>
                </a:solidFill>
                <a:prstDash val="solid"/>
                <a:round/>
                <a:headEnd type="none" w="med" len="med"/>
                <a:tailEnd type="none" w="med" len="med"/>
              </a:ln>
            </p:spPr>
            <p:txBody>
              <a:bodyPr spcFirstLastPara="1" wrap="square" lIns="121900" tIns="60933" rIns="121900" bIns="60933"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600" b="0" i="0" u="none" strike="noStrike" kern="0" cap="none" spc="0" normalizeH="0" baseline="0" noProof="0">
                  <a:ln>
                    <a:noFill/>
                  </a:ln>
                  <a:solidFill>
                    <a:srgbClr val="000000"/>
                  </a:solidFill>
                  <a:effectLst/>
                  <a:uLnTx/>
                  <a:uFillTx/>
                  <a:latin typeface="Arial" charset="0"/>
                  <a:ea typeface="Arial" charset="0"/>
                  <a:cs typeface="Arial" charset="0"/>
                </a:endParaRPr>
              </a:p>
            </p:txBody>
          </p:sp>
          <p:sp>
            <p:nvSpPr>
              <p:cNvPr id="242" name="Shape 1632">
                <a:extLst>
                  <a:ext uri="{FF2B5EF4-FFF2-40B4-BE49-F238E27FC236}">
                    <a16:creationId xmlns:a16="http://schemas.microsoft.com/office/drawing/2014/main" id="{409B37A9-C741-4F92-A471-2ABF44F3C3BD}"/>
                  </a:ext>
                </a:extLst>
              </p:cNvPr>
              <p:cNvSpPr/>
              <p:nvPr/>
            </p:nvSpPr>
            <p:spPr>
              <a:xfrm>
                <a:off x="6824398" y="4789271"/>
                <a:ext cx="152700" cy="31500"/>
              </a:xfrm>
              <a:custGeom>
                <a:avLst/>
                <a:gdLst/>
                <a:ahLst/>
                <a:cxnLst/>
                <a:rect l="0" t="0" r="0" b="0"/>
                <a:pathLst>
                  <a:path w="120000" h="120000" extrusionOk="0">
                    <a:moveTo>
                      <a:pt x="120000" y="0"/>
                    </a:moveTo>
                    <a:cubicBezTo>
                      <a:pt x="120000" y="68000"/>
                      <a:pt x="93230" y="120000"/>
                      <a:pt x="60000" y="120000"/>
                    </a:cubicBezTo>
                    <a:cubicBezTo>
                      <a:pt x="26769" y="120000"/>
                      <a:pt x="0" y="68000"/>
                      <a:pt x="0" y="0"/>
                    </a:cubicBezTo>
                  </a:path>
                </a:pathLst>
              </a:custGeom>
              <a:noFill/>
              <a:ln w="12700" cap="rnd" cmpd="sng">
                <a:solidFill>
                  <a:srgbClr val="999999"/>
                </a:solidFill>
                <a:prstDash val="solid"/>
                <a:round/>
                <a:headEnd type="none" w="med" len="med"/>
                <a:tailEnd type="none" w="med" len="med"/>
              </a:ln>
            </p:spPr>
            <p:txBody>
              <a:bodyPr spcFirstLastPara="1" wrap="square" lIns="121900" tIns="60933" rIns="121900" bIns="60933"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600" b="0" i="0" u="none" strike="noStrike" kern="0" cap="none" spc="0" normalizeH="0" baseline="0" noProof="0">
                  <a:ln>
                    <a:noFill/>
                  </a:ln>
                  <a:solidFill>
                    <a:srgbClr val="000000"/>
                  </a:solidFill>
                  <a:effectLst/>
                  <a:uLnTx/>
                  <a:uFillTx/>
                  <a:latin typeface="Arial" charset="0"/>
                  <a:ea typeface="Arial" charset="0"/>
                  <a:cs typeface="Arial" charset="0"/>
                </a:endParaRPr>
              </a:p>
            </p:txBody>
          </p:sp>
          <p:sp>
            <p:nvSpPr>
              <p:cNvPr id="243" name="Shape 1633">
                <a:extLst>
                  <a:ext uri="{FF2B5EF4-FFF2-40B4-BE49-F238E27FC236}">
                    <a16:creationId xmlns:a16="http://schemas.microsoft.com/office/drawing/2014/main" id="{5D34BE89-F1E2-4319-9377-E1CE4830AFCE}"/>
                  </a:ext>
                </a:extLst>
              </p:cNvPr>
              <p:cNvSpPr/>
              <p:nvPr/>
            </p:nvSpPr>
            <p:spPr>
              <a:xfrm>
                <a:off x="6824398" y="4820730"/>
                <a:ext cx="152700" cy="32400"/>
              </a:xfrm>
              <a:custGeom>
                <a:avLst/>
                <a:gdLst/>
                <a:ahLst/>
                <a:cxnLst/>
                <a:rect l="0" t="0" r="0" b="0"/>
                <a:pathLst>
                  <a:path w="120000" h="120000" extrusionOk="0">
                    <a:moveTo>
                      <a:pt x="120000" y="0"/>
                    </a:moveTo>
                    <a:cubicBezTo>
                      <a:pt x="120000" y="65806"/>
                      <a:pt x="93230" y="120000"/>
                      <a:pt x="60000" y="120000"/>
                    </a:cubicBezTo>
                    <a:cubicBezTo>
                      <a:pt x="26769" y="120000"/>
                      <a:pt x="0" y="65806"/>
                      <a:pt x="0" y="0"/>
                    </a:cubicBezTo>
                  </a:path>
                </a:pathLst>
              </a:custGeom>
              <a:noFill/>
              <a:ln w="12700" cap="rnd" cmpd="sng">
                <a:solidFill>
                  <a:srgbClr val="999999"/>
                </a:solidFill>
                <a:prstDash val="solid"/>
                <a:round/>
                <a:headEnd type="none" w="med" len="med"/>
                <a:tailEnd type="none" w="med" len="med"/>
              </a:ln>
            </p:spPr>
            <p:txBody>
              <a:bodyPr spcFirstLastPara="1" wrap="square" lIns="121900" tIns="60933" rIns="121900" bIns="60933"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600" b="0" i="0" u="none" strike="noStrike" kern="0" cap="none" spc="0" normalizeH="0" baseline="0" noProof="0">
                  <a:ln>
                    <a:noFill/>
                  </a:ln>
                  <a:solidFill>
                    <a:srgbClr val="000000"/>
                  </a:solidFill>
                  <a:effectLst/>
                  <a:uLnTx/>
                  <a:uFillTx/>
                  <a:latin typeface="Arial" charset="0"/>
                  <a:ea typeface="Arial" charset="0"/>
                  <a:cs typeface="Arial" charset="0"/>
                </a:endParaRPr>
              </a:p>
            </p:txBody>
          </p:sp>
          <p:sp>
            <p:nvSpPr>
              <p:cNvPr id="244" name="Shape 1634">
                <a:extLst>
                  <a:ext uri="{FF2B5EF4-FFF2-40B4-BE49-F238E27FC236}">
                    <a16:creationId xmlns:a16="http://schemas.microsoft.com/office/drawing/2014/main" id="{FE06F4D4-583E-4AAE-B235-2CFECB7EBF31}"/>
                  </a:ext>
                </a:extLst>
              </p:cNvPr>
              <p:cNvSpPr/>
              <p:nvPr/>
            </p:nvSpPr>
            <p:spPr>
              <a:xfrm>
                <a:off x="6824398" y="4756872"/>
                <a:ext cx="152700" cy="128700"/>
              </a:xfrm>
              <a:custGeom>
                <a:avLst/>
                <a:gdLst/>
                <a:ahLst/>
                <a:cxnLst/>
                <a:rect l="0" t="0" r="0" b="0"/>
                <a:pathLst>
                  <a:path w="120000" h="120000" extrusionOk="0">
                    <a:moveTo>
                      <a:pt x="0" y="0"/>
                    </a:moveTo>
                    <a:cubicBezTo>
                      <a:pt x="0" y="89756"/>
                      <a:pt x="0" y="89756"/>
                      <a:pt x="0" y="89756"/>
                    </a:cubicBezTo>
                    <a:cubicBezTo>
                      <a:pt x="0" y="106341"/>
                      <a:pt x="26769" y="120000"/>
                      <a:pt x="60000" y="120000"/>
                    </a:cubicBezTo>
                    <a:cubicBezTo>
                      <a:pt x="93230" y="120000"/>
                      <a:pt x="120000" y="106341"/>
                      <a:pt x="120000" y="89756"/>
                    </a:cubicBezTo>
                    <a:cubicBezTo>
                      <a:pt x="120000" y="0"/>
                      <a:pt x="120000" y="0"/>
                      <a:pt x="120000" y="0"/>
                    </a:cubicBezTo>
                  </a:path>
                </a:pathLst>
              </a:custGeom>
              <a:noFill/>
              <a:ln w="12700" cap="rnd" cmpd="sng">
                <a:solidFill>
                  <a:srgbClr val="999999"/>
                </a:solidFill>
                <a:prstDash val="solid"/>
                <a:round/>
                <a:headEnd type="none" w="med" len="med"/>
                <a:tailEnd type="none" w="med" len="med"/>
              </a:ln>
            </p:spPr>
            <p:txBody>
              <a:bodyPr spcFirstLastPara="1" wrap="square" lIns="121900" tIns="60933" rIns="121900" bIns="60933"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600" b="0" i="0" u="none" strike="noStrike" kern="0" cap="none" spc="0" normalizeH="0" baseline="0" noProof="0">
                  <a:ln>
                    <a:noFill/>
                  </a:ln>
                  <a:solidFill>
                    <a:srgbClr val="000000"/>
                  </a:solidFill>
                  <a:effectLst/>
                  <a:uLnTx/>
                  <a:uFillTx/>
                  <a:latin typeface="Arial" charset="0"/>
                  <a:ea typeface="Arial" charset="0"/>
                  <a:cs typeface="Arial" charset="0"/>
                </a:endParaRPr>
              </a:p>
            </p:txBody>
          </p:sp>
          <p:sp>
            <p:nvSpPr>
              <p:cNvPr id="245" name="Shape 1635">
                <a:extLst>
                  <a:ext uri="{FF2B5EF4-FFF2-40B4-BE49-F238E27FC236}">
                    <a16:creationId xmlns:a16="http://schemas.microsoft.com/office/drawing/2014/main" id="{DAB3545F-2C2B-4E09-8716-AEAADA8E9F51}"/>
                  </a:ext>
                </a:extLst>
              </p:cNvPr>
              <p:cNvSpPr txBox="1"/>
              <p:nvPr/>
            </p:nvSpPr>
            <p:spPr>
              <a:xfrm>
                <a:off x="6997905" y="4662078"/>
                <a:ext cx="1302300" cy="269100"/>
              </a:xfrm>
              <a:prstGeom prst="rect">
                <a:avLst/>
              </a:prstGeom>
              <a:no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90000"/>
                  </a:lnSpc>
                  <a:spcBef>
                    <a:spcPts val="0"/>
                  </a:spcBef>
                  <a:spcAft>
                    <a:spcPts val="0"/>
                  </a:spcAft>
                  <a:buClr>
                    <a:srgbClr val="666666"/>
                  </a:buClr>
                  <a:buSzTx/>
                  <a:buFontTx/>
                  <a:buNone/>
                  <a:tabLst/>
                  <a:defRPr/>
                </a:pPr>
                <a:r>
                  <a:rPr kumimoji="0" lang="en-US" sz="1333" b="0" i="0" u="none" strike="noStrike" kern="0" cap="none" spc="0" normalizeH="0" baseline="0" noProof="0">
                    <a:ln>
                      <a:noFill/>
                    </a:ln>
                    <a:solidFill>
                      <a:srgbClr val="666666"/>
                    </a:solidFill>
                    <a:effectLst/>
                    <a:uLnTx/>
                    <a:uFillTx/>
                    <a:latin typeface="Arial" charset="0"/>
                    <a:ea typeface="Arial" charset="0"/>
                    <a:cs typeface="Arial" charset="0"/>
                    <a:sym typeface="Open Sans"/>
                  </a:rPr>
                  <a:t>Image storage</a:t>
                </a:r>
                <a:endParaRPr kumimoji="0" sz="2489" b="0" i="0" u="none" strike="noStrike" kern="0" cap="none" spc="0" normalizeH="0" baseline="0" noProof="0">
                  <a:ln>
                    <a:noFill/>
                  </a:ln>
                  <a:solidFill>
                    <a:srgbClr val="000000"/>
                  </a:solidFill>
                  <a:effectLst/>
                  <a:uLnTx/>
                  <a:uFillTx/>
                  <a:latin typeface="Arial" charset="0"/>
                  <a:ea typeface="Arial" charset="0"/>
                  <a:cs typeface="Arial" charset="0"/>
                </a:endParaRPr>
              </a:p>
            </p:txBody>
          </p:sp>
        </p:grpSp>
        <p:sp>
          <p:nvSpPr>
            <p:cNvPr id="236" name="Shape 1636">
              <a:extLst>
                <a:ext uri="{FF2B5EF4-FFF2-40B4-BE49-F238E27FC236}">
                  <a16:creationId xmlns:a16="http://schemas.microsoft.com/office/drawing/2014/main" id="{14FA6A5E-3305-4B17-A5D7-328729B79B83}"/>
                </a:ext>
              </a:extLst>
            </p:cNvPr>
            <p:cNvSpPr txBox="1"/>
            <p:nvPr/>
          </p:nvSpPr>
          <p:spPr>
            <a:xfrm>
              <a:off x="8047989" y="4098325"/>
              <a:ext cx="975000" cy="269100"/>
            </a:xfrm>
            <a:prstGeom prst="rect">
              <a:avLst/>
            </a:prstGeom>
            <a:no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90000"/>
                </a:lnSpc>
                <a:spcBef>
                  <a:spcPts val="0"/>
                </a:spcBef>
                <a:spcAft>
                  <a:spcPts val="0"/>
                </a:spcAft>
                <a:buClr>
                  <a:srgbClr val="666666"/>
                </a:buClr>
                <a:buSzTx/>
                <a:buFontTx/>
                <a:buNone/>
                <a:tabLst/>
                <a:defRPr/>
              </a:pPr>
              <a:r>
                <a:rPr kumimoji="0" lang="en-US" sz="1333" b="0" i="0" u="none" strike="noStrike" kern="0" cap="none" spc="0" normalizeH="0" baseline="0" noProof="0">
                  <a:ln>
                    <a:noFill/>
                  </a:ln>
                  <a:solidFill>
                    <a:srgbClr val="666666"/>
                  </a:solidFill>
                  <a:effectLst/>
                  <a:uLnTx/>
                  <a:uFillTx/>
                  <a:latin typeface="Arial" charset="0"/>
                  <a:ea typeface="Arial" charset="0"/>
                  <a:cs typeface="Arial" charset="0"/>
                  <a:sym typeface="Open Sans"/>
                </a:rPr>
                <a:t>External CA</a:t>
              </a:r>
              <a:endParaRPr kumimoji="0" sz="2489" b="0" i="0" u="none" strike="noStrike" kern="0" cap="none" spc="0" normalizeH="0" baseline="0" noProof="0">
                <a:ln>
                  <a:noFill/>
                </a:ln>
                <a:solidFill>
                  <a:srgbClr val="000000"/>
                </a:solidFill>
                <a:effectLst/>
                <a:uLnTx/>
                <a:uFillTx/>
                <a:latin typeface="Arial" charset="0"/>
                <a:ea typeface="Arial" charset="0"/>
                <a:cs typeface="Arial" charset="0"/>
              </a:endParaRPr>
            </a:p>
          </p:txBody>
        </p:sp>
        <p:sp>
          <p:nvSpPr>
            <p:cNvPr id="237" name="Shape 1637">
              <a:extLst>
                <a:ext uri="{FF2B5EF4-FFF2-40B4-BE49-F238E27FC236}">
                  <a16:creationId xmlns:a16="http://schemas.microsoft.com/office/drawing/2014/main" id="{3B389B2A-1D8B-46ED-BA3C-1806F796D2E1}"/>
                </a:ext>
              </a:extLst>
            </p:cNvPr>
            <p:cNvSpPr/>
            <p:nvPr/>
          </p:nvSpPr>
          <p:spPr>
            <a:xfrm>
              <a:off x="7896789" y="4159786"/>
              <a:ext cx="152700" cy="152700"/>
            </a:xfrm>
            <a:custGeom>
              <a:avLst/>
              <a:gdLst/>
              <a:ahLst/>
              <a:cxnLst/>
              <a:rect l="0" t="0" r="0" b="0"/>
              <a:pathLst>
                <a:path w="120000" h="120000" extrusionOk="0">
                  <a:moveTo>
                    <a:pt x="863" y="95319"/>
                  </a:moveTo>
                  <a:cubicBezTo>
                    <a:pt x="0" y="97021"/>
                    <a:pt x="0" y="99574"/>
                    <a:pt x="1726" y="101276"/>
                  </a:cubicBezTo>
                  <a:cubicBezTo>
                    <a:pt x="2589" y="102978"/>
                    <a:pt x="5179" y="103829"/>
                    <a:pt x="6906" y="102978"/>
                  </a:cubicBezTo>
                  <a:cubicBezTo>
                    <a:pt x="25035" y="97872"/>
                    <a:pt x="25035" y="97872"/>
                    <a:pt x="25035" y="97872"/>
                  </a:cubicBezTo>
                  <a:cubicBezTo>
                    <a:pt x="30215" y="115744"/>
                    <a:pt x="30215" y="115744"/>
                    <a:pt x="30215" y="115744"/>
                  </a:cubicBezTo>
                  <a:cubicBezTo>
                    <a:pt x="31079" y="118297"/>
                    <a:pt x="32805" y="120000"/>
                    <a:pt x="34532" y="120000"/>
                  </a:cubicBezTo>
                  <a:cubicBezTo>
                    <a:pt x="34532" y="120000"/>
                    <a:pt x="35395" y="120000"/>
                    <a:pt x="35395" y="120000"/>
                  </a:cubicBezTo>
                  <a:cubicBezTo>
                    <a:pt x="37122" y="120000"/>
                    <a:pt x="38848" y="119148"/>
                    <a:pt x="39712" y="117446"/>
                  </a:cubicBezTo>
                  <a:cubicBezTo>
                    <a:pt x="60431" y="82553"/>
                    <a:pt x="60431" y="82553"/>
                    <a:pt x="60431" y="82553"/>
                  </a:cubicBezTo>
                  <a:cubicBezTo>
                    <a:pt x="80287" y="117446"/>
                    <a:pt x="80287" y="117446"/>
                    <a:pt x="80287" y="117446"/>
                  </a:cubicBezTo>
                  <a:cubicBezTo>
                    <a:pt x="81151" y="119148"/>
                    <a:pt x="83741" y="120000"/>
                    <a:pt x="85467" y="120000"/>
                  </a:cubicBezTo>
                  <a:cubicBezTo>
                    <a:pt x="88057" y="120000"/>
                    <a:pt x="89784" y="118297"/>
                    <a:pt x="89784" y="115744"/>
                  </a:cubicBezTo>
                  <a:cubicBezTo>
                    <a:pt x="94964" y="97872"/>
                    <a:pt x="94964" y="97872"/>
                    <a:pt x="94964" y="97872"/>
                  </a:cubicBezTo>
                  <a:cubicBezTo>
                    <a:pt x="113093" y="102978"/>
                    <a:pt x="113093" y="102978"/>
                    <a:pt x="113093" y="102978"/>
                  </a:cubicBezTo>
                  <a:cubicBezTo>
                    <a:pt x="114820" y="103829"/>
                    <a:pt x="117410" y="102978"/>
                    <a:pt x="118273" y="101276"/>
                  </a:cubicBezTo>
                  <a:cubicBezTo>
                    <a:pt x="120000" y="99574"/>
                    <a:pt x="120000" y="97021"/>
                    <a:pt x="119136" y="95319"/>
                  </a:cubicBezTo>
                  <a:cubicBezTo>
                    <a:pt x="94964" y="54468"/>
                    <a:pt x="94964" y="54468"/>
                    <a:pt x="94964" y="54468"/>
                  </a:cubicBezTo>
                  <a:cubicBezTo>
                    <a:pt x="97553" y="50212"/>
                    <a:pt x="98417" y="45106"/>
                    <a:pt x="98417" y="39148"/>
                  </a:cubicBezTo>
                  <a:cubicBezTo>
                    <a:pt x="98417" y="17872"/>
                    <a:pt x="81151" y="0"/>
                    <a:pt x="58705" y="0"/>
                  </a:cubicBezTo>
                  <a:cubicBezTo>
                    <a:pt x="37122" y="0"/>
                    <a:pt x="19856" y="17872"/>
                    <a:pt x="19856" y="39148"/>
                  </a:cubicBezTo>
                  <a:cubicBezTo>
                    <a:pt x="19856" y="45957"/>
                    <a:pt x="20719" y="51063"/>
                    <a:pt x="24172" y="57021"/>
                  </a:cubicBezTo>
                  <a:lnTo>
                    <a:pt x="863" y="95319"/>
                  </a:lnTo>
                  <a:close/>
                  <a:moveTo>
                    <a:pt x="37122" y="101276"/>
                  </a:moveTo>
                  <a:cubicBezTo>
                    <a:pt x="34532" y="90212"/>
                    <a:pt x="34532" y="90212"/>
                    <a:pt x="34532" y="90212"/>
                  </a:cubicBezTo>
                  <a:cubicBezTo>
                    <a:pt x="33669" y="89361"/>
                    <a:pt x="32805" y="87659"/>
                    <a:pt x="31942" y="86808"/>
                  </a:cubicBezTo>
                  <a:cubicBezTo>
                    <a:pt x="30215" y="86808"/>
                    <a:pt x="29352" y="85957"/>
                    <a:pt x="27625" y="86808"/>
                  </a:cubicBezTo>
                  <a:cubicBezTo>
                    <a:pt x="16402" y="89361"/>
                    <a:pt x="16402" y="89361"/>
                    <a:pt x="16402" y="89361"/>
                  </a:cubicBezTo>
                  <a:cubicBezTo>
                    <a:pt x="30215" y="66382"/>
                    <a:pt x="30215" y="66382"/>
                    <a:pt x="30215" y="66382"/>
                  </a:cubicBezTo>
                  <a:cubicBezTo>
                    <a:pt x="36258" y="71489"/>
                    <a:pt x="43165" y="75744"/>
                    <a:pt x="50935" y="77446"/>
                  </a:cubicBezTo>
                  <a:lnTo>
                    <a:pt x="37122" y="101276"/>
                  </a:lnTo>
                  <a:close/>
                  <a:moveTo>
                    <a:pt x="103597" y="89361"/>
                  </a:moveTo>
                  <a:cubicBezTo>
                    <a:pt x="92374" y="86808"/>
                    <a:pt x="92374" y="86808"/>
                    <a:pt x="92374" y="86808"/>
                  </a:cubicBezTo>
                  <a:cubicBezTo>
                    <a:pt x="91510" y="85957"/>
                    <a:pt x="89784" y="86808"/>
                    <a:pt x="88920" y="86808"/>
                  </a:cubicBezTo>
                  <a:cubicBezTo>
                    <a:pt x="87194" y="87659"/>
                    <a:pt x="86330" y="89361"/>
                    <a:pt x="86330" y="90212"/>
                  </a:cubicBezTo>
                  <a:cubicBezTo>
                    <a:pt x="82877" y="101276"/>
                    <a:pt x="82877" y="101276"/>
                    <a:pt x="82877" y="101276"/>
                  </a:cubicBezTo>
                  <a:cubicBezTo>
                    <a:pt x="69064" y="76595"/>
                    <a:pt x="69064" y="76595"/>
                    <a:pt x="69064" y="76595"/>
                  </a:cubicBezTo>
                  <a:cubicBezTo>
                    <a:pt x="76834" y="74893"/>
                    <a:pt x="83741" y="70638"/>
                    <a:pt x="88920" y="64680"/>
                  </a:cubicBezTo>
                  <a:lnTo>
                    <a:pt x="103597" y="89361"/>
                  </a:lnTo>
                  <a:close/>
                  <a:moveTo>
                    <a:pt x="58705" y="11063"/>
                  </a:moveTo>
                  <a:cubicBezTo>
                    <a:pt x="75107" y="11063"/>
                    <a:pt x="88057" y="23829"/>
                    <a:pt x="88057" y="39148"/>
                  </a:cubicBezTo>
                  <a:cubicBezTo>
                    <a:pt x="88057" y="55319"/>
                    <a:pt x="75107" y="68085"/>
                    <a:pt x="58705" y="68085"/>
                  </a:cubicBezTo>
                  <a:cubicBezTo>
                    <a:pt x="43165" y="68085"/>
                    <a:pt x="30215" y="55319"/>
                    <a:pt x="30215" y="39148"/>
                  </a:cubicBezTo>
                  <a:cubicBezTo>
                    <a:pt x="30215" y="23829"/>
                    <a:pt x="43165" y="11063"/>
                    <a:pt x="58705" y="11063"/>
                  </a:cubicBezTo>
                  <a:close/>
                </a:path>
              </a:pathLst>
            </a:custGeom>
            <a:solidFill>
              <a:srgbClr val="999999"/>
            </a:solidFill>
            <a:ln>
              <a:noFill/>
            </a:ln>
          </p:spPr>
          <p:txBody>
            <a:bodyPr spcFirstLastPara="1" wrap="square" lIns="121900" tIns="60933" rIns="121900" bIns="60933"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600" b="0" i="0" u="none" strike="noStrike" kern="0" cap="none" spc="0" normalizeH="0" baseline="0" noProof="0">
                <a:ln>
                  <a:noFill/>
                </a:ln>
                <a:solidFill>
                  <a:srgbClr val="000000"/>
                </a:solidFill>
                <a:effectLst/>
                <a:uLnTx/>
                <a:uFillTx/>
                <a:latin typeface="Arial" charset="0"/>
                <a:ea typeface="Arial" charset="0"/>
                <a:cs typeface="Arial" charset="0"/>
              </a:endParaRPr>
            </a:p>
          </p:txBody>
        </p:sp>
        <p:grpSp>
          <p:nvGrpSpPr>
            <p:cNvPr id="238" name="Shape 1638">
              <a:extLst>
                <a:ext uri="{FF2B5EF4-FFF2-40B4-BE49-F238E27FC236}">
                  <a16:creationId xmlns:a16="http://schemas.microsoft.com/office/drawing/2014/main" id="{7B045094-3D59-4F98-91AF-17F71021851E}"/>
                </a:ext>
              </a:extLst>
            </p:cNvPr>
            <p:cNvGrpSpPr/>
            <p:nvPr/>
          </p:nvGrpSpPr>
          <p:grpSpPr>
            <a:xfrm>
              <a:off x="6760330" y="4100222"/>
              <a:ext cx="1115581" cy="269100"/>
              <a:chOff x="6795987" y="4132710"/>
              <a:chExt cx="1115581" cy="269100"/>
            </a:xfrm>
          </p:grpSpPr>
          <p:sp>
            <p:nvSpPr>
              <p:cNvPr id="239" name="Shape 1639">
                <a:extLst>
                  <a:ext uri="{FF2B5EF4-FFF2-40B4-BE49-F238E27FC236}">
                    <a16:creationId xmlns:a16="http://schemas.microsoft.com/office/drawing/2014/main" id="{68B386FD-A549-470F-9440-9C59F8ED990B}"/>
                  </a:ext>
                </a:extLst>
              </p:cNvPr>
              <p:cNvSpPr txBox="1"/>
              <p:nvPr/>
            </p:nvSpPr>
            <p:spPr>
              <a:xfrm>
                <a:off x="6993868" y="4132710"/>
                <a:ext cx="917700" cy="269100"/>
              </a:xfrm>
              <a:prstGeom prst="rect">
                <a:avLst/>
              </a:prstGeom>
              <a:no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90000"/>
                  </a:lnSpc>
                  <a:spcBef>
                    <a:spcPts val="0"/>
                  </a:spcBef>
                  <a:spcAft>
                    <a:spcPts val="0"/>
                  </a:spcAft>
                  <a:buClr>
                    <a:srgbClr val="666666"/>
                  </a:buClr>
                  <a:buSzTx/>
                  <a:buFontTx/>
                  <a:buNone/>
                  <a:tabLst/>
                  <a:defRPr/>
                </a:pPr>
                <a:r>
                  <a:rPr kumimoji="0" lang="en-US" sz="1333" b="0" i="0" u="none" strike="noStrike" kern="0" cap="none" spc="0" normalizeH="0" baseline="0" noProof="0">
                    <a:ln>
                      <a:noFill/>
                    </a:ln>
                    <a:solidFill>
                      <a:srgbClr val="666666"/>
                    </a:solidFill>
                    <a:effectLst/>
                    <a:uLnTx/>
                    <a:uFillTx/>
                    <a:latin typeface="Arial" charset="0"/>
                    <a:ea typeface="Arial" charset="0"/>
                    <a:cs typeface="Arial" charset="0"/>
                    <a:sym typeface="Open Sans"/>
                  </a:rPr>
                  <a:t>LDAP/AD</a:t>
                </a:r>
                <a:endParaRPr kumimoji="0" sz="2489" b="0" i="0" u="none" strike="noStrike" kern="0" cap="none" spc="0" normalizeH="0" baseline="0" noProof="0">
                  <a:ln>
                    <a:noFill/>
                  </a:ln>
                  <a:solidFill>
                    <a:srgbClr val="000000"/>
                  </a:solidFill>
                  <a:effectLst/>
                  <a:uLnTx/>
                  <a:uFillTx/>
                  <a:latin typeface="Arial" charset="0"/>
                  <a:ea typeface="Arial" charset="0"/>
                  <a:cs typeface="Arial" charset="0"/>
                </a:endParaRPr>
              </a:p>
            </p:txBody>
          </p:sp>
          <p:sp>
            <p:nvSpPr>
              <p:cNvPr id="240" name="Shape 1640">
                <a:extLst>
                  <a:ext uri="{FF2B5EF4-FFF2-40B4-BE49-F238E27FC236}">
                    <a16:creationId xmlns:a16="http://schemas.microsoft.com/office/drawing/2014/main" id="{3C0800A3-E66B-4719-8D6C-E9D2AA5128C2}"/>
                  </a:ext>
                </a:extLst>
              </p:cNvPr>
              <p:cNvSpPr/>
              <p:nvPr/>
            </p:nvSpPr>
            <p:spPr>
              <a:xfrm>
                <a:off x="6795987" y="4156754"/>
                <a:ext cx="215700" cy="196200"/>
              </a:xfrm>
              <a:custGeom>
                <a:avLst/>
                <a:gdLst/>
                <a:ahLst/>
                <a:cxnLst/>
                <a:rect l="0" t="0" r="0" b="0"/>
                <a:pathLst>
                  <a:path w="120000" h="120000" extrusionOk="0">
                    <a:moveTo>
                      <a:pt x="119999" y="93469"/>
                    </a:moveTo>
                    <a:cubicBezTo>
                      <a:pt x="119999" y="90483"/>
                      <a:pt x="117536" y="87847"/>
                      <a:pt x="114545" y="87847"/>
                    </a:cubicBezTo>
                    <a:cubicBezTo>
                      <a:pt x="106099" y="87847"/>
                      <a:pt x="106099" y="87847"/>
                      <a:pt x="106099" y="87847"/>
                    </a:cubicBezTo>
                    <a:cubicBezTo>
                      <a:pt x="106099" y="63426"/>
                      <a:pt x="106099" y="63426"/>
                      <a:pt x="106099" y="63426"/>
                    </a:cubicBezTo>
                    <a:cubicBezTo>
                      <a:pt x="106099" y="60439"/>
                      <a:pt x="103636" y="57979"/>
                      <a:pt x="100645" y="57979"/>
                    </a:cubicBezTo>
                    <a:cubicBezTo>
                      <a:pt x="62111" y="57979"/>
                      <a:pt x="62111" y="57979"/>
                      <a:pt x="62111" y="57979"/>
                    </a:cubicBezTo>
                    <a:cubicBezTo>
                      <a:pt x="62111" y="32152"/>
                      <a:pt x="62111" y="32152"/>
                      <a:pt x="62111" y="32152"/>
                    </a:cubicBezTo>
                    <a:cubicBezTo>
                      <a:pt x="70557" y="32152"/>
                      <a:pt x="70557" y="32152"/>
                      <a:pt x="70557" y="32152"/>
                    </a:cubicBezTo>
                    <a:cubicBezTo>
                      <a:pt x="73548" y="32152"/>
                      <a:pt x="76187" y="29516"/>
                      <a:pt x="76187" y="26530"/>
                    </a:cubicBezTo>
                    <a:cubicBezTo>
                      <a:pt x="76187" y="5622"/>
                      <a:pt x="76187" y="5622"/>
                      <a:pt x="76187" y="5622"/>
                    </a:cubicBezTo>
                    <a:cubicBezTo>
                      <a:pt x="76187" y="2635"/>
                      <a:pt x="73548" y="0"/>
                      <a:pt x="70557" y="0"/>
                    </a:cubicBezTo>
                    <a:cubicBezTo>
                      <a:pt x="49618" y="0"/>
                      <a:pt x="49618" y="0"/>
                      <a:pt x="49618" y="0"/>
                    </a:cubicBezTo>
                    <a:cubicBezTo>
                      <a:pt x="46451" y="0"/>
                      <a:pt x="43988" y="2635"/>
                      <a:pt x="43988" y="5622"/>
                    </a:cubicBezTo>
                    <a:cubicBezTo>
                      <a:pt x="43988" y="26530"/>
                      <a:pt x="43988" y="26530"/>
                      <a:pt x="43988" y="26530"/>
                    </a:cubicBezTo>
                    <a:cubicBezTo>
                      <a:pt x="43988" y="29516"/>
                      <a:pt x="46451" y="32152"/>
                      <a:pt x="49618" y="32152"/>
                    </a:cubicBezTo>
                    <a:cubicBezTo>
                      <a:pt x="57888" y="32152"/>
                      <a:pt x="57888" y="32152"/>
                      <a:pt x="57888" y="32152"/>
                    </a:cubicBezTo>
                    <a:cubicBezTo>
                      <a:pt x="57888" y="57979"/>
                      <a:pt x="57888" y="57979"/>
                      <a:pt x="57888" y="57979"/>
                    </a:cubicBezTo>
                    <a:cubicBezTo>
                      <a:pt x="19530" y="57979"/>
                      <a:pt x="19530" y="57979"/>
                      <a:pt x="19530" y="57979"/>
                    </a:cubicBezTo>
                    <a:cubicBezTo>
                      <a:pt x="16539" y="57979"/>
                      <a:pt x="13900" y="60439"/>
                      <a:pt x="13900" y="63426"/>
                    </a:cubicBezTo>
                    <a:cubicBezTo>
                      <a:pt x="13900" y="87847"/>
                      <a:pt x="13900" y="87847"/>
                      <a:pt x="13900" y="87847"/>
                    </a:cubicBezTo>
                    <a:cubicBezTo>
                      <a:pt x="5630" y="87847"/>
                      <a:pt x="5630" y="87847"/>
                      <a:pt x="5630" y="87847"/>
                    </a:cubicBezTo>
                    <a:cubicBezTo>
                      <a:pt x="2463" y="87847"/>
                      <a:pt x="0" y="90483"/>
                      <a:pt x="0" y="93469"/>
                    </a:cubicBezTo>
                    <a:cubicBezTo>
                      <a:pt x="0" y="114377"/>
                      <a:pt x="0" y="114377"/>
                      <a:pt x="0" y="114377"/>
                    </a:cubicBezTo>
                    <a:cubicBezTo>
                      <a:pt x="0" y="117540"/>
                      <a:pt x="2463" y="119999"/>
                      <a:pt x="5630" y="119999"/>
                    </a:cubicBezTo>
                    <a:cubicBezTo>
                      <a:pt x="26568" y="119999"/>
                      <a:pt x="26568" y="119999"/>
                      <a:pt x="26568" y="119999"/>
                    </a:cubicBezTo>
                    <a:cubicBezTo>
                      <a:pt x="29560" y="119999"/>
                      <a:pt x="32199" y="117540"/>
                      <a:pt x="32199" y="114377"/>
                    </a:cubicBezTo>
                    <a:cubicBezTo>
                      <a:pt x="32199" y="93469"/>
                      <a:pt x="32199" y="93469"/>
                      <a:pt x="32199" y="93469"/>
                    </a:cubicBezTo>
                    <a:cubicBezTo>
                      <a:pt x="32199" y="90483"/>
                      <a:pt x="29560" y="87847"/>
                      <a:pt x="26568" y="87847"/>
                    </a:cubicBezTo>
                    <a:cubicBezTo>
                      <a:pt x="18123" y="87847"/>
                      <a:pt x="18123" y="87847"/>
                      <a:pt x="18123" y="87847"/>
                    </a:cubicBezTo>
                    <a:cubicBezTo>
                      <a:pt x="18123" y="62196"/>
                      <a:pt x="18123" y="62196"/>
                      <a:pt x="18123" y="62196"/>
                    </a:cubicBezTo>
                    <a:cubicBezTo>
                      <a:pt x="57888" y="62196"/>
                      <a:pt x="57888" y="62196"/>
                      <a:pt x="57888" y="62196"/>
                    </a:cubicBezTo>
                    <a:cubicBezTo>
                      <a:pt x="57888" y="87847"/>
                      <a:pt x="57888" y="87847"/>
                      <a:pt x="57888" y="87847"/>
                    </a:cubicBezTo>
                    <a:cubicBezTo>
                      <a:pt x="49618" y="87847"/>
                      <a:pt x="49618" y="87847"/>
                      <a:pt x="49618" y="87847"/>
                    </a:cubicBezTo>
                    <a:cubicBezTo>
                      <a:pt x="46451" y="87847"/>
                      <a:pt x="43988" y="90483"/>
                      <a:pt x="43988" y="93469"/>
                    </a:cubicBezTo>
                    <a:cubicBezTo>
                      <a:pt x="43988" y="114377"/>
                      <a:pt x="43988" y="114377"/>
                      <a:pt x="43988" y="114377"/>
                    </a:cubicBezTo>
                    <a:cubicBezTo>
                      <a:pt x="43988" y="117540"/>
                      <a:pt x="46451" y="119999"/>
                      <a:pt x="49618" y="119999"/>
                    </a:cubicBezTo>
                    <a:cubicBezTo>
                      <a:pt x="70557" y="119999"/>
                      <a:pt x="70557" y="119999"/>
                      <a:pt x="70557" y="119999"/>
                    </a:cubicBezTo>
                    <a:cubicBezTo>
                      <a:pt x="73548" y="119999"/>
                      <a:pt x="76187" y="117540"/>
                      <a:pt x="76187" y="114377"/>
                    </a:cubicBezTo>
                    <a:cubicBezTo>
                      <a:pt x="76187" y="93469"/>
                      <a:pt x="76187" y="93469"/>
                      <a:pt x="76187" y="93469"/>
                    </a:cubicBezTo>
                    <a:cubicBezTo>
                      <a:pt x="76187" y="90483"/>
                      <a:pt x="73548" y="87847"/>
                      <a:pt x="70557" y="87847"/>
                    </a:cubicBezTo>
                    <a:cubicBezTo>
                      <a:pt x="62111" y="87847"/>
                      <a:pt x="62111" y="87847"/>
                      <a:pt x="62111" y="87847"/>
                    </a:cubicBezTo>
                    <a:cubicBezTo>
                      <a:pt x="62111" y="62196"/>
                      <a:pt x="62111" y="62196"/>
                      <a:pt x="62111" y="62196"/>
                    </a:cubicBezTo>
                    <a:cubicBezTo>
                      <a:pt x="101876" y="62196"/>
                      <a:pt x="101876" y="62196"/>
                      <a:pt x="101876" y="62196"/>
                    </a:cubicBezTo>
                    <a:cubicBezTo>
                      <a:pt x="101876" y="87847"/>
                      <a:pt x="101876" y="87847"/>
                      <a:pt x="101876" y="87847"/>
                    </a:cubicBezTo>
                    <a:cubicBezTo>
                      <a:pt x="93607" y="87847"/>
                      <a:pt x="93607" y="87847"/>
                      <a:pt x="93607" y="87847"/>
                    </a:cubicBezTo>
                    <a:cubicBezTo>
                      <a:pt x="90439" y="87847"/>
                      <a:pt x="87976" y="90483"/>
                      <a:pt x="87976" y="93469"/>
                    </a:cubicBezTo>
                    <a:cubicBezTo>
                      <a:pt x="87976" y="114377"/>
                      <a:pt x="87976" y="114377"/>
                      <a:pt x="87976" y="114377"/>
                    </a:cubicBezTo>
                    <a:cubicBezTo>
                      <a:pt x="87976" y="117540"/>
                      <a:pt x="90439" y="119999"/>
                      <a:pt x="93607" y="119999"/>
                    </a:cubicBezTo>
                    <a:cubicBezTo>
                      <a:pt x="114545" y="119999"/>
                      <a:pt x="114545" y="119999"/>
                      <a:pt x="114545" y="119999"/>
                    </a:cubicBezTo>
                    <a:cubicBezTo>
                      <a:pt x="117536" y="119999"/>
                      <a:pt x="119999" y="117540"/>
                      <a:pt x="119999" y="114377"/>
                    </a:cubicBezTo>
                    <a:cubicBezTo>
                      <a:pt x="119999" y="93469"/>
                      <a:pt x="119999" y="93469"/>
                      <a:pt x="119999" y="93469"/>
                    </a:cubicBezTo>
                    <a:close/>
                    <a:moveTo>
                      <a:pt x="27800" y="92240"/>
                    </a:moveTo>
                    <a:cubicBezTo>
                      <a:pt x="27800" y="115783"/>
                      <a:pt x="27800" y="115783"/>
                      <a:pt x="27800" y="115783"/>
                    </a:cubicBezTo>
                    <a:cubicBezTo>
                      <a:pt x="4222" y="115783"/>
                      <a:pt x="4222" y="115783"/>
                      <a:pt x="4222" y="115783"/>
                    </a:cubicBezTo>
                    <a:cubicBezTo>
                      <a:pt x="4222" y="92240"/>
                      <a:pt x="4222" y="92240"/>
                      <a:pt x="4222" y="92240"/>
                    </a:cubicBezTo>
                    <a:lnTo>
                      <a:pt x="27800" y="92240"/>
                    </a:lnTo>
                    <a:close/>
                    <a:moveTo>
                      <a:pt x="71788" y="92240"/>
                    </a:moveTo>
                    <a:cubicBezTo>
                      <a:pt x="71788" y="115783"/>
                      <a:pt x="71788" y="115783"/>
                      <a:pt x="71788" y="115783"/>
                    </a:cubicBezTo>
                    <a:cubicBezTo>
                      <a:pt x="48211" y="115783"/>
                      <a:pt x="48211" y="115783"/>
                      <a:pt x="48211" y="115783"/>
                    </a:cubicBezTo>
                    <a:cubicBezTo>
                      <a:pt x="48211" y="92240"/>
                      <a:pt x="48211" y="92240"/>
                      <a:pt x="48211" y="92240"/>
                    </a:cubicBezTo>
                    <a:lnTo>
                      <a:pt x="71788" y="92240"/>
                    </a:lnTo>
                    <a:close/>
                    <a:moveTo>
                      <a:pt x="48211" y="27935"/>
                    </a:moveTo>
                    <a:cubicBezTo>
                      <a:pt x="48211" y="4392"/>
                      <a:pt x="48211" y="4392"/>
                      <a:pt x="48211" y="4392"/>
                    </a:cubicBezTo>
                    <a:cubicBezTo>
                      <a:pt x="71788" y="4392"/>
                      <a:pt x="71788" y="4392"/>
                      <a:pt x="71788" y="4392"/>
                    </a:cubicBezTo>
                    <a:cubicBezTo>
                      <a:pt x="71788" y="27935"/>
                      <a:pt x="71788" y="27935"/>
                      <a:pt x="71788" y="27935"/>
                    </a:cubicBezTo>
                    <a:lnTo>
                      <a:pt x="48211" y="27935"/>
                    </a:lnTo>
                    <a:close/>
                    <a:moveTo>
                      <a:pt x="115777" y="115783"/>
                    </a:moveTo>
                    <a:cubicBezTo>
                      <a:pt x="92199" y="115783"/>
                      <a:pt x="92199" y="115783"/>
                      <a:pt x="92199" y="115783"/>
                    </a:cubicBezTo>
                    <a:cubicBezTo>
                      <a:pt x="92199" y="92240"/>
                      <a:pt x="92199" y="92240"/>
                      <a:pt x="92199" y="92240"/>
                    </a:cubicBezTo>
                    <a:cubicBezTo>
                      <a:pt x="115777" y="92240"/>
                      <a:pt x="115777" y="92240"/>
                      <a:pt x="115777" y="92240"/>
                    </a:cubicBezTo>
                    <a:lnTo>
                      <a:pt x="115777" y="115783"/>
                    </a:lnTo>
                    <a:close/>
                  </a:path>
                </a:pathLst>
              </a:custGeom>
              <a:solidFill>
                <a:srgbClr val="666666"/>
              </a:solidFill>
              <a:ln>
                <a:noFill/>
              </a:ln>
            </p:spPr>
            <p:txBody>
              <a:bodyPr spcFirstLastPara="1" wrap="square" lIns="121900" tIns="60933" rIns="121900" bIns="60933"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600" b="0" i="0" u="none" strike="noStrike" kern="0" cap="none" spc="0" normalizeH="0" baseline="0" noProof="0">
                  <a:ln>
                    <a:noFill/>
                  </a:ln>
                  <a:solidFill>
                    <a:srgbClr val="000000"/>
                  </a:solidFill>
                  <a:effectLst/>
                  <a:uLnTx/>
                  <a:uFillTx/>
                  <a:latin typeface="Arial" charset="0"/>
                  <a:ea typeface="Arial" charset="0"/>
                  <a:cs typeface="Arial" charset="0"/>
                </a:endParaRPr>
              </a:p>
            </p:txBody>
          </p:sp>
        </p:grpSp>
      </p:grpSp>
      <p:sp>
        <p:nvSpPr>
          <p:cNvPr id="254" name="Shape 1641">
            <a:extLst>
              <a:ext uri="{FF2B5EF4-FFF2-40B4-BE49-F238E27FC236}">
                <a16:creationId xmlns:a16="http://schemas.microsoft.com/office/drawing/2014/main" id="{DBAD85F4-E916-4402-B7E4-7B6365777247}"/>
              </a:ext>
            </a:extLst>
          </p:cNvPr>
          <p:cNvSpPr txBox="1"/>
          <p:nvPr/>
        </p:nvSpPr>
        <p:spPr>
          <a:xfrm>
            <a:off x="9817057" y="532728"/>
            <a:ext cx="1223600" cy="358800"/>
          </a:xfrm>
          <a:prstGeom prst="rect">
            <a:avLst/>
          </a:prstGeom>
          <a:noFill/>
          <a:ln>
            <a:noFill/>
          </a:ln>
        </p:spPr>
        <p:txBody>
          <a:bodyPr spcFirstLastPara="1" wrap="square" lIns="121900" tIns="121900" rIns="121900" bIns="121900" anchor="ctr" anchorCtr="0">
            <a:noAutofit/>
          </a:bodyPr>
          <a:lstStyle/>
          <a:p>
            <a:pPr marL="12700" marR="0" lvl="0" indent="-12700" defTabSz="914400" eaLnBrk="1" fontAlgn="auto" latinLnBrk="0" hangingPunct="1">
              <a:lnSpc>
                <a:spcPct val="90000"/>
              </a:lnSpc>
              <a:spcBef>
                <a:spcPts val="0"/>
              </a:spcBef>
              <a:spcAft>
                <a:spcPts val="0"/>
              </a:spcAft>
              <a:buClr>
                <a:srgbClr val="666666"/>
              </a:buClr>
              <a:buSzTx/>
              <a:buFontTx/>
              <a:buNone/>
              <a:tabLst/>
              <a:defRPr/>
            </a:pPr>
            <a:r>
              <a:rPr kumimoji="0" lang="en-US" sz="1600" b="0" i="0" u="none" strike="noStrike" kern="0" cap="none" spc="0" normalizeH="0" baseline="0" noProof="0">
                <a:ln>
                  <a:noFill/>
                </a:ln>
                <a:solidFill>
                  <a:srgbClr val="666666"/>
                </a:solidFill>
                <a:effectLst/>
                <a:uLnTx/>
                <a:uFillTx/>
                <a:latin typeface="Arial" charset="0"/>
                <a:ea typeface="Arial" charset="0"/>
                <a:cs typeface="Arial" charset="0"/>
                <a:sym typeface="Open Sans SemiBold"/>
              </a:rPr>
              <a:t>Add-ons</a:t>
            </a:r>
            <a:endParaRPr kumimoji="0" sz="2489" b="0" i="0" u="none" strike="noStrike" kern="0" cap="none" spc="0" normalizeH="0" baseline="0" noProof="0">
              <a:ln>
                <a:noFill/>
              </a:ln>
              <a:solidFill>
                <a:srgbClr val="000000"/>
              </a:solidFill>
              <a:effectLst/>
              <a:uLnTx/>
              <a:uFillTx/>
              <a:latin typeface="Arial" charset="0"/>
              <a:ea typeface="Arial" charset="0"/>
              <a:cs typeface="Arial" charset="0"/>
            </a:endParaRPr>
          </a:p>
        </p:txBody>
      </p:sp>
    </p:spTree>
    <p:extLst>
      <p:ext uri="{BB962C8B-B14F-4D97-AF65-F5344CB8AC3E}">
        <p14:creationId xmlns:p14="http://schemas.microsoft.com/office/powerpoint/2010/main" val="380926307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C57A-BC1F-7048-9F8B-C2DB1B9A1230}"/>
              </a:ext>
            </a:extLst>
          </p:cNvPr>
          <p:cNvSpPr>
            <a:spLocks noGrp="1"/>
          </p:cNvSpPr>
          <p:nvPr>
            <p:ph type="title"/>
          </p:nvPr>
        </p:nvSpPr>
        <p:spPr/>
        <p:txBody>
          <a:bodyPr/>
          <a:lstStyle/>
          <a:p>
            <a:r>
              <a:rPr lang="en-US" dirty="0"/>
              <a:t>Engine Comparison</a:t>
            </a:r>
          </a:p>
        </p:txBody>
      </p:sp>
      <p:graphicFrame>
        <p:nvGraphicFramePr>
          <p:cNvPr id="4" name="Shape 686">
            <a:extLst>
              <a:ext uri="{FF2B5EF4-FFF2-40B4-BE49-F238E27FC236}">
                <a16:creationId xmlns:a16="http://schemas.microsoft.com/office/drawing/2014/main" id="{23FD6265-8C06-684B-8AD4-8E4F4AC692B2}"/>
              </a:ext>
            </a:extLst>
          </p:cNvPr>
          <p:cNvGraphicFramePr/>
          <p:nvPr>
            <p:extLst>
              <p:ext uri="{D42A27DB-BD31-4B8C-83A1-F6EECF244321}">
                <p14:modId xmlns:p14="http://schemas.microsoft.com/office/powerpoint/2010/main" val="4027642748"/>
              </p:ext>
            </p:extLst>
          </p:nvPr>
        </p:nvGraphicFramePr>
        <p:xfrm>
          <a:off x="303940" y="1176115"/>
          <a:ext cx="11316298" cy="4542077"/>
        </p:xfrm>
        <a:graphic>
          <a:graphicData uri="http://schemas.openxmlformats.org/drawingml/2006/table">
            <a:tbl>
              <a:tblPr firstRow="1" bandRow="1">
                <a:tableStyleId>{616DA210-FB5B-4158-B5E0-FEB733F419BA}</a:tableStyleId>
              </a:tblPr>
              <a:tblGrid>
                <a:gridCol w="5629027">
                  <a:extLst>
                    <a:ext uri="{9D8B030D-6E8A-4147-A177-3AD203B41FA5}">
                      <a16:colId xmlns:a16="http://schemas.microsoft.com/office/drawing/2014/main" val="20001"/>
                    </a:ext>
                  </a:extLst>
                </a:gridCol>
                <a:gridCol w="5687271">
                  <a:extLst>
                    <a:ext uri="{9D8B030D-6E8A-4147-A177-3AD203B41FA5}">
                      <a16:colId xmlns:a16="http://schemas.microsoft.com/office/drawing/2014/main" val="20002"/>
                    </a:ext>
                  </a:extLst>
                </a:gridCol>
              </a:tblGrid>
              <a:tr h="892578">
                <a:tc>
                  <a:txBody>
                    <a:bodyPr/>
                    <a:lstStyle/>
                    <a:p>
                      <a:pPr marL="0" marR="0" lvl="0" indent="0" algn="ctr" defTabSz="457223" rtl="0" eaLnBrk="1" fontAlgn="auto" latinLnBrk="0" hangingPunct="1">
                        <a:lnSpc>
                          <a:spcPct val="115000"/>
                        </a:lnSpc>
                        <a:spcBef>
                          <a:spcPts val="1100"/>
                        </a:spcBef>
                        <a:spcAft>
                          <a:spcPts val="0"/>
                        </a:spcAft>
                        <a:buClrTx/>
                        <a:buSzTx/>
                        <a:buFontTx/>
                        <a:buNone/>
                        <a:tabLst/>
                        <a:defRPr/>
                      </a:pPr>
                      <a:r>
                        <a:rPr lang="en" sz="1600" b="1" u="none" dirty="0">
                          <a:solidFill>
                            <a:srgbClr val="FFFFFF"/>
                          </a:solidFill>
                        </a:rPr>
                        <a:t>Community </a:t>
                      </a:r>
                      <a:br>
                        <a:rPr lang="en" sz="1600" b="1" u="none" dirty="0">
                          <a:solidFill>
                            <a:srgbClr val="FFFFFF"/>
                          </a:solidFill>
                        </a:rPr>
                      </a:br>
                      <a:r>
                        <a:rPr lang="en" sz="1600" b="1" u="none" dirty="0">
                          <a:solidFill>
                            <a:srgbClr val="FFFFFF"/>
                          </a:solidFill>
                        </a:rPr>
                        <a:t>Edition</a:t>
                      </a:r>
                    </a:p>
                  </a:txBody>
                  <a:tcPr marL="53350" marR="53350" marT="26675" marB="26675" anchor="ctr">
                    <a:lnL w="12700" cmpd="sng">
                      <a:noFill/>
                    </a:lnL>
                    <a:lnR w="12700" cmpd="sng">
                      <a:noFill/>
                    </a:lnR>
                    <a:lnT w="12700" cmpd="sng">
                      <a:noFill/>
                    </a:lnT>
                    <a:lnB w="25400" cmpd="sng">
                      <a:noFill/>
                    </a:lnB>
                    <a:lnTlToBr w="12700" cmpd="sng">
                      <a:noFill/>
                      <a:prstDash val="solid"/>
                    </a:lnTlToBr>
                    <a:lnBlToTr w="12700" cmpd="sng">
                      <a:noFill/>
                      <a:prstDash val="solid"/>
                    </a:lnBlToTr>
                    <a:solidFill>
                      <a:schemeClr val="tx1"/>
                    </a:solidFill>
                  </a:tcPr>
                </a:tc>
                <a:tc>
                  <a:txBody>
                    <a:bodyPr/>
                    <a:lstStyle/>
                    <a:p>
                      <a:pPr marL="0" marR="0" lvl="0" indent="0" algn="ctr" defTabSz="457223" rtl="0" eaLnBrk="1" fontAlgn="auto" latinLnBrk="0" hangingPunct="1">
                        <a:lnSpc>
                          <a:spcPct val="115000"/>
                        </a:lnSpc>
                        <a:spcBef>
                          <a:spcPts val="1100"/>
                        </a:spcBef>
                        <a:spcAft>
                          <a:spcPts val="0"/>
                        </a:spcAft>
                        <a:buClrTx/>
                        <a:buSzTx/>
                        <a:buFontTx/>
                        <a:buNone/>
                        <a:tabLst/>
                        <a:defRPr/>
                      </a:pPr>
                      <a:r>
                        <a:rPr lang="en" sz="1600" b="1" u="none" dirty="0">
                          <a:solidFill>
                            <a:srgbClr val="FFFFFF"/>
                          </a:solidFill>
                        </a:rPr>
                        <a:t>Enterprise</a:t>
                      </a:r>
                      <a:br>
                        <a:rPr lang="en" sz="1600" b="1" u="none" dirty="0">
                          <a:solidFill>
                            <a:srgbClr val="FFFFFF"/>
                          </a:solidFill>
                        </a:rPr>
                      </a:br>
                      <a:r>
                        <a:rPr lang="en" sz="1600" b="1" u="none" dirty="0">
                          <a:solidFill>
                            <a:srgbClr val="FFFFFF"/>
                          </a:solidFill>
                        </a:rPr>
                        <a:t> Edition</a:t>
                      </a:r>
                    </a:p>
                  </a:txBody>
                  <a:tcPr marL="53350" marR="53350" marT="26675" marB="26675" anchor="ctr">
                    <a:lnL w="12700" cmpd="sng">
                      <a:noFill/>
                    </a:lnL>
                    <a:lnR w="12700" cmpd="sng">
                      <a:noFill/>
                    </a:lnR>
                    <a:lnT w="12700" cmpd="sng">
                      <a:noFill/>
                    </a:lnT>
                    <a:lnB w="254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560532">
                <a:tc>
                  <a:txBody>
                    <a:bodyPr/>
                    <a:lstStyle/>
                    <a:p>
                      <a:pPr lvl="0" algn="ctr" rtl="0">
                        <a:lnSpc>
                          <a:spcPct val="115000"/>
                        </a:lnSpc>
                        <a:spcBef>
                          <a:spcPts val="1100"/>
                        </a:spcBef>
                        <a:buNone/>
                      </a:pPr>
                      <a:r>
                        <a:rPr lang="en-US" sz="1600" u="none" dirty="0">
                          <a:solidFill>
                            <a:schemeClr val="tx2"/>
                          </a:solidFill>
                        </a:rPr>
                        <a:t>Community-based support forums</a:t>
                      </a:r>
                    </a:p>
                  </a:txBody>
                  <a:tcPr marL="53350" marR="53350" marT="26675" marB="26675" anchor="ctr">
                    <a:lnL w="12700" cmpd="sng">
                      <a:noFill/>
                    </a:lnL>
                    <a:lnR w="12700" cmpd="sng">
                      <a:noFill/>
                    </a:lnR>
                    <a:lnT w="25400" cmpd="sng">
                      <a:noFill/>
                    </a:lnT>
                    <a:lnB w="12700" cmpd="sng">
                      <a:noFill/>
                    </a:lnB>
                    <a:lnTlToBr w="12700" cmpd="sng">
                      <a:noFill/>
                      <a:prstDash val="solid"/>
                    </a:lnTlToBr>
                    <a:lnBlToTr w="12700" cmpd="sng">
                      <a:noFill/>
                      <a:prstDash val="solid"/>
                    </a:lnBlToTr>
                  </a:tcPr>
                </a:tc>
                <a:tc>
                  <a:txBody>
                    <a:bodyPr/>
                    <a:lstStyle/>
                    <a:p>
                      <a:pPr lvl="0" algn="ctr" rtl="0">
                        <a:lnSpc>
                          <a:spcPct val="115000"/>
                        </a:lnSpc>
                        <a:spcBef>
                          <a:spcPts val="1100"/>
                        </a:spcBef>
                        <a:buNone/>
                      </a:pPr>
                      <a:r>
                        <a:rPr lang="en-US" sz="1600" u="none" dirty="0">
                          <a:solidFill>
                            <a:schemeClr val="tx2"/>
                          </a:solidFill>
                        </a:rPr>
                        <a:t>Enterprise-class support with defined SLAs and private support channels</a:t>
                      </a:r>
                      <a:endParaRPr lang="en" sz="1600" u="none" baseline="30000" dirty="0">
                        <a:solidFill>
                          <a:schemeClr val="tx2"/>
                        </a:solidFill>
                        <a:hlinkClick r:id="rId2"/>
                      </a:endParaRPr>
                    </a:p>
                  </a:txBody>
                  <a:tcPr marL="53350" marR="53350" marT="26675" marB="26675" anchor="ctr">
                    <a:lnL w="12700" cmpd="sng">
                      <a:noFill/>
                    </a:lnL>
                    <a:lnR w="12700" cmpd="sng">
                      <a:noFill/>
                    </a:lnR>
                    <a:lnT w="254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0532">
                <a:tc>
                  <a:txBody>
                    <a:bodyPr/>
                    <a:lstStyle/>
                    <a:p>
                      <a:pPr lvl="0" algn="ctr" rtl="0">
                        <a:lnSpc>
                          <a:spcPct val="115000"/>
                        </a:lnSpc>
                        <a:spcBef>
                          <a:spcPts val="1100"/>
                        </a:spcBef>
                        <a:buNone/>
                      </a:pPr>
                      <a:r>
                        <a:rPr lang="en-US" sz="1600" u="none" dirty="0">
                          <a:solidFill>
                            <a:schemeClr val="tx2"/>
                          </a:solidFill>
                        </a:rPr>
                        <a:t>7 months of software maintenance</a:t>
                      </a:r>
                    </a:p>
                  </a:txBody>
                  <a:tcPr marL="53350" marR="53350" marT="26675" marB="2667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vl="0" algn="ctr" rtl="0">
                        <a:lnSpc>
                          <a:spcPct val="115000"/>
                        </a:lnSpc>
                        <a:spcBef>
                          <a:spcPts val="1100"/>
                        </a:spcBef>
                        <a:buNone/>
                      </a:pPr>
                      <a:r>
                        <a:rPr lang="en-US" sz="1600" u="none" dirty="0">
                          <a:solidFill>
                            <a:schemeClr val="tx2"/>
                          </a:solidFill>
                        </a:rPr>
                        <a:t>24 months of extended software maintenance</a:t>
                      </a:r>
                    </a:p>
                  </a:txBody>
                  <a:tcPr marL="53350" marR="53350" marT="26675" marB="26675"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39979918"/>
                  </a:ext>
                </a:extLst>
              </a:tr>
              <a:tr h="713809">
                <a:tc>
                  <a:txBody>
                    <a:bodyPr/>
                    <a:lstStyle/>
                    <a:p>
                      <a:pPr lvl="0" algn="ctr" rtl="0">
                        <a:lnSpc>
                          <a:spcPct val="115000"/>
                        </a:lnSpc>
                        <a:spcBef>
                          <a:spcPts val="1100"/>
                        </a:spcBef>
                        <a:buNone/>
                      </a:pPr>
                      <a:r>
                        <a:rPr lang="en-US" sz="1600" u="none" dirty="0">
                          <a:solidFill>
                            <a:schemeClr val="tx2"/>
                          </a:solidFill>
                        </a:rPr>
                        <a:t>Hotfixes &amp; patches only for most recent release</a:t>
                      </a:r>
                    </a:p>
                  </a:txBody>
                  <a:tcPr marL="53350" marR="53350" marT="26675" marB="2667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vl="0" algn="ctr" rtl="0">
                        <a:lnSpc>
                          <a:spcPct val="115000"/>
                        </a:lnSpc>
                        <a:spcBef>
                          <a:spcPts val="1100"/>
                        </a:spcBef>
                        <a:buNone/>
                      </a:pPr>
                      <a:r>
                        <a:rPr lang="en-US" sz="1600" u="none" dirty="0">
                          <a:solidFill>
                            <a:schemeClr val="tx2"/>
                          </a:solidFill>
                        </a:rPr>
                        <a:t>Hotfixes &amp; patches for all supported releases</a:t>
                      </a:r>
                    </a:p>
                  </a:txBody>
                  <a:tcPr marL="53350" marR="53350" marT="26675" marB="26675"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663788">
                <a:tc>
                  <a:txBody>
                    <a:bodyPr/>
                    <a:lstStyle/>
                    <a:p>
                      <a:pPr lvl="0" algn="ctr" rtl="0">
                        <a:lnSpc>
                          <a:spcPct val="115000"/>
                        </a:lnSpc>
                        <a:spcBef>
                          <a:spcPts val="1100"/>
                        </a:spcBef>
                        <a:buNone/>
                      </a:pPr>
                      <a:endParaRPr lang="en" sz="1600" u="none" dirty="0">
                        <a:solidFill>
                          <a:schemeClr val="tx2"/>
                        </a:solidFill>
                      </a:endParaRPr>
                    </a:p>
                  </a:txBody>
                  <a:tcPr marL="53350" marR="53350" marT="26675" marB="2667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vl="0" algn="ctr" rtl="0">
                        <a:lnSpc>
                          <a:spcPct val="115000"/>
                        </a:lnSpc>
                        <a:spcBef>
                          <a:spcPts val="1100"/>
                        </a:spcBef>
                        <a:buNone/>
                      </a:pPr>
                      <a:r>
                        <a:rPr lang="en-US" sz="1600" u="none" dirty="0">
                          <a:solidFill>
                            <a:schemeClr val="tx2"/>
                          </a:solidFill>
                        </a:rPr>
                        <a:t>FIPS 140-2 validated encryption modules</a:t>
                      </a:r>
                    </a:p>
                  </a:txBody>
                  <a:tcPr marL="53350" marR="53350" marT="26675" marB="26675"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0532">
                <a:tc>
                  <a:txBody>
                    <a:bodyPr/>
                    <a:lstStyle/>
                    <a:p>
                      <a:pPr lvl="0" algn="ctr" rtl="0">
                        <a:lnSpc>
                          <a:spcPct val="115000"/>
                        </a:lnSpc>
                        <a:spcBef>
                          <a:spcPts val="1100"/>
                        </a:spcBef>
                        <a:buNone/>
                      </a:pPr>
                      <a:endParaRPr lang="en" sz="1600" u="none" dirty="0">
                        <a:solidFill>
                          <a:schemeClr val="tx2"/>
                        </a:solidFill>
                      </a:endParaRPr>
                    </a:p>
                  </a:txBody>
                  <a:tcPr marL="53350" marR="53350" marT="26675" marB="2667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vl="0" algn="ctr" rtl="0">
                        <a:lnSpc>
                          <a:spcPct val="115000"/>
                        </a:lnSpc>
                        <a:spcBef>
                          <a:spcPts val="1100"/>
                        </a:spcBef>
                        <a:buNone/>
                      </a:pPr>
                      <a:r>
                        <a:rPr lang="en-US" sz="1600" u="none" dirty="0">
                          <a:solidFill>
                            <a:schemeClr val="tx2"/>
                          </a:solidFill>
                        </a:rPr>
                        <a:t>Enforcement of signed images</a:t>
                      </a:r>
                    </a:p>
                  </a:txBody>
                  <a:tcPr marL="53350" marR="53350" marT="26675" marB="26675"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60532">
                <a:tc>
                  <a:txBody>
                    <a:bodyPr/>
                    <a:lstStyle/>
                    <a:p>
                      <a:pPr lvl="0" algn="ctr" rtl="0">
                        <a:lnSpc>
                          <a:spcPct val="115000"/>
                        </a:lnSpc>
                        <a:spcBef>
                          <a:spcPts val="1100"/>
                        </a:spcBef>
                        <a:buNone/>
                      </a:pPr>
                      <a:endParaRPr lang="en" sz="1600" u="none" dirty="0">
                        <a:solidFill>
                          <a:schemeClr val="tx2"/>
                        </a:solidFill>
                      </a:endParaRPr>
                    </a:p>
                  </a:txBody>
                  <a:tcPr marL="53350" marR="53350" marT="26675" marB="26675"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vl="0" algn="ctr" rtl="0">
                        <a:lnSpc>
                          <a:spcPct val="115000"/>
                        </a:lnSpc>
                        <a:spcBef>
                          <a:spcPts val="1100"/>
                        </a:spcBef>
                        <a:buNone/>
                      </a:pPr>
                      <a:r>
                        <a:rPr lang="en-US" sz="1600" u="none" dirty="0">
                          <a:solidFill>
                            <a:schemeClr val="tx2"/>
                          </a:solidFill>
                        </a:rPr>
                        <a:t>Ecosystem plugins and ISV containers certified </a:t>
                      </a:r>
                      <a:endParaRPr lang="en" sz="1600" u="none" baseline="30000" dirty="0">
                        <a:solidFill>
                          <a:schemeClr val="tx2"/>
                        </a:solidFill>
                        <a:hlinkClick r:id="rId3"/>
                      </a:endParaRPr>
                    </a:p>
                  </a:txBody>
                  <a:tcPr marL="53350" marR="53350" marT="26675" marB="26675"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9781517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63030-17A3-2A4C-96E2-36BE436255F9}"/>
              </a:ext>
            </a:extLst>
          </p:cNvPr>
          <p:cNvSpPr>
            <a:spLocks noGrp="1"/>
          </p:cNvSpPr>
          <p:nvPr>
            <p:ph type="title"/>
          </p:nvPr>
        </p:nvSpPr>
        <p:spPr/>
        <p:txBody>
          <a:bodyPr/>
          <a:lstStyle/>
          <a:p>
            <a:r>
              <a:rPr lang="en-US" dirty="0"/>
              <a:t>Today</a:t>
            </a:r>
          </a:p>
        </p:txBody>
      </p:sp>
      <p:graphicFrame>
        <p:nvGraphicFramePr>
          <p:cNvPr id="5" name="Table 4">
            <a:extLst>
              <a:ext uri="{FF2B5EF4-FFF2-40B4-BE49-F238E27FC236}">
                <a16:creationId xmlns:a16="http://schemas.microsoft.com/office/drawing/2014/main" id="{C141F75B-AFB9-2D44-97B9-3A2C711220E7}"/>
              </a:ext>
            </a:extLst>
          </p:cNvPr>
          <p:cNvGraphicFramePr>
            <a:graphicFrameLocks noGrp="1"/>
          </p:cNvGraphicFramePr>
          <p:nvPr>
            <p:extLst>
              <p:ext uri="{D42A27DB-BD31-4B8C-83A1-F6EECF244321}">
                <p14:modId xmlns:p14="http://schemas.microsoft.com/office/powerpoint/2010/main" val="3059156015"/>
              </p:ext>
            </p:extLst>
          </p:nvPr>
        </p:nvGraphicFramePr>
        <p:xfrm>
          <a:off x="303939" y="1148862"/>
          <a:ext cx="10035814" cy="5481157"/>
        </p:xfrm>
        <a:graphic>
          <a:graphicData uri="http://schemas.openxmlformats.org/drawingml/2006/table">
            <a:tbl>
              <a:tblPr firstRow="1" bandCol="1"/>
              <a:tblGrid>
                <a:gridCol w="1911723">
                  <a:extLst>
                    <a:ext uri="{9D8B030D-6E8A-4147-A177-3AD203B41FA5}">
                      <a16:colId xmlns:a16="http://schemas.microsoft.com/office/drawing/2014/main" val="4157775843"/>
                    </a:ext>
                  </a:extLst>
                </a:gridCol>
                <a:gridCol w="8124091">
                  <a:extLst>
                    <a:ext uri="{9D8B030D-6E8A-4147-A177-3AD203B41FA5}">
                      <a16:colId xmlns:a16="http://schemas.microsoft.com/office/drawing/2014/main" val="3437060511"/>
                    </a:ext>
                  </a:extLst>
                </a:gridCol>
              </a:tblGrid>
              <a:tr h="556617">
                <a:tc>
                  <a:txBody>
                    <a:bodyPr/>
                    <a:lstStyle/>
                    <a:p>
                      <a:pPr>
                        <a:lnSpc>
                          <a:spcPct val="100000"/>
                        </a:lnSpc>
                      </a:pPr>
                      <a:r>
                        <a:rPr lang="en-US" sz="1400" b="1" dirty="0">
                          <a:effectLst/>
                        </a:rPr>
                        <a:t>Time</a:t>
                      </a:r>
                    </a:p>
                  </a:txBody>
                  <a:tcPr marT="91440" marB="9144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pPr>
                        <a:lnSpc>
                          <a:spcPct val="100000"/>
                        </a:lnSpc>
                      </a:pPr>
                      <a:r>
                        <a:rPr lang="en-US" sz="1400" b="1">
                          <a:effectLst/>
                        </a:rPr>
                        <a:t>Description</a:t>
                      </a:r>
                    </a:p>
                  </a:txBody>
                  <a:tcPr marT="91440" marB="9144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3868678290"/>
                  </a:ext>
                </a:extLst>
              </a:tr>
              <a:tr h="366345">
                <a:tc>
                  <a:txBody>
                    <a:bodyPr/>
                    <a:lstStyle/>
                    <a:p>
                      <a:pPr>
                        <a:lnSpc>
                          <a:spcPct val="100000"/>
                        </a:lnSpc>
                      </a:pPr>
                      <a:r>
                        <a:rPr lang="en-US" sz="1400">
                          <a:effectLst/>
                        </a:rPr>
                        <a:t>09:00 - 10:30</a:t>
                      </a:r>
                    </a:p>
                  </a:txBody>
                  <a:tcPr marT="91440" marB="9144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pPr>
                        <a:lnSpc>
                          <a:spcPct val="100000"/>
                        </a:lnSpc>
                      </a:pPr>
                      <a:r>
                        <a:rPr lang="en-US" sz="1400">
                          <a:effectLst/>
                        </a:rPr>
                        <a:t>Presentation: Overview of the Docker Enterprise Platform</a:t>
                      </a:r>
                    </a:p>
                  </a:txBody>
                  <a:tcPr marT="91440" marB="9144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35879076"/>
                  </a:ext>
                </a:extLst>
              </a:tr>
              <a:tr h="1292056">
                <a:tc>
                  <a:txBody>
                    <a:bodyPr/>
                    <a:lstStyle/>
                    <a:p>
                      <a:pPr>
                        <a:lnSpc>
                          <a:spcPct val="100000"/>
                        </a:lnSpc>
                      </a:pPr>
                      <a:r>
                        <a:rPr lang="en-US" sz="1400">
                          <a:effectLst/>
                        </a:rPr>
                        <a:t>10:30 - 12:00</a:t>
                      </a:r>
                    </a:p>
                  </a:txBody>
                  <a:tcPr marT="91440" marB="9144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pPr>
                        <a:lnSpc>
                          <a:spcPct val="100000"/>
                        </a:lnSpc>
                      </a:pPr>
                      <a:r>
                        <a:rPr lang="en-US" sz="1400" dirty="0">
                          <a:effectLst/>
                        </a:rPr>
                        <a:t>Lab 01: Provisioning the Docker Enterprise Platform in Azure </a:t>
                      </a:r>
                      <a:br>
                        <a:rPr lang="en-US" sz="1400" dirty="0">
                          <a:effectLst/>
                        </a:rPr>
                      </a:br>
                      <a:br>
                        <a:rPr lang="en-US" sz="1400" dirty="0">
                          <a:effectLst/>
                        </a:rPr>
                      </a:br>
                      <a:r>
                        <a:rPr lang="en-US" sz="1400" dirty="0">
                          <a:effectLst/>
                        </a:rPr>
                        <a:t>This lab uses the Docker Certified Infrastructure (DCI) project to first provision and then configure all necessary Azure resources for a highly-available Docker Enterprise environment.</a:t>
                      </a:r>
                    </a:p>
                  </a:txBody>
                  <a:tcPr marT="91440" marB="9144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2209402334"/>
                  </a:ext>
                </a:extLst>
              </a:tr>
              <a:tr h="1352658">
                <a:tc>
                  <a:txBody>
                    <a:bodyPr/>
                    <a:lstStyle/>
                    <a:p>
                      <a:pPr>
                        <a:lnSpc>
                          <a:spcPct val="100000"/>
                        </a:lnSpc>
                      </a:pPr>
                      <a:r>
                        <a:rPr lang="en-US" sz="1400">
                          <a:effectLst/>
                        </a:rPr>
                        <a:t>12:00 - 01:30</a:t>
                      </a:r>
                    </a:p>
                  </a:txBody>
                  <a:tcPr marT="91440" marB="9144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pPr marL="0" marR="0" lvl="0" indent="0" algn="l" defTabSz="457223" rtl="0" eaLnBrk="1" fontAlgn="auto" latinLnBrk="0" hangingPunct="1">
                        <a:lnSpc>
                          <a:spcPct val="100000"/>
                        </a:lnSpc>
                        <a:spcBef>
                          <a:spcPts val="0"/>
                        </a:spcBef>
                        <a:spcAft>
                          <a:spcPts val="0"/>
                        </a:spcAft>
                        <a:buClrTx/>
                        <a:buSzTx/>
                        <a:buFontTx/>
                        <a:buNone/>
                        <a:tabLst/>
                        <a:defRPr/>
                      </a:pPr>
                      <a:r>
                        <a:rPr lang="en-US" sz="1400" dirty="0">
                          <a:effectLst/>
                        </a:rPr>
                        <a:t>Lab 02: Deploying Multi-OS applications with Docker Enterprise </a:t>
                      </a:r>
                      <a:br>
                        <a:rPr lang="en-US" sz="1400" dirty="0">
                          <a:effectLst/>
                        </a:rPr>
                      </a:br>
                      <a:br>
                        <a:rPr lang="en-US" sz="1400" dirty="0">
                          <a:effectLst/>
                        </a:rPr>
                      </a:br>
                      <a:r>
                        <a:rPr lang="en-US" sz="1400" dirty="0">
                          <a:effectLst/>
                        </a:rPr>
                        <a:t>In this lab we will use a Docker Enterprise cluster to deploy both a Java web app on Linux and a multi-service application that includes both Windows and Linux components using Docker Swarm. Then we'll take a look at securing and scaling the application. Finally, we will then deploy the same app using Kubernetes.</a:t>
                      </a:r>
                    </a:p>
                  </a:txBody>
                  <a:tcPr marT="91440" marB="9144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712821158"/>
                  </a:ext>
                </a:extLst>
              </a:tr>
              <a:tr h="1773204">
                <a:tc>
                  <a:txBody>
                    <a:bodyPr/>
                    <a:lstStyle/>
                    <a:p>
                      <a:pPr>
                        <a:lnSpc>
                          <a:spcPct val="100000"/>
                        </a:lnSpc>
                      </a:pPr>
                      <a:r>
                        <a:rPr lang="en-US" sz="1400">
                          <a:effectLst/>
                        </a:rPr>
                        <a:t>01:30 - 03:00</a:t>
                      </a:r>
                    </a:p>
                  </a:txBody>
                  <a:tcPr marT="91440" marB="9144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pPr>
                        <a:lnSpc>
                          <a:spcPct val="100000"/>
                        </a:lnSpc>
                      </a:pPr>
                      <a:r>
                        <a:rPr lang="en-US" sz="1400" dirty="0">
                          <a:effectLst/>
                        </a:rPr>
                        <a:t>Lab 03: Containerizing a .NET Application </a:t>
                      </a:r>
                      <a:br>
                        <a:rPr lang="en-US" sz="1400" dirty="0">
                          <a:effectLst/>
                        </a:rPr>
                      </a:br>
                      <a:br>
                        <a:rPr lang="en-US" sz="1400" dirty="0">
                          <a:effectLst/>
                        </a:rPr>
                      </a:br>
                      <a:r>
                        <a:rPr lang="en-US" sz="1400" dirty="0">
                          <a:effectLst/>
                        </a:rPr>
                        <a:t>This hands-on lab shows you how to take an existing ASP.NET </a:t>
                      </a:r>
                      <a:r>
                        <a:rPr lang="en-US" sz="1400" dirty="0" err="1">
                          <a:effectLst/>
                        </a:rPr>
                        <a:t>WebForms</a:t>
                      </a:r>
                      <a:r>
                        <a:rPr lang="en-US" sz="1400" dirty="0">
                          <a:effectLst/>
                        </a:rPr>
                        <a:t> app, run it in Docker and then modernize the app by breaking features out and running them in separate containers.</a:t>
                      </a:r>
                    </a:p>
                  </a:txBody>
                  <a:tcPr marT="91440" marB="9144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828674921"/>
                  </a:ext>
                </a:extLst>
              </a:tr>
            </a:tbl>
          </a:graphicData>
        </a:graphic>
      </p:graphicFrame>
    </p:spTree>
    <p:extLst>
      <p:ext uri="{BB962C8B-B14F-4D97-AF65-F5344CB8AC3E}">
        <p14:creationId xmlns:p14="http://schemas.microsoft.com/office/powerpoint/2010/main" val="1120147608"/>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5B566-E362-0049-AFF1-254390D72099}"/>
              </a:ext>
            </a:extLst>
          </p:cNvPr>
          <p:cNvSpPr>
            <a:spLocks noGrp="1"/>
          </p:cNvSpPr>
          <p:nvPr>
            <p:ph type="title"/>
          </p:nvPr>
        </p:nvSpPr>
        <p:spPr/>
        <p:txBody>
          <a:bodyPr/>
          <a:lstStyle/>
          <a:p>
            <a:r>
              <a:rPr lang="en-US" dirty="0"/>
              <a:t>Universal Control Plane (UCP)</a:t>
            </a:r>
          </a:p>
        </p:txBody>
      </p:sp>
      <p:sp>
        <p:nvSpPr>
          <p:cNvPr id="3" name="Text Placeholder 2">
            <a:extLst>
              <a:ext uri="{FF2B5EF4-FFF2-40B4-BE49-F238E27FC236}">
                <a16:creationId xmlns:a16="http://schemas.microsoft.com/office/drawing/2014/main" id="{685BD06C-17EF-234D-8C36-F5A757181074}"/>
              </a:ext>
            </a:extLst>
          </p:cNvPr>
          <p:cNvSpPr>
            <a:spLocks noGrp="1"/>
          </p:cNvSpPr>
          <p:nvPr>
            <p:ph type="body" idx="1"/>
          </p:nvPr>
        </p:nvSpPr>
        <p:spPr>
          <a:xfrm>
            <a:off x="6096000" y="1190400"/>
            <a:ext cx="5524236" cy="5272500"/>
          </a:xfrm>
        </p:spPr>
        <p:txBody>
          <a:bodyPr/>
          <a:lstStyle/>
          <a:p>
            <a:pPr marL="0" indent="0">
              <a:spcAft>
                <a:spcPts val="1800"/>
              </a:spcAft>
              <a:buNone/>
            </a:pPr>
            <a:r>
              <a:rPr lang="en-US" b="1" dirty="0"/>
              <a:t>Simplifies</a:t>
            </a:r>
            <a:r>
              <a:rPr lang="en-US" dirty="0"/>
              <a:t> cluster installation and operation</a:t>
            </a:r>
          </a:p>
          <a:p>
            <a:pPr marL="0" indent="0">
              <a:spcAft>
                <a:spcPts val="1800"/>
              </a:spcAft>
              <a:buNone/>
            </a:pPr>
            <a:r>
              <a:rPr lang="en-US" dirty="0"/>
              <a:t>Richer </a:t>
            </a:r>
            <a:r>
              <a:rPr lang="en-US" b="1" dirty="0"/>
              <a:t>experience</a:t>
            </a:r>
            <a:r>
              <a:rPr lang="en-US" dirty="0"/>
              <a:t> than k8s Dashboard, </a:t>
            </a:r>
            <a:r>
              <a:rPr lang="en-US" dirty="0" err="1"/>
              <a:t>Portainer</a:t>
            </a:r>
            <a:r>
              <a:rPr lang="en-US" dirty="0"/>
              <a:t>, etc.</a:t>
            </a:r>
          </a:p>
          <a:p>
            <a:pPr marL="0" indent="0">
              <a:spcAft>
                <a:spcPts val="1800"/>
              </a:spcAft>
              <a:buNone/>
            </a:pPr>
            <a:r>
              <a:rPr lang="en-US" dirty="0"/>
              <a:t>Implements </a:t>
            </a:r>
            <a:r>
              <a:rPr lang="en-US" b="1" dirty="0"/>
              <a:t>identity</a:t>
            </a:r>
            <a:r>
              <a:rPr lang="en-US" dirty="0"/>
              <a:t> and governance policies for the cluster</a:t>
            </a:r>
          </a:p>
          <a:p>
            <a:pPr marL="0" indent="0">
              <a:spcAft>
                <a:spcPts val="1800"/>
              </a:spcAft>
              <a:buNone/>
            </a:pPr>
            <a:r>
              <a:rPr lang="en-US" dirty="0"/>
              <a:t>Provides choice of two </a:t>
            </a:r>
            <a:r>
              <a:rPr lang="en-US" b="1" dirty="0"/>
              <a:t>orchestrators</a:t>
            </a:r>
          </a:p>
          <a:p>
            <a:pPr marL="0" indent="0">
              <a:spcAft>
                <a:spcPts val="1800"/>
              </a:spcAft>
              <a:buNone/>
            </a:pPr>
            <a:endParaRPr lang="en-US" dirty="0"/>
          </a:p>
        </p:txBody>
      </p:sp>
      <p:pic>
        <p:nvPicPr>
          <p:cNvPr id="5" name="Picture 4" descr="A screenshot of a social media post&#13;&#10;&#13;&#10;Description automatically generated">
            <a:extLst>
              <a:ext uri="{FF2B5EF4-FFF2-40B4-BE49-F238E27FC236}">
                <a16:creationId xmlns:a16="http://schemas.microsoft.com/office/drawing/2014/main" id="{5D9F5F99-6DD3-044B-9954-DC1DACB79AC4}"/>
              </a:ext>
            </a:extLst>
          </p:cNvPr>
          <p:cNvPicPr>
            <a:picLocks noChangeAspect="1"/>
          </p:cNvPicPr>
          <p:nvPr/>
        </p:nvPicPr>
        <p:blipFill rotWithShape="1">
          <a:blip r:embed="rId2">
            <a:extLst>
              <a:ext uri="{28A0092B-C50C-407E-A947-70E740481C1C}">
                <a14:useLocalDpi xmlns:a14="http://schemas.microsoft.com/office/drawing/2010/main" val="0"/>
              </a:ext>
            </a:extLst>
          </a:blip>
          <a:srcRect r="37505"/>
          <a:stretch/>
        </p:blipFill>
        <p:spPr>
          <a:xfrm>
            <a:off x="303939" y="1329349"/>
            <a:ext cx="5639661" cy="4994602"/>
          </a:xfrm>
          <a:prstGeom prst="rect">
            <a:avLst/>
          </a:prstGeom>
        </p:spPr>
      </p:pic>
    </p:spTree>
    <p:extLst>
      <p:ext uri="{BB962C8B-B14F-4D97-AF65-F5344CB8AC3E}">
        <p14:creationId xmlns:p14="http://schemas.microsoft.com/office/powerpoint/2010/main" val="74653298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72"/>
        <p:cNvGrpSpPr/>
        <p:nvPr/>
      </p:nvGrpSpPr>
      <p:grpSpPr>
        <a:xfrm>
          <a:off x="0" y="0"/>
          <a:ext cx="0" cy="0"/>
          <a:chOff x="0" y="0"/>
          <a:chExt cx="0" cy="0"/>
        </a:xfrm>
      </p:grpSpPr>
      <p:sp>
        <p:nvSpPr>
          <p:cNvPr id="1873" name="Google Shape;1873;p186"/>
          <p:cNvSpPr/>
          <p:nvPr/>
        </p:nvSpPr>
        <p:spPr>
          <a:xfrm>
            <a:off x="340978" y="5015600"/>
            <a:ext cx="4924800" cy="493200"/>
          </a:xfrm>
          <a:prstGeom prst="roundRect">
            <a:avLst>
              <a:gd name="adj" fmla="val 16667"/>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874" name="Google Shape;1874;p186"/>
          <p:cNvSpPr txBox="1">
            <a:spLocks noGrp="1"/>
          </p:cNvSpPr>
          <p:nvPr>
            <p:ph type="title"/>
          </p:nvPr>
        </p:nvSpPr>
        <p:spPr>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2F474F"/>
              </a:buClr>
              <a:buFont typeface="Arial"/>
              <a:buNone/>
            </a:pPr>
            <a:r>
              <a:rPr lang="en-US" dirty="0"/>
              <a:t>Streamlined cluster operations</a:t>
            </a:r>
            <a:endParaRPr dirty="0"/>
          </a:p>
        </p:txBody>
      </p:sp>
      <p:sp>
        <p:nvSpPr>
          <p:cNvPr id="1903" name="Google Shape;1903;p186"/>
          <p:cNvSpPr txBox="1">
            <a:spLocks noGrp="1"/>
          </p:cNvSpPr>
          <p:nvPr>
            <p:ph type="body" idx="1"/>
          </p:nvPr>
        </p:nvSpPr>
        <p:spPr>
          <a:xfrm>
            <a:off x="7643777" y="2125791"/>
            <a:ext cx="4207245" cy="426426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00000"/>
              </a:lnSpc>
              <a:spcBef>
                <a:spcPts val="0"/>
              </a:spcBef>
              <a:spcAft>
                <a:spcPts val="0"/>
              </a:spcAft>
              <a:buClr>
                <a:srgbClr val="000000"/>
              </a:buClr>
              <a:buSzPts val="2000"/>
              <a:buFont typeface="Arial"/>
              <a:buChar char="•"/>
            </a:pPr>
            <a:r>
              <a:rPr lang="en-US" sz="2000" b="0" i="0" u="none" strike="noStrike" cap="none" dirty="0">
                <a:solidFill>
                  <a:srgbClr val="000000"/>
                </a:solidFill>
                <a:latin typeface="Arial"/>
                <a:ea typeface="Arial"/>
                <a:cs typeface="Arial"/>
                <a:sym typeface="Arial"/>
              </a:rPr>
              <a:t>Single command to join new </a:t>
            </a:r>
            <a:r>
              <a:rPr lang="en-US" sz="2000" dirty="0">
                <a:solidFill>
                  <a:srgbClr val="000000"/>
                </a:solidFill>
              </a:rPr>
              <a:t>Swarm/Kubernetes</a:t>
            </a:r>
            <a:r>
              <a:rPr lang="en-US" sz="2000" b="0" i="0" u="none" strike="noStrike" cap="none" dirty="0">
                <a:solidFill>
                  <a:srgbClr val="000000"/>
                </a:solidFill>
                <a:latin typeface="Arial"/>
                <a:ea typeface="Arial"/>
                <a:cs typeface="Arial"/>
                <a:sym typeface="Arial"/>
              </a:rPr>
              <a:t> nodes into a secure cluster</a:t>
            </a:r>
            <a:endParaRPr dirty="0"/>
          </a:p>
          <a:p>
            <a:pPr marL="457200" marR="0" lvl="0" indent="-355600" algn="l" rtl="0">
              <a:lnSpc>
                <a:spcPct val="100000"/>
              </a:lnSpc>
              <a:spcBef>
                <a:spcPts val="2000"/>
              </a:spcBef>
              <a:spcAft>
                <a:spcPts val="0"/>
              </a:spcAft>
              <a:buClr>
                <a:srgbClr val="000000"/>
              </a:buClr>
              <a:buSzPts val="2000"/>
              <a:buFont typeface="Arial"/>
              <a:buChar char="•"/>
            </a:pPr>
            <a:r>
              <a:rPr lang="en-US" sz="2000" b="0" i="0" u="none" strike="noStrike" cap="none" dirty="0">
                <a:solidFill>
                  <a:srgbClr val="000000"/>
                </a:solidFill>
                <a:latin typeface="Arial"/>
                <a:ea typeface="Arial"/>
                <a:cs typeface="Arial"/>
                <a:sym typeface="Arial"/>
              </a:rPr>
              <a:t>Automatically integrate new nodes into existing access controls and policies</a:t>
            </a:r>
            <a:endParaRPr dirty="0"/>
          </a:p>
          <a:p>
            <a:pPr marL="457200" marR="0" lvl="0" indent="-355600" algn="l" rtl="0">
              <a:lnSpc>
                <a:spcPct val="100000"/>
              </a:lnSpc>
              <a:spcBef>
                <a:spcPts val="2000"/>
              </a:spcBef>
              <a:spcAft>
                <a:spcPts val="0"/>
              </a:spcAft>
              <a:buClr>
                <a:srgbClr val="000000"/>
              </a:buClr>
              <a:buSzPts val="2000"/>
              <a:buFont typeface="Arial"/>
              <a:buChar char="•"/>
            </a:pPr>
            <a:r>
              <a:rPr lang="en-US" sz="2000" b="0" i="0" u="none" strike="noStrike" cap="none" dirty="0">
                <a:solidFill>
                  <a:srgbClr val="000000"/>
                </a:solidFill>
                <a:latin typeface="Arial"/>
                <a:ea typeface="Arial"/>
                <a:cs typeface="Arial"/>
                <a:sym typeface="Arial"/>
              </a:rPr>
              <a:t>No need to install separate services; all nodes come pre-installed with necessary services</a:t>
            </a:r>
            <a:endParaRPr sz="2000" b="0" i="0" u="none" strike="noStrike" cap="none" dirty="0">
              <a:solidFill>
                <a:srgbClr val="000000"/>
              </a:solidFill>
              <a:latin typeface="Arial"/>
              <a:ea typeface="Arial"/>
              <a:cs typeface="Arial"/>
              <a:sym typeface="Arial"/>
            </a:endParaRPr>
          </a:p>
        </p:txBody>
      </p:sp>
      <p:sp>
        <p:nvSpPr>
          <p:cNvPr id="1875" name="Google Shape;1875;p186"/>
          <p:cNvSpPr/>
          <p:nvPr/>
        </p:nvSpPr>
        <p:spPr>
          <a:xfrm>
            <a:off x="475392" y="2801136"/>
            <a:ext cx="4602000" cy="359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US" sz="1400" b="0" i="0" u="none" strike="noStrike" kern="0" cap="none" spc="0" normalizeH="0" baseline="0" noProof="0">
                <a:ln>
                  <a:noFill/>
                </a:ln>
                <a:solidFill>
                  <a:srgbClr val="FFFFFF"/>
                </a:solidFill>
                <a:effectLst/>
                <a:uLnTx/>
                <a:uFillTx/>
                <a:latin typeface="Arial"/>
                <a:ea typeface="Arial"/>
                <a:cs typeface="Arial"/>
                <a:sym typeface="Arial"/>
              </a:rPr>
              <a:t>Docker EE Management Console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6" name="Google Shape;1876;p186"/>
          <p:cNvSpPr/>
          <p:nvPr/>
        </p:nvSpPr>
        <p:spPr>
          <a:xfrm>
            <a:off x="484011" y="3160094"/>
            <a:ext cx="4593600" cy="749100"/>
          </a:xfrm>
          <a:prstGeom prst="rect">
            <a:avLst/>
          </a:prstGeom>
          <a:no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535353"/>
              </a:buClr>
              <a:buSzTx/>
              <a:buFont typeface="Arial"/>
              <a:buNone/>
              <a:tabLst/>
              <a:defRPr/>
            </a:pPr>
            <a:r>
              <a:rPr kumimoji="0" lang="en-US" sz="1400" b="0" i="0" u="none" strike="noStrike" kern="0" cap="none" spc="0" normalizeH="0" baseline="0" noProof="0">
                <a:ln>
                  <a:noFill/>
                </a:ln>
                <a:solidFill>
                  <a:srgbClr val="535353"/>
                </a:solidFill>
                <a:effectLst/>
                <a:uLnTx/>
                <a:uFillTx/>
                <a:latin typeface="Arial"/>
                <a:ea typeface="Arial"/>
                <a:cs typeface="Arial"/>
                <a:sym typeface="Arial"/>
              </a:rPr>
              <a:t>Docker EE Control Plane and </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535353"/>
              </a:buClr>
              <a:buSzTx/>
              <a:buFont typeface="Arial"/>
              <a:buNone/>
              <a:tabLst/>
              <a:defRPr/>
            </a:pPr>
            <a:r>
              <a:rPr kumimoji="0" lang="en-US" sz="1400" b="0" i="0" u="none" strike="noStrike" kern="0" cap="none" spc="0" normalizeH="0" baseline="0" noProof="0">
                <a:ln>
                  <a:noFill/>
                </a:ln>
                <a:solidFill>
                  <a:srgbClr val="535353"/>
                </a:solidFill>
                <a:effectLst/>
                <a:uLnTx/>
                <a:uFillTx/>
                <a:latin typeface="Arial"/>
                <a:ea typeface="Arial"/>
                <a:cs typeface="Arial"/>
                <a:sym typeface="Arial"/>
              </a:rPr>
              <a:t>Cluster Management</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877" name="Google Shape;1877;p186"/>
          <p:cNvGrpSpPr/>
          <p:nvPr/>
        </p:nvGrpSpPr>
        <p:grpSpPr>
          <a:xfrm>
            <a:off x="2845833" y="4613776"/>
            <a:ext cx="1071420" cy="646983"/>
            <a:chOff x="3964355" y="4085355"/>
            <a:chExt cx="1037695" cy="558900"/>
          </a:xfrm>
        </p:grpSpPr>
        <p:sp>
          <p:nvSpPr>
            <p:cNvPr id="1878" name="Google Shape;1878;p186"/>
            <p:cNvSpPr/>
            <p:nvPr/>
          </p:nvSpPr>
          <p:spPr>
            <a:xfrm>
              <a:off x="3974850" y="4085355"/>
              <a:ext cx="1027200" cy="5589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1879" name="Google Shape;1879;p186"/>
            <p:cNvGrpSpPr/>
            <p:nvPr/>
          </p:nvGrpSpPr>
          <p:grpSpPr>
            <a:xfrm>
              <a:off x="3978654" y="4089445"/>
              <a:ext cx="699241" cy="199814"/>
              <a:chOff x="2329207" y="1698932"/>
              <a:chExt cx="823800" cy="219600"/>
            </a:xfrm>
          </p:grpSpPr>
          <p:sp>
            <p:nvSpPr>
              <p:cNvPr id="1880" name="Google Shape;1880;p186"/>
              <p:cNvSpPr/>
              <p:nvPr/>
            </p:nvSpPr>
            <p:spPr>
              <a:xfrm>
                <a:off x="2329207" y="1698932"/>
                <a:ext cx="8238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881" name="Google Shape;1881;p186"/>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882" name="Google Shape;1882;p186"/>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grpSp>
        <p:sp>
          <p:nvSpPr>
            <p:cNvPr id="1883" name="Google Shape;1883;p186"/>
            <p:cNvSpPr txBox="1"/>
            <p:nvPr/>
          </p:nvSpPr>
          <p:spPr>
            <a:xfrm>
              <a:off x="3964355" y="4121168"/>
              <a:ext cx="722100" cy="1608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US" sz="900" b="0" i="0" u="none" strike="noStrike" kern="0" cap="none" spc="0" normalizeH="0" baseline="0" noProof="0">
                  <a:ln>
                    <a:noFill/>
                  </a:ln>
                  <a:solidFill>
                    <a:srgbClr val="FFFFFF"/>
                  </a:solidFill>
                  <a:effectLst/>
                  <a:uLnTx/>
                  <a:uFillTx/>
                  <a:latin typeface="Arial"/>
                  <a:cs typeface="Arial"/>
                  <a:sym typeface="Arial"/>
                </a:rPr>
                <a:t>Node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884" name="Google Shape;1884;p186"/>
          <p:cNvGrpSpPr/>
          <p:nvPr/>
        </p:nvGrpSpPr>
        <p:grpSpPr>
          <a:xfrm>
            <a:off x="4006167" y="4613775"/>
            <a:ext cx="1071420" cy="646983"/>
            <a:chOff x="3964355" y="4085355"/>
            <a:chExt cx="1037695" cy="558900"/>
          </a:xfrm>
        </p:grpSpPr>
        <p:sp>
          <p:nvSpPr>
            <p:cNvPr id="1885" name="Google Shape;1885;p186"/>
            <p:cNvSpPr/>
            <p:nvPr/>
          </p:nvSpPr>
          <p:spPr>
            <a:xfrm>
              <a:off x="3974850" y="4085355"/>
              <a:ext cx="1027200" cy="5589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1886" name="Google Shape;1886;p186"/>
            <p:cNvGrpSpPr/>
            <p:nvPr/>
          </p:nvGrpSpPr>
          <p:grpSpPr>
            <a:xfrm>
              <a:off x="3978654" y="4089445"/>
              <a:ext cx="699241" cy="199814"/>
              <a:chOff x="2329207" y="1698932"/>
              <a:chExt cx="823800" cy="219600"/>
            </a:xfrm>
          </p:grpSpPr>
          <p:sp>
            <p:nvSpPr>
              <p:cNvPr id="1887" name="Google Shape;1887;p186"/>
              <p:cNvSpPr/>
              <p:nvPr/>
            </p:nvSpPr>
            <p:spPr>
              <a:xfrm>
                <a:off x="2329207" y="1698932"/>
                <a:ext cx="8238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888" name="Google Shape;1888;p186"/>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889" name="Google Shape;1889;p186"/>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grpSp>
        <p:sp>
          <p:nvSpPr>
            <p:cNvPr id="1890" name="Google Shape;1890;p186"/>
            <p:cNvSpPr txBox="1"/>
            <p:nvPr/>
          </p:nvSpPr>
          <p:spPr>
            <a:xfrm>
              <a:off x="3964355" y="4121168"/>
              <a:ext cx="722100" cy="1608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US" sz="900" b="0" i="0" u="none" strike="noStrike" kern="0" cap="none" spc="0" normalizeH="0" baseline="0" noProof="0">
                  <a:ln>
                    <a:noFill/>
                  </a:ln>
                  <a:solidFill>
                    <a:srgbClr val="FFFFFF"/>
                  </a:solidFill>
                  <a:effectLst/>
                  <a:uLnTx/>
                  <a:uFillTx/>
                  <a:latin typeface="Arial"/>
                  <a:cs typeface="Arial"/>
                  <a:sym typeface="Arial"/>
                </a:rPr>
                <a:t>Node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891" name="Google Shape;1891;p186"/>
          <p:cNvSpPr/>
          <p:nvPr/>
        </p:nvSpPr>
        <p:spPr>
          <a:xfrm>
            <a:off x="475392" y="3913221"/>
            <a:ext cx="4602000" cy="689400"/>
          </a:xfrm>
          <a:prstGeom prst="trapezoid">
            <a:avLst>
              <a:gd name="adj" fmla="val 68302"/>
            </a:avLst>
          </a:prstGeom>
          <a:solidFill>
            <a:srgbClr val="A7A7A7">
              <a:alpha val="32159"/>
            </a:srgbClr>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95E5"/>
              </a:solidFill>
              <a:effectLst/>
              <a:uLnTx/>
              <a:uFillTx/>
              <a:latin typeface="Arial"/>
              <a:ea typeface="Arial"/>
              <a:cs typeface="Arial"/>
              <a:sym typeface="Arial"/>
            </a:endParaRPr>
          </a:p>
        </p:txBody>
      </p:sp>
      <p:grpSp>
        <p:nvGrpSpPr>
          <p:cNvPr id="1892" name="Google Shape;1892;p186"/>
          <p:cNvGrpSpPr/>
          <p:nvPr/>
        </p:nvGrpSpPr>
        <p:grpSpPr>
          <a:xfrm>
            <a:off x="6373335" y="4625702"/>
            <a:ext cx="1071420" cy="646983"/>
            <a:chOff x="4917784" y="5251933"/>
            <a:chExt cx="1071420" cy="646983"/>
          </a:xfrm>
        </p:grpSpPr>
        <p:grpSp>
          <p:nvGrpSpPr>
            <p:cNvPr id="1893" name="Google Shape;1893;p186"/>
            <p:cNvGrpSpPr/>
            <p:nvPr/>
          </p:nvGrpSpPr>
          <p:grpSpPr>
            <a:xfrm>
              <a:off x="4917784" y="5251933"/>
              <a:ext cx="1071420" cy="646983"/>
              <a:chOff x="3964355" y="4085355"/>
              <a:chExt cx="1037695" cy="558900"/>
            </a:xfrm>
          </p:grpSpPr>
          <p:sp>
            <p:nvSpPr>
              <p:cNvPr id="1894" name="Google Shape;1894;p186"/>
              <p:cNvSpPr/>
              <p:nvPr/>
            </p:nvSpPr>
            <p:spPr>
              <a:xfrm>
                <a:off x="3974850" y="4085355"/>
                <a:ext cx="1027200" cy="5589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1895" name="Google Shape;1895;p186"/>
              <p:cNvGrpSpPr/>
              <p:nvPr/>
            </p:nvGrpSpPr>
            <p:grpSpPr>
              <a:xfrm>
                <a:off x="3978654" y="4089445"/>
                <a:ext cx="699241" cy="199814"/>
                <a:chOff x="2329207" y="1698932"/>
                <a:chExt cx="823800" cy="219600"/>
              </a:xfrm>
            </p:grpSpPr>
            <p:sp>
              <p:nvSpPr>
                <p:cNvPr id="1896" name="Google Shape;1896;p186"/>
                <p:cNvSpPr/>
                <p:nvPr/>
              </p:nvSpPr>
              <p:spPr>
                <a:xfrm>
                  <a:off x="2329207" y="1698932"/>
                  <a:ext cx="8238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897" name="Google Shape;1897;p186"/>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898" name="Google Shape;1898;p186"/>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grpSp>
          <p:sp>
            <p:nvSpPr>
              <p:cNvPr id="1899" name="Google Shape;1899;p186"/>
              <p:cNvSpPr txBox="1"/>
              <p:nvPr/>
            </p:nvSpPr>
            <p:spPr>
              <a:xfrm>
                <a:off x="3964355" y="4121168"/>
                <a:ext cx="722100" cy="1608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US" sz="900" b="0" i="0" u="none" strike="noStrike" kern="0" cap="none" spc="0" normalizeH="0" baseline="0" noProof="0">
                    <a:ln>
                      <a:noFill/>
                    </a:ln>
                    <a:solidFill>
                      <a:srgbClr val="FFFFFF"/>
                    </a:solidFill>
                    <a:effectLst/>
                    <a:uLnTx/>
                    <a:uFillTx/>
                    <a:latin typeface="Arial"/>
                    <a:cs typeface="Arial"/>
                    <a:sym typeface="Arial"/>
                  </a:rPr>
                  <a:t>Node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1900" name="Google Shape;1900;p186"/>
            <p:cNvPicPr preferRelativeResize="0"/>
            <p:nvPr/>
          </p:nvPicPr>
          <p:blipFill rotWithShape="1">
            <a:blip r:embed="rId3">
              <a:alphaModFix/>
            </a:blip>
            <a:srcRect/>
            <a:stretch/>
          </p:blipFill>
          <p:spPr>
            <a:xfrm>
              <a:off x="5304653" y="5544713"/>
              <a:ext cx="287605" cy="337953"/>
            </a:xfrm>
            <a:prstGeom prst="rect">
              <a:avLst/>
            </a:prstGeom>
            <a:noFill/>
            <a:ln>
              <a:noFill/>
            </a:ln>
          </p:spPr>
        </p:pic>
      </p:grpSp>
      <p:sp>
        <p:nvSpPr>
          <p:cNvPr id="1901" name="Google Shape;1901;p186"/>
          <p:cNvSpPr/>
          <p:nvPr/>
        </p:nvSpPr>
        <p:spPr>
          <a:xfrm flipH="1">
            <a:off x="5405483" y="4799979"/>
            <a:ext cx="684600" cy="391800"/>
          </a:xfrm>
          <a:prstGeom prst="right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95E5"/>
              </a:solidFill>
              <a:effectLst/>
              <a:uLnTx/>
              <a:uFillTx/>
              <a:latin typeface="Arial"/>
              <a:ea typeface="Arial"/>
              <a:cs typeface="Arial"/>
              <a:sym typeface="Arial"/>
            </a:endParaRPr>
          </a:p>
        </p:txBody>
      </p:sp>
      <p:pic>
        <p:nvPicPr>
          <p:cNvPr id="1902" name="Google Shape;1902;p186"/>
          <p:cNvPicPr preferRelativeResize="0"/>
          <p:nvPr/>
        </p:nvPicPr>
        <p:blipFill rotWithShape="1">
          <a:blip r:embed="rId4">
            <a:alphaModFix/>
          </a:blip>
          <a:srcRect/>
          <a:stretch/>
        </p:blipFill>
        <p:spPr>
          <a:xfrm>
            <a:off x="556988" y="1574093"/>
            <a:ext cx="4548368" cy="624547"/>
          </a:xfrm>
          <a:prstGeom prst="rect">
            <a:avLst/>
          </a:prstGeom>
          <a:noFill/>
          <a:ln>
            <a:noFill/>
          </a:ln>
        </p:spPr>
      </p:pic>
      <p:sp>
        <p:nvSpPr>
          <p:cNvPr id="1904" name="Google Shape;1904;p186"/>
          <p:cNvSpPr/>
          <p:nvPr/>
        </p:nvSpPr>
        <p:spPr>
          <a:xfrm>
            <a:off x="7638350" y="1365525"/>
            <a:ext cx="4176600" cy="551400"/>
          </a:xfrm>
          <a:prstGeom prst="rect">
            <a:avLst/>
          </a:prstGeom>
          <a:solidFill>
            <a:schemeClr val="lt1"/>
          </a:solidFill>
          <a:ln w="12700" cap="flat" cmpd="sng">
            <a:solidFill>
              <a:schemeClr val="accent1"/>
            </a:solidFill>
            <a:prstDash val="solid"/>
            <a:bevel/>
            <a:headEnd type="none" w="sm" len="sm"/>
            <a:tailEnd type="none" w="sm" len="sm"/>
          </a:ln>
          <a:effectLst>
            <a:outerShdw blurRad="25398" dist="12700" dir="5400000" rotWithShape="0">
              <a:srgbClr val="000000">
                <a:alpha val="34510"/>
              </a:srgbClr>
            </a:outerShdw>
          </a:effectLst>
        </p:spPr>
        <p:txBody>
          <a:bodyPr spcFirstLastPara="1" wrap="square" lIns="91425" tIns="34275" rIns="9142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US" sz="2000" b="0" i="0" u="none" strike="noStrike" kern="0" cap="none" spc="0" normalizeH="0" baseline="0" noProof="0">
                <a:ln>
                  <a:noFill/>
                </a:ln>
                <a:solidFill>
                  <a:srgbClr val="FFFFFF"/>
                </a:solidFill>
                <a:effectLst/>
                <a:uLnTx/>
                <a:uFillTx/>
                <a:latin typeface="Arial"/>
                <a:ea typeface="Arial"/>
                <a:cs typeface="Arial"/>
                <a:sym typeface="Arial"/>
              </a:rPr>
              <a:t>KEY BENEFITS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5" name="Google Shape;1905;p186"/>
          <p:cNvSpPr txBox="1"/>
          <p:nvPr/>
        </p:nvSpPr>
        <p:spPr>
          <a:xfrm>
            <a:off x="258003" y="5585825"/>
            <a:ext cx="5147400" cy="3591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Arial"/>
                <a:ea typeface="Arial"/>
                <a:cs typeface="Arial"/>
                <a:sym typeface="Arial"/>
              </a:rPr>
              <a:t>Swarm-mode cluster with Kubernetes-ready Linux nodes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906" name="Google Shape;1906;p186"/>
          <p:cNvGrpSpPr/>
          <p:nvPr/>
        </p:nvGrpSpPr>
        <p:grpSpPr>
          <a:xfrm>
            <a:off x="514681" y="4609214"/>
            <a:ext cx="1071420" cy="646983"/>
            <a:chOff x="4917784" y="5251933"/>
            <a:chExt cx="1071420" cy="646983"/>
          </a:xfrm>
        </p:grpSpPr>
        <p:grpSp>
          <p:nvGrpSpPr>
            <p:cNvPr id="1907" name="Google Shape;1907;p186"/>
            <p:cNvGrpSpPr/>
            <p:nvPr/>
          </p:nvGrpSpPr>
          <p:grpSpPr>
            <a:xfrm>
              <a:off x="4917784" y="5251933"/>
              <a:ext cx="1071420" cy="646983"/>
              <a:chOff x="3964355" y="4085355"/>
              <a:chExt cx="1037695" cy="558900"/>
            </a:xfrm>
          </p:grpSpPr>
          <p:sp>
            <p:nvSpPr>
              <p:cNvPr id="1908" name="Google Shape;1908;p186"/>
              <p:cNvSpPr/>
              <p:nvPr/>
            </p:nvSpPr>
            <p:spPr>
              <a:xfrm>
                <a:off x="3974850" y="4085355"/>
                <a:ext cx="1027200" cy="5589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1909" name="Google Shape;1909;p186"/>
              <p:cNvGrpSpPr/>
              <p:nvPr/>
            </p:nvGrpSpPr>
            <p:grpSpPr>
              <a:xfrm>
                <a:off x="3978654" y="4089445"/>
                <a:ext cx="699241" cy="199814"/>
                <a:chOff x="2329207" y="1698932"/>
                <a:chExt cx="823800" cy="219600"/>
              </a:xfrm>
            </p:grpSpPr>
            <p:sp>
              <p:nvSpPr>
                <p:cNvPr id="1910" name="Google Shape;1910;p186"/>
                <p:cNvSpPr/>
                <p:nvPr/>
              </p:nvSpPr>
              <p:spPr>
                <a:xfrm>
                  <a:off x="2329207" y="1698932"/>
                  <a:ext cx="8238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911" name="Google Shape;1911;p186"/>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912" name="Google Shape;1912;p186"/>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grpSp>
          <p:sp>
            <p:nvSpPr>
              <p:cNvPr id="1913" name="Google Shape;1913;p186"/>
              <p:cNvSpPr txBox="1"/>
              <p:nvPr/>
            </p:nvSpPr>
            <p:spPr>
              <a:xfrm>
                <a:off x="3964355" y="4121168"/>
                <a:ext cx="722100" cy="1608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US" sz="900" b="0" i="0" u="none" strike="noStrike" kern="0" cap="none" spc="0" normalizeH="0" baseline="0" noProof="0">
                    <a:ln>
                      <a:noFill/>
                    </a:ln>
                    <a:solidFill>
                      <a:srgbClr val="FFFFFF"/>
                    </a:solidFill>
                    <a:effectLst/>
                    <a:uLnTx/>
                    <a:uFillTx/>
                    <a:latin typeface="Arial"/>
                    <a:cs typeface="Arial"/>
                    <a:sym typeface="Arial"/>
                  </a:rPr>
                  <a:t>Node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1914" name="Google Shape;1914;p186"/>
            <p:cNvPicPr preferRelativeResize="0"/>
            <p:nvPr/>
          </p:nvPicPr>
          <p:blipFill rotWithShape="1">
            <a:blip r:embed="rId3">
              <a:alphaModFix/>
            </a:blip>
            <a:srcRect/>
            <a:stretch/>
          </p:blipFill>
          <p:spPr>
            <a:xfrm>
              <a:off x="5304653" y="5544713"/>
              <a:ext cx="287605" cy="337953"/>
            </a:xfrm>
            <a:prstGeom prst="rect">
              <a:avLst/>
            </a:prstGeom>
            <a:noFill/>
            <a:ln>
              <a:noFill/>
            </a:ln>
          </p:spPr>
        </p:pic>
      </p:grpSp>
      <p:grpSp>
        <p:nvGrpSpPr>
          <p:cNvPr id="1915" name="Google Shape;1915;p186"/>
          <p:cNvGrpSpPr/>
          <p:nvPr/>
        </p:nvGrpSpPr>
        <p:grpSpPr>
          <a:xfrm>
            <a:off x="1675014" y="4609213"/>
            <a:ext cx="1071420" cy="646983"/>
            <a:chOff x="4917784" y="5251933"/>
            <a:chExt cx="1071420" cy="646983"/>
          </a:xfrm>
        </p:grpSpPr>
        <p:grpSp>
          <p:nvGrpSpPr>
            <p:cNvPr id="1916" name="Google Shape;1916;p186"/>
            <p:cNvGrpSpPr/>
            <p:nvPr/>
          </p:nvGrpSpPr>
          <p:grpSpPr>
            <a:xfrm>
              <a:off x="4917784" y="5251933"/>
              <a:ext cx="1071420" cy="646983"/>
              <a:chOff x="3964355" y="4085355"/>
              <a:chExt cx="1037695" cy="558900"/>
            </a:xfrm>
          </p:grpSpPr>
          <p:sp>
            <p:nvSpPr>
              <p:cNvPr id="1917" name="Google Shape;1917;p186"/>
              <p:cNvSpPr/>
              <p:nvPr/>
            </p:nvSpPr>
            <p:spPr>
              <a:xfrm>
                <a:off x="3974850" y="4085355"/>
                <a:ext cx="1027200" cy="5589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1918" name="Google Shape;1918;p186"/>
              <p:cNvGrpSpPr/>
              <p:nvPr/>
            </p:nvGrpSpPr>
            <p:grpSpPr>
              <a:xfrm>
                <a:off x="3978654" y="4089445"/>
                <a:ext cx="699241" cy="199814"/>
                <a:chOff x="2329207" y="1698932"/>
                <a:chExt cx="823800" cy="219600"/>
              </a:xfrm>
            </p:grpSpPr>
            <p:sp>
              <p:nvSpPr>
                <p:cNvPr id="1919" name="Google Shape;1919;p186"/>
                <p:cNvSpPr/>
                <p:nvPr/>
              </p:nvSpPr>
              <p:spPr>
                <a:xfrm>
                  <a:off x="2329207" y="1698932"/>
                  <a:ext cx="8238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920" name="Google Shape;1920;p186"/>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921" name="Google Shape;1921;p186"/>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grpSp>
          <p:sp>
            <p:nvSpPr>
              <p:cNvPr id="1922" name="Google Shape;1922;p186"/>
              <p:cNvSpPr txBox="1"/>
              <p:nvPr/>
            </p:nvSpPr>
            <p:spPr>
              <a:xfrm>
                <a:off x="3964355" y="4121168"/>
                <a:ext cx="722100" cy="1608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US" sz="900" b="0" i="0" u="none" strike="noStrike" kern="0" cap="none" spc="0" normalizeH="0" baseline="0" noProof="0">
                    <a:ln>
                      <a:noFill/>
                    </a:ln>
                    <a:solidFill>
                      <a:srgbClr val="FFFFFF"/>
                    </a:solidFill>
                    <a:effectLst/>
                    <a:uLnTx/>
                    <a:uFillTx/>
                    <a:latin typeface="Arial"/>
                    <a:cs typeface="Arial"/>
                    <a:sym typeface="Arial"/>
                  </a:rPr>
                  <a:t>Node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1923" name="Google Shape;1923;p186"/>
            <p:cNvPicPr preferRelativeResize="0"/>
            <p:nvPr/>
          </p:nvPicPr>
          <p:blipFill rotWithShape="1">
            <a:blip r:embed="rId3">
              <a:alphaModFix/>
            </a:blip>
            <a:srcRect/>
            <a:stretch/>
          </p:blipFill>
          <p:spPr>
            <a:xfrm>
              <a:off x="5304653" y="5544713"/>
              <a:ext cx="287605" cy="337953"/>
            </a:xfrm>
            <a:prstGeom prst="rect">
              <a:avLst/>
            </a:prstGeom>
            <a:noFill/>
            <a:ln>
              <a:noFill/>
            </a:ln>
          </p:spPr>
        </p:pic>
      </p:grpSp>
      <p:pic>
        <p:nvPicPr>
          <p:cNvPr id="1925" name="Google Shape;1925;p186"/>
          <p:cNvPicPr preferRelativeResize="0"/>
          <p:nvPr/>
        </p:nvPicPr>
        <p:blipFill rotWithShape="1">
          <a:blip r:embed="rId5">
            <a:alphaModFix/>
          </a:blip>
          <a:srcRect/>
          <a:stretch/>
        </p:blipFill>
        <p:spPr>
          <a:xfrm>
            <a:off x="3227329" y="4911482"/>
            <a:ext cx="257100" cy="264300"/>
          </a:xfrm>
          <a:prstGeom prst="rect">
            <a:avLst/>
          </a:prstGeom>
          <a:noFill/>
          <a:ln>
            <a:noFill/>
          </a:ln>
        </p:spPr>
      </p:pic>
      <p:pic>
        <p:nvPicPr>
          <p:cNvPr id="1926" name="Google Shape;1926;p186"/>
          <p:cNvPicPr preferRelativeResize="0"/>
          <p:nvPr/>
        </p:nvPicPr>
        <p:blipFill rotWithShape="1">
          <a:blip r:embed="rId5">
            <a:alphaModFix/>
          </a:blip>
          <a:srcRect/>
          <a:stretch/>
        </p:blipFill>
        <p:spPr>
          <a:xfrm>
            <a:off x="4413315" y="4916502"/>
            <a:ext cx="257100" cy="264300"/>
          </a:xfrm>
          <a:prstGeom prst="rect">
            <a:avLst/>
          </a:prstGeom>
          <a:noFill/>
          <a:ln>
            <a:noFill/>
          </a:ln>
        </p:spPr>
      </p:pic>
    </p:spTree>
    <p:extLst>
      <p:ext uri="{BB962C8B-B14F-4D97-AF65-F5344CB8AC3E}">
        <p14:creationId xmlns:p14="http://schemas.microsoft.com/office/powerpoint/2010/main" val="202179331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grpSp>
        <p:nvGrpSpPr>
          <p:cNvPr id="973" name="Google Shape;973;p173"/>
          <p:cNvGrpSpPr/>
          <p:nvPr/>
        </p:nvGrpSpPr>
        <p:grpSpPr>
          <a:xfrm>
            <a:off x="3115357" y="1658762"/>
            <a:ext cx="5945771" cy="3242993"/>
            <a:chOff x="475411" y="1990628"/>
            <a:chExt cx="5392500" cy="2743649"/>
          </a:xfrm>
        </p:grpSpPr>
        <p:sp>
          <p:nvSpPr>
            <p:cNvPr id="974" name="Google Shape;974;p173"/>
            <p:cNvSpPr/>
            <p:nvPr/>
          </p:nvSpPr>
          <p:spPr>
            <a:xfrm>
              <a:off x="475411" y="3401568"/>
              <a:ext cx="5392500" cy="1095900"/>
            </a:xfrm>
            <a:prstGeom prst="roundRect">
              <a:avLst>
                <a:gd name="adj" fmla="val 4877"/>
              </a:avLst>
            </a:prstGeom>
            <a:noFill/>
            <a:ln w="28575" cap="flat" cmpd="sng">
              <a:solidFill>
                <a:srgbClr val="127CB4"/>
              </a:solidFill>
              <a:prstDash val="dash"/>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1800" b="0" i="0" u="none" strike="noStrike" kern="0" cap="none" spc="0" normalizeH="0" baseline="0" noProof="0">
                <a:ln>
                  <a:noFill/>
                </a:ln>
                <a:solidFill>
                  <a:srgbClr val="0095E5"/>
                </a:solidFill>
                <a:effectLst/>
                <a:uLnTx/>
                <a:uFillTx/>
                <a:latin typeface="Arial"/>
                <a:ea typeface="Arial"/>
                <a:cs typeface="Arial"/>
                <a:sym typeface="Arial"/>
              </a:endParaRPr>
            </a:p>
          </p:txBody>
        </p:sp>
        <p:sp>
          <p:nvSpPr>
            <p:cNvPr id="975" name="Google Shape;975;p173"/>
            <p:cNvSpPr/>
            <p:nvPr/>
          </p:nvSpPr>
          <p:spPr>
            <a:xfrm>
              <a:off x="656729" y="3590892"/>
              <a:ext cx="1191300" cy="6903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1800" b="0" i="0" u="none" strike="noStrike" kern="0" cap="none" spc="0" normalizeH="0" baseline="0" noProof="0">
                <a:ln>
                  <a:noFill/>
                </a:ln>
                <a:solidFill>
                  <a:srgbClr val="0095E5"/>
                </a:solidFill>
                <a:effectLst/>
                <a:uLnTx/>
                <a:uFillTx/>
                <a:latin typeface="Arial"/>
                <a:ea typeface="Arial"/>
                <a:cs typeface="Arial"/>
                <a:sym typeface="Arial"/>
              </a:endParaRPr>
            </a:p>
          </p:txBody>
        </p:sp>
        <p:grpSp>
          <p:nvGrpSpPr>
            <p:cNvPr id="976" name="Google Shape;976;p173"/>
            <p:cNvGrpSpPr/>
            <p:nvPr/>
          </p:nvGrpSpPr>
          <p:grpSpPr>
            <a:xfrm>
              <a:off x="660935" y="3595620"/>
              <a:ext cx="602457" cy="230338"/>
              <a:chOff x="2329207" y="1698932"/>
              <a:chExt cx="632700" cy="219600"/>
            </a:xfrm>
          </p:grpSpPr>
          <p:sp>
            <p:nvSpPr>
              <p:cNvPr id="977" name="Google Shape;977;p173"/>
              <p:cNvSpPr/>
              <p:nvPr/>
            </p:nvSpPr>
            <p:spPr>
              <a:xfrm>
                <a:off x="2329207" y="1698932"/>
                <a:ext cx="632700" cy="219600"/>
              </a:xfrm>
              <a:prstGeom prst="roundRect">
                <a:avLst>
                  <a:gd name="adj" fmla="val 14036"/>
                </a:avLst>
              </a:prstGeom>
              <a:solidFill>
                <a:srgbClr val="044A7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1800" b="0" i="0" u="none" strike="noStrike" kern="0" cap="none" spc="0" normalizeH="0" baseline="0" noProof="0">
                  <a:ln>
                    <a:noFill/>
                  </a:ln>
                  <a:solidFill>
                    <a:srgbClr val="0095E5"/>
                  </a:solidFill>
                  <a:effectLst/>
                  <a:uLnTx/>
                  <a:uFillTx/>
                  <a:latin typeface="Arial"/>
                  <a:ea typeface="Arial"/>
                  <a:cs typeface="Arial"/>
                  <a:sym typeface="Arial"/>
                </a:endParaRPr>
              </a:p>
            </p:txBody>
          </p:sp>
          <p:sp>
            <p:nvSpPr>
              <p:cNvPr id="978" name="Google Shape;978;p173"/>
              <p:cNvSpPr/>
              <p:nvPr/>
            </p:nvSpPr>
            <p:spPr>
              <a:xfrm>
                <a:off x="2812507" y="1698932"/>
                <a:ext cx="149400" cy="80100"/>
              </a:xfrm>
              <a:prstGeom prst="rect">
                <a:avLst/>
              </a:prstGeom>
              <a:solidFill>
                <a:srgbClr val="044A7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1800" b="0" i="0" u="none" strike="noStrike" kern="0" cap="none" spc="0" normalizeH="0" baseline="0" noProof="0">
                  <a:ln>
                    <a:noFill/>
                  </a:ln>
                  <a:solidFill>
                    <a:srgbClr val="0095E5"/>
                  </a:solidFill>
                  <a:effectLst/>
                  <a:uLnTx/>
                  <a:uFillTx/>
                  <a:latin typeface="Arial"/>
                  <a:ea typeface="Arial"/>
                  <a:cs typeface="Arial"/>
                  <a:sym typeface="Arial"/>
                </a:endParaRPr>
              </a:p>
            </p:txBody>
          </p:sp>
          <p:sp>
            <p:nvSpPr>
              <p:cNvPr id="979" name="Google Shape;979;p173"/>
              <p:cNvSpPr/>
              <p:nvPr/>
            </p:nvSpPr>
            <p:spPr>
              <a:xfrm>
                <a:off x="2329207" y="1838432"/>
                <a:ext cx="149400" cy="80100"/>
              </a:xfrm>
              <a:prstGeom prst="rect">
                <a:avLst/>
              </a:prstGeom>
              <a:solidFill>
                <a:srgbClr val="044A7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1800" b="0" i="0" u="none" strike="noStrike" kern="0" cap="none" spc="0" normalizeH="0" baseline="0" noProof="0">
                  <a:ln>
                    <a:noFill/>
                  </a:ln>
                  <a:solidFill>
                    <a:srgbClr val="0095E5"/>
                  </a:solidFill>
                  <a:effectLst/>
                  <a:uLnTx/>
                  <a:uFillTx/>
                  <a:latin typeface="Arial"/>
                  <a:ea typeface="Arial"/>
                  <a:cs typeface="Arial"/>
                  <a:sym typeface="Arial"/>
                </a:endParaRPr>
              </a:p>
            </p:txBody>
          </p:sp>
        </p:grpSp>
        <p:sp>
          <p:nvSpPr>
            <p:cNvPr id="980" name="Google Shape;980;p173"/>
            <p:cNvSpPr txBox="1"/>
            <p:nvPr/>
          </p:nvSpPr>
          <p:spPr>
            <a:xfrm>
              <a:off x="689107" y="3530715"/>
              <a:ext cx="554100" cy="2643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Tx/>
                <a:buFont typeface="Arial"/>
                <a:buNone/>
                <a:tabLst/>
                <a:defRPr/>
              </a:pPr>
              <a:r>
                <a:rPr kumimoji="0" lang="en-US" sz="900" b="0" i="0" u="none" strike="noStrike" kern="0" cap="none" spc="0" normalizeH="0" baseline="0" noProof="0">
                  <a:ln>
                    <a:noFill/>
                  </a:ln>
                  <a:solidFill>
                    <a:srgbClr val="FFFFFF"/>
                  </a:solidFill>
                  <a:effectLst/>
                  <a:uLnTx/>
                  <a:uFillTx/>
                  <a:latin typeface="Arial"/>
                  <a:ea typeface="Arial"/>
                  <a:cs typeface="Arial"/>
                  <a:sym typeface="Arial"/>
                </a:rPr>
                <a:t>Node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1" name="Google Shape;981;p173"/>
            <p:cNvSpPr txBox="1"/>
            <p:nvPr/>
          </p:nvSpPr>
          <p:spPr>
            <a:xfrm>
              <a:off x="701993" y="3852992"/>
              <a:ext cx="886200" cy="2643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a:ln>
                    <a:noFill/>
                  </a:ln>
                  <a:solidFill>
                    <a:srgbClr val="000000"/>
                  </a:solidFill>
                  <a:effectLst/>
                  <a:uLnTx/>
                  <a:uFillTx/>
                  <a:latin typeface="Arial"/>
                  <a:ea typeface="Arial"/>
                  <a:cs typeface="Arial"/>
                  <a:sym typeface="Arial"/>
                </a:rPr>
                <a:t>Worker</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982" name="Google Shape;982;p173"/>
            <p:cNvPicPr preferRelativeResize="0"/>
            <p:nvPr/>
          </p:nvPicPr>
          <p:blipFill rotWithShape="1">
            <a:blip r:embed="rId3">
              <a:alphaModFix/>
            </a:blip>
            <a:srcRect/>
            <a:stretch/>
          </p:blipFill>
          <p:spPr>
            <a:xfrm>
              <a:off x="1436440" y="3859586"/>
              <a:ext cx="257100" cy="264300"/>
            </a:xfrm>
            <a:prstGeom prst="rect">
              <a:avLst/>
            </a:prstGeom>
            <a:noFill/>
            <a:ln>
              <a:noFill/>
            </a:ln>
          </p:spPr>
        </p:pic>
        <p:sp>
          <p:nvSpPr>
            <p:cNvPr id="983" name="Google Shape;983;p173"/>
            <p:cNvSpPr/>
            <p:nvPr/>
          </p:nvSpPr>
          <p:spPr>
            <a:xfrm>
              <a:off x="1940074" y="3590892"/>
              <a:ext cx="1191300" cy="6903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1800" b="0" i="0" u="none" strike="noStrike" kern="0" cap="none" spc="0" normalizeH="0" baseline="0" noProof="0">
                <a:ln>
                  <a:noFill/>
                </a:ln>
                <a:solidFill>
                  <a:srgbClr val="0095E5"/>
                </a:solidFill>
                <a:effectLst/>
                <a:uLnTx/>
                <a:uFillTx/>
                <a:latin typeface="Arial"/>
                <a:ea typeface="Arial"/>
                <a:cs typeface="Arial"/>
                <a:sym typeface="Arial"/>
              </a:endParaRPr>
            </a:p>
          </p:txBody>
        </p:sp>
        <p:grpSp>
          <p:nvGrpSpPr>
            <p:cNvPr id="984" name="Google Shape;984;p173"/>
            <p:cNvGrpSpPr/>
            <p:nvPr/>
          </p:nvGrpSpPr>
          <p:grpSpPr>
            <a:xfrm>
              <a:off x="1940967" y="3595620"/>
              <a:ext cx="602457" cy="230338"/>
              <a:chOff x="2329207" y="1698932"/>
              <a:chExt cx="632700" cy="219600"/>
            </a:xfrm>
          </p:grpSpPr>
          <p:sp>
            <p:nvSpPr>
              <p:cNvPr id="985" name="Google Shape;985;p173"/>
              <p:cNvSpPr/>
              <p:nvPr/>
            </p:nvSpPr>
            <p:spPr>
              <a:xfrm>
                <a:off x="2329207" y="1698932"/>
                <a:ext cx="632700" cy="219600"/>
              </a:xfrm>
              <a:prstGeom prst="roundRect">
                <a:avLst>
                  <a:gd name="adj" fmla="val 14036"/>
                </a:avLst>
              </a:prstGeom>
              <a:solidFill>
                <a:srgbClr val="044A7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1800" b="0" i="0" u="none" strike="noStrike" kern="0" cap="none" spc="0" normalizeH="0" baseline="0" noProof="0">
                  <a:ln>
                    <a:noFill/>
                  </a:ln>
                  <a:solidFill>
                    <a:srgbClr val="0095E5"/>
                  </a:solidFill>
                  <a:effectLst/>
                  <a:uLnTx/>
                  <a:uFillTx/>
                  <a:latin typeface="Arial"/>
                  <a:ea typeface="Arial"/>
                  <a:cs typeface="Arial"/>
                  <a:sym typeface="Arial"/>
                </a:endParaRPr>
              </a:p>
            </p:txBody>
          </p:sp>
          <p:sp>
            <p:nvSpPr>
              <p:cNvPr id="986" name="Google Shape;986;p173"/>
              <p:cNvSpPr/>
              <p:nvPr/>
            </p:nvSpPr>
            <p:spPr>
              <a:xfrm>
                <a:off x="2812507" y="1698932"/>
                <a:ext cx="149400" cy="80100"/>
              </a:xfrm>
              <a:prstGeom prst="rect">
                <a:avLst/>
              </a:prstGeom>
              <a:solidFill>
                <a:srgbClr val="044A7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1800" b="0" i="0" u="none" strike="noStrike" kern="0" cap="none" spc="0" normalizeH="0" baseline="0" noProof="0">
                  <a:ln>
                    <a:noFill/>
                  </a:ln>
                  <a:solidFill>
                    <a:srgbClr val="0095E5"/>
                  </a:solidFill>
                  <a:effectLst/>
                  <a:uLnTx/>
                  <a:uFillTx/>
                  <a:latin typeface="Arial"/>
                  <a:ea typeface="Arial"/>
                  <a:cs typeface="Arial"/>
                  <a:sym typeface="Arial"/>
                </a:endParaRPr>
              </a:p>
            </p:txBody>
          </p:sp>
          <p:sp>
            <p:nvSpPr>
              <p:cNvPr id="987" name="Google Shape;987;p173"/>
              <p:cNvSpPr/>
              <p:nvPr/>
            </p:nvSpPr>
            <p:spPr>
              <a:xfrm>
                <a:off x="2329207" y="1838432"/>
                <a:ext cx="149400" cy="80100"/>
              </a:xfrm>
              <a:prstGeom prst="rect">
                <a:avLst/>
              </a:prstGeom>
              <a:solidFill>
                <a:srgbClr val="044A7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1800" b="0" i="0" u="none" strike="noStrike" kern="0" cap="none" spc="0" normalizeH="0" baseline="0" noProof="0">
                  <a:ln>
                    <a:noFill/>
                  </a:ln>
                  <a:solidFill>
                    <a:srgbClr val="0095E5"/>
                  </a:solidFill>
                  <a:effectLst/>
                  <a:uLnTx/>
                  <a:uFillTx/>
                  <a:latin typeface="Arial"/>
                  <a:ea typeface="Arial"/>
                  <a:cs typeface="Arial"/>
                  <a:sym typeface="Arial"/>
                </a:endParaRPr>
              </a:p>
            </p:txBody>
          </p:sp>
        </p:grpSp>
        <p:sp>
          <p:nvSpPr>
            <p:cNvPr id="988" name="Google Shape;988;p173"/>
            <p:cNvSpPr txBox="1"/>
            <p:nvPr/>
          </p:nvSpPr>
          <p:spPr>
            <a:xfrm>
              <a:off x="1969139" y="3530715"/>
              <a:ext cx="554100" cy="2643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Tx/>
                <a:buFont typeface="Arial"/>
                <a:buNone/>
                <a:tabLst/>
                <a:defRPr/>
              </a:pPr>
              <a:r>
                <a:rPr kumimoji="0" lang="en-US" sz="900" b="0" i="0" u="none" strike="noStrike" kern="0" cap="none" spc="0" normalizeH="0" baseline="0" noProof="0">
                  <a:ln>
                    <a:noFill/>
                  </a:ln>
                  <a:solidFill>
                    <a:srgbClr val="FFFFFF"/>
                  </a:solidFill>
                  <a:effectLst/>
                  <a:uLnTx/>
                  <a:uFillTx/>
                  <a:latin typeface="Arial"/>
                  <a:ea typeface="Arial"/>
                  <a:cs typeface="Arial"/>
                  <a:sym typeface="Arial"/>
                </a:rPr>
                <a:t>Node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9" name="Google Shape;989;p173"/>
            <p:cNvSpPr txBox="1"/>
            <p:nvPr/>
          </p:nvSpPr>
          <p:spPr>
            <a:xfrm>
              <a:off x="1982024" y="3852992"/>
              <a:ext cx="886200" cy="2643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a:ln>
                    <a:noFill/>
                  </a:ln>
                  <a:solidFill>
                    <a:srgbClr val="000000"/>
                  </a:solidFill>
                  <a:effectLst/>
                  <a:uLnTx/>
                  <a:uFillTx/>
                  <a:latin typeface="Arial"/>
                  <a:ea typeface="Arial"/>
                  <a:cs typeface="Arial"/>
                  <a:sym typeface="Arial"/>
                </a:rPr>
                <a:t>Worker</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990" name="Google Shape;990;p173"/>
            <p:cNvPicPr preferRelativeResize="0"/>
            <p:nvPr/>
          </p:nvPicPr>
          <p:blipFill rotWithShape="1">
            <a:blip r:embed="rId3">
              <a:alphaModFix/>
            </a:blip>
            <a:srcRect/>
            <a:stretch/>
          </p:blipFill>
          <p:spPr>
            <a:xfrm>
              <a:off x="2716472" y="3859586"/>
              <a:ext cx="257100" cy="264300"/>
            </a:xfrm>
            <a:prstGeom prst="rect">
              <a:avLst/>
            </a:prstGeom>
            <a:noFill/>
            <a:ln>
              <a:noFill/>
            </a:ln>
          </p:spPr>
        </p:pic>
        <p:sp>
          <p:nvSpPr>
            <p:cNvPr id="991" name="Google Shape;991;p173"/>
            <p:cNvSpPr/>
            <p:nvPr/>
          </p:nvSpPr>
          <p:spPr>
            <a:xfrm>
              <a:off x="3236793" y="3590892"/>
              <a:ext cx="1152300" cy="6903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1800" b="0" i="0" u="none" strike="noStrike" kern="0" cap="none" spc="0" normalizeH="0" baseline="0" noProof="0">
                <a:ln>
                  <a:noFill/>
                </a:ln>
                <a:solidFill>
                  <a:srgbClr val="0095E5"/>
                </a:solidFill>
                <a:effectLst/>
                <a:uLnTx/>
                <a:uFillTx/>
                <a:latin typeface="Arial"/>
                <a:ea typeface="Arial"/>
                <a:cs typeface="Arial"/>
                <a:sym typeface="Arial"/>
              </a:endParaRPr>
            </a:p>
          </p:txBody>
        </p:sp>
        <p:grpSp>
          <p:nvGrpSpPr>
            <p:cNvPr id="992" name="Google Shape;992;p173"/>
            <p:cNvGrpSpPr/>
            <p:nvPr/>
          </p:nvGrpSpPr>
          <p:grpSpPr>
            <a:xfrm>
              <a:off x="3241000" y="3595620"/>
              <a:ext cx="602457" cy="230338"/>
              <a:chOff x="2329207" y="1698932"/>
              <a:chExt cx="632700" cy="219600"/>
            </a:xfrm>
          </p:grpSpPr>
          <p:sp>
            <p:nvSpPr>
              <p:cNvPr id="993" name="Google Shape;993;p173"/>
              <p:cNvSpPr/>
              <p:nvPr/>
            </p:nvSpPr>
            <p:spPr>
              <a:xfrm>
                <a:off x="2329207" y="1698932"/>
                <a:ext cx="632700" cy="219600"/>
              </a:xfrm>
              <a:prstGeom prst="roundRect">
                <a:avLst>
                  <a:gd name="adj" fmla="val 14036"/>
                </a:avLst>
              </a:prstGeom>
              <a:solidFill>
                <a:srgbClr val="044A7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1800" b="0" i="0" u="none" strike="noStrike" kern="0" cap="none" spc="0" normalizeH="0" baseline="0" noProof="0">
                  <a:ln>
                    <a:noFill/>
                  </a:ln>
                  <a:solidFill>
                    <a:srgbClr val="0095E5"/>
                  </a:solidFill>
                  <a:effectLst/>
                  <a:uLnTx/>
                  <a:uFillTx/>
                  <a:latin typeface="Arial"/>
                  <a:ea typeface="Arial"/>
                  <a:cs typeface="Arial"/>
                  <a:sym typeface="Arial"/>
                </a:endParaRPr>
              </a:p>
            </p:txBody>
          </p:sp>
          <p:sp>
            <p:nvSpPr>
              <p:cNvPr id="994" name="Google Shape;994;p173"/>
              <p:cNvSpPr/>
              <p:nvPr/>
            </p:nvSpPr>
            <p:spPr>
              <a:xfrm>
                <a:off x="2812507" y="1698932"/>
                <a:ext cx="149400" cy="80100"/>
              </a:xfrm>
              <a:prstGeom prst="rect">
                <a:avLst/>
              </a:prstGeom>
              <a:solidFill>
                <a:srgbClr val="044A7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1800" b="0" i="0" u="none" strike="noStrike" kern="0" cap="none" spc="0" normalizeH="0" baseline="0" noProof="0">
                  <a:ln>
                    <a:noFill/>
                  </a:ln>
                  <a:solidFill>
                    <a:srgbClr val="0095E5"/>
                  </a:solidFill>
                  <a:effectLst/>
                  <a:uLnTx/>
                  <a:uFillTx/>
                  <a:latin typeface="Arial"/>
                  <a:ea typeface="Arial"/>
                  <a:cs typeface="Arial"/>
                  <a:sym typeface="Arial"/>
                </a:endParaRPr>
              </a:p>
            </p:txBody>
          </p:sp>
          <p:sp>
            <p:nvSpPr>
              <p:cNvPr id="995" name="Google Shape;995;p173"/>
              <p:cNvSpPr/>
              <p:nvPr/>
            </p:nvSpPr>
            <p:spPr>
              <a:xfrm>
                <a:off x="2329207" y="1838432"/>
                <a:ext cx="149400" cy="80100"/>
              </a:xfrm>
              <a:prstGeom prst="rect">
                <a:avLst/>
              </a:prstGeom>
              <a:solidFill>
                <a:srgbClr val="044A7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1800" b="0" i="0" u="none" strike="noStrike" kern="0" cap="none" spc="0" normalizeH="0" baseline="0" noProof="0">
                  <a:ln>
                    <a:noFill/>
                  </a:ln>
                  <a:solidFill>
                    <a:srgbClr val="0095E5"/>
                  </a:solidFill>
                  <a:effectLst/>
                  <a:uLnTx/>
                  <a:uFillTx/>
                  <a:latin typeface="Arial"/>
                  <a:ea typeface="Arial"/>
                  <a:cs typeface="Arial"/>
                  <a:sym typeface="Arial"/>
                </a:endParaRPr>
              </a:p>
            </p:txBody>
          </p:sp>
        </p:grpSp>
        <p:sp>
          <p:nvSpPr>
            <p:cNvPr id="996" name="Google Shape;996;p173"/>
            <p:cNvSpPr txBox="1"/>
            <p:nvPr/>
          </p:nvSpPr>
          <p:spPr>
            <a:xfrm>
              <a:off x="3269172" y="3530715"/>
              <a:ext cx="554100" cy="2643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Tx/>
                <a:buFont typeface="Arial"/>
                <a:buNone/>
                <a:tabLst/>
                <a:defRPr/>
              </a:pPr>
              <a:r>
                <a:rPr kumimoji="0" lang="en-US" sz="900" b="0" i="0" u="none" strike="noStrike" kern="0" cap="none" spc="0" normalizeH="0" baseline="0" noProof="0">
                  <a:ln>
                    <a:noFill/>
                  </a:ln>
                  <a:solidFill>
                    <a:srgbClr val="FFFFFF"/>
                  </a:solidFill>
                  <a:effectLst/>
                  <a:uLnTx/>
                  <a:uFillTx/>
                  <a:latin typeface="Arial"/>
                  <a:ea typeface="Arial"/>
                  <a:cs typeface="Arial"/>
                  <a:sym typeface="Arial"/>
                </a:rPr>
                <a:t>Node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7" name="Google Shape;997;p173"/>
            <p:cNvSpPr txBox="1"/>
            <p:nvPr/>
          </p:nvSpPr>
          <p:spPr>
            <a:xfrm>
              <a:off x="3282057" y="3852992"/>
              <a:ext cx="886200" cy="2643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a:ln>
                    <a:noFill/>
                  </a:ln>
                  <a:solidFill>
                    <a:srgbClr val="000000"/>
                  </a:solidFill>
                  <a:effectLst/>
                  <a:uLnTx/>
                  <a:uFillTx/>
                  <a:latin typeface="Arial"/>
                  <a:ea typeface="Arial"/>
                  <a:cs typeface="Arial"/>
                  <a:sym typeface="Arial"/>
                </a:rPr>
                <a:t>Worker</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998" name="Google Shape;998;p173"/>
            <p:cNvPicPr preferRelativeResize="0"/>
            <p:nvPr/>
          </p:nvPicPr>
          <p:blipFill rotWithShape="1">
            <a:blip r:embed="rId4">
              <a:alphaModFix/>
            </a:blip>
            <a:srcRect/>
            <a:stretch/>
          </p:blipFill>
          <p:spPr>
            <a:xfrm>
              <a:off x="3992962" y="3817544"/>
              <a:ext cx="257100" cy="312900"/>
            </a:xfrm>
            <a:prstGeom prst="rect">
              <a:avLst/>
            </a:prstGeom>
            <a:noFill/>
            <a:ln>
              <a:noFill/>
            </a:ln>
          </p:spPr>
        </p:pic>
        <p:sp>
          <p:nvSpPr>
            <p:cNvPr id="999" name="Google Shape;999;p173"/>
            <p:cNvSpPr/>
            <p:nvPr/>
          </p:nvSpPr>
          <p:spPr>
            <a:xfrm>
              <a:off x="4499059" y="3590892"/>
              <a:ext cx="1152300" cy="6903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1800" b="0" i="0" u="none" strike="noStrike" kern="0" cap="none" spc="0" normalizeH="0" baseline="0" noProof="0">
                <a:ln>
                  <a:noFill/>
                </a:ln>
                <a:solidFill>
                  <a:srgbClr val="0095E5"/>
                </a:solidFill>
                <a:effectLst/>
                <a:uLnTx/>
                <a:uFillTx/>
                <a:latin typeface="Arial"/>
                <a:ea typeface="Arial"/>
                <a:cs typeface="Arial"/>
                <a:sym typeface="Arial"/>
              </a:endParaRPr>
            </a:p>
          </p:txBody>
        </p:sp>
        <p:grpSp>
          <p:nvGrpSpPr>
            <p:cNvPr id="1000" name="Google Shape;1000;p173"/>
            <p:cNvGrpSpPr/>
            <p:nvPr/>
          </p:nvGrpSpPr>
          <p:grpSpPr>
            <a:xfrm>
              <a:off x="4503266" y="3595620"/>
              <a:ext cx="602457" cy="230338"/>
              <a:chOff x="2329207" y="1698932"/>
              <a:chExt cx="632700" cy="219600"/>
            </a:xfrm>
          </p:grpSpPr>
          <p:sp>
            <p:nvSpPr>
              <p:cNvPr id="1001" name="Google Shape;1001;p173"/>
              <p:cNvSpPr/>
              <p:nvPr/>
            </p:nvSpPr>
            <p:spPr>
              <a:xfrm>
                <a:off x="2329207" y="1698932"/>
                <a:ext cx="632700" cy="219600"/>
              </a:xfrm>
              <a:prstGeom prst="roundRect">
                <a:avLst>
                  <a:gd name="adj" fmla="val 14036"/>
                </a:avLst>
              </a:prstGeom>
              <a:solidFill>
                <a:srgbClr val="044A7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1800" b="0" i="0" u="none" strike="noStrike" kern="0" cap="none" spc="0" normalizeH="0" baseline="0" noProof="0">
                  <a:ln>
                    <a:noFill/>
                  </a:ln>
                  <a:solidFill>
                    <a:srgbClr val="0095E5"/>
                  </a:solidFill>
                  <a:effectLst/>
                  <a:uLnTx/>
                  <a:uFillTx/>
                  <a:latin typeface="Arial"/>
                  <a:ea typeface="Arial"/>
                  <a:cs typeface="Arial"/>
                  <a:sym typeface="Arial"/>
                </a:endParaRPr>
              </a:p>
            </p:txBody>
          </p:sp>
          <p:sp>
            <p:nvSpPr>
              <p:cNvPr id="1002" name="Google Shape;1002;p173"/>
              <p:cNvSpPr/>
              <p:nvPr/>
            </p:nvSpPr>
            <p:spPr>
              <a:xfrm>
                <a:off x="2812507" y="1698932"/>
                <a:ext cx="149400" cy="80100"/>
              </a:xfrm>
              <a:prstGeom prst="rect">
                <a:avLst/>
              </a:prstGeom>
              <a:solidFill>
                <a:srgbClr val="044A7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1800" b="0" i="0" u="none" strike="noStrike" kern="0" cap="none" spc="0" normalizeH="0" baseline="0" noProof="0">
                  <a:ln>
                    <a:noFill/>
                  </a:ln>
                  <a:solidFill>
                    <a:srgbClr val="0095E5"/>
                  </a:solidFill>
                  <a:effectLst/>
                  <a:uLnTx/>
                  <a:uFillTx/>
                  <a:latin typeface="Arial"/>
                  <a:ea typeface="Arial"/>
                  <a:cs typeface="Arial"/>
                  <a:sym typeface="Arial"/>
                </a:endParaRPr>
              </a:p>
            </p:txBody>
          </p:sp>
          <p:sp>
            <p:nvSpPr>
              <p:cNvPr id="1003" name="Google Shape;1003;p173"/>
              <p:cNvSpPr/>
              <p:nvPr/>
            </p:nvSpPr>
            <p:spPr>
              <a:xfrm>
                <a:off x="2329207" y="1838432"/>
                <a:ext cx="149400" cy="80100"/>
              </a:xfrm>
              <a:prstGeom prst="rect">
                <a:avLst/>
              </a:prstGeom>
              <a:solidFill>
                <a:srgbClr val="044A7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1800" b="0" i="0" u="none" strike="noStrike" kern="0" cap="none" spc="0" normalizeH="0" baseline="0" noProof="0">
                  <a:ln>
                    <a:noFill/>
                  </a:ln>
                  <a:solidFill>
                    <a:srgbClr val="0095E5"/>
                  </a:solidFill>
                  <a:effectLst/>
                  <a:uLnTx/>
                  <a:uFillTx/>
                  <a:latin typeface="Arial"/>
                  <a:ea typeface="Arial"/>
                  <a:cs typeface="Arial"/>
                  <a:sym typeface="Arial"/>
                </a:endParaRPr>
              </a:p>
            </p:txBody>
          </p:sp>
        </p:grpSp>
        <p:sp>
          <p:nvSpPr>
            <p:cNvPr id="1004" name="Google Shape;1004;p173"/>
            <p:cNvSpPr txBox="1"/>
            <p:nvPr/>
          </p:nvSpPr>
          <p:spPr>
            <a:xfrm>
              <a:off x="4531438" y="3530715"/>
              <a:ext cx="554100" cy="2643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Tx/>
                <a:buFont typeface="Arial"/>
                <a:buNone/>
                <a:tabLst/>
                <a:defRPr/>
              </a:pPr>
              <a:r>
                <a:rPr kumimoji="0" lang="en-US" sz="900" b="0" i="0" u="none" strike="noStrike" kern="0" cap="none" spc="0" normalizeH="0" baseline="0" noProof="0">
                  <a:ln>
                    <a:noFill/>
                  </a:ln>
                  <a:solidFill>
                    <a:srgbClr val="FFFFFF"/>
                  </a:solidFill>
                  <a:effectLst/>
                  <a:uLnTx/>
                  <a:uFillTx/>
                  <a:latin typeface="Arial"/>
                  <a:ea typeface="Arial"/>
                  <a:cs typeface="Arial"/>
                  <a:sym typeface="Arial"/>
                </a:rPr>
                <a:t>Node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5" name="Google Shape;1005;p173"/>
            <p:cNvSpPr txBox="1"/>
            <p:nvPr/>
          </p:nvSpPr>
          <p:spPr>
            <a:xfrm>
              <a:off x="4544324" y="3852992"/>
              <a:ext cx="886200" cy="2643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a:ln>
                    <a:noFill/>
                  </a:ln>
                  <a:solidFill>
                    <a:srgbClr val="000000"/>
                  </a:solidFill>
                  <a:effectLst/>
                  <a:uLnTx/>
                  <a:uFillTx/>
                  <a:latin typeface="Arial"/>
                  <a:ea typeface="Arial"/>
                  <a:cs typeface="Arial"/>
                  <a:sym typeface="Arial"/>
                </a:rPr>
                <a:t>Worker</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006" name="Google Shape;1006;p173"/>
            <p:cNvPicPr preferRelativeResize="0"/>
            <p:nvPr/>
          </p:nvPicPr>
          <p:blipFill rotWithShape="1">
            <a:blip r:embed="rId4">
              <a:alphaModFix/>
            </a:blip>
            <a:srcRect/>
            <a:stretch/>
          </p:blipFill>
          <p:spPr>
            <a:xfrm>
              <a:off x="5255228" y="3817544"/>
              <a:ext cx="257100" cy="312900"/>
            </a:xfrm>
            <a:prstGeom prst="rect">
              <a:avLst/>
            </a:prstGeom>
            <a:noFill/>
            <a:ln>
              <a:noFill/>
            </a:ln>
          </p:spPr>
        </p:pic>
        <p:grpSp>
          <p:nvGrpSpPr>
            <p:cNvPr id="1007" name="Google Shape;1007;p173"/>
            <p:cNvGrpSpPr/>
            <p:nvPr/>
          </p:nvGrpSpPr>
          <p:grpSpPr>
            <a:xfrm>
              <a:off x="2559538" y="4341235"/>
              <a:ext cx="1291641" cy="393042"/>
              <a:chOff x="4745599" y="3985450"/>
              <a:chExt cx="1151400" cy="340975"/>
            </a:xfrm>
          </p:grpSpPr>
          <p:sp>
            <p:nvSpPr>
              <p:cNvPr id="1008" name="Google Shape;1008;p173"/>
              <p:cNvSpPr/>
              <p:nvPr/>
            </p:nvSpPr>
            <p:spPr>
              <a:xfrm>
                <a:off x="4782699" y="4097225"/>
                <a:ext cx="1027200" cy="229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1800" b="0" i="0" u="none" strike="noStrike" kern="0" cap="none" spc="0" normalizeH="0" baseline="0" noProof="0">
                  <a:ln>
                    <a:noFill/>
                  </a:ln>
                  <a:solidFill>
                    <a:srgbClr val="0095E5"/>
                  </a:solidFill>
                  <a:effectLst/>
                  <a:uLnTx/>
                  <a:uFillTx/>
                  <a:latin typeface="Arial"/>
                  <a:ea typeface="Arial"/>
                  <a:cs typeface="Arial"/>
                  <a:sym typeface="Arial"/>
                </a:endParaRPr>
              </a:p>
            </p:txBody>
          </p:sp>
          <p:sp>
            <p:nvSpPr>
              <p:cNvPr id="1009" name="Google Shape;1009;p173"/>
              <p:cNvSpPr txBox="1"/>
              <p:nvPr/>
            </p:nvSpPr>
            <p:spPr>
              <a:xfrm>
                <a:off x="4745599" y="3985450"/>
                <a:ext cx="1151400" cy="2475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127CB4"/>
                  </a:buClr>
                  <a:buSzTx/>
                  <a:buFont typeface="Arial"/>
                  <a:buNone/>
                  <a:tabLst/>
                  <a:defRPr/>
                </a:pPr>
                <a:r>
                  <a:rPr kumimoji="0" lang="en-US" sz="1100" b="0" i="0" u="none" strike="noStrike" kern="0" cap="none" spc="0" normalizeH="0" baseline="0" noProof="0">
                    <a:ln>
                      <a:noFill/>
                    </a:ln>
                    <a:solidFill>
                      <a:srgbClr val="127CB4"/>
                    </a:solidFill>
                    <a:effectLst/>
                    <a:uLnTx/>
                    <a:uFillTx/>
                    <a:latin typeface="Arial"/>
                    <a:ea typeface="Arial"/>
                    <a:cs typeface="Arial"/>
                    <a:sym typeface="Arial"/>
                  </a:rPr>
                  <a:t>Worker Nodes</a:t>
                </a:r>
                <a:endParaRPr kumimoji="0" sz="1100" b="0" i="0" u="none" strike="noStrike" kern="0" cap="none" spc="0" normalizeH="0" baseline="0" noProof="0">
                  <a:ln>
                    <a:noFill/>
                  </a:ln>
                  <a:solidFill>
                    <a:srgbClr val="127CB4"/>
                  </a:solidFill>
                  <a:effectLst/>
                  <a:uLnTx/>
                  <a:uFillTx/>
                  <a:latin typeface="Arial"/>
                  <a:ea typeface="Arial"/>
                  <a:cs typeface="Arial"/>
                  <a:sym typeface="Arial"/>
                </a:endParaRPr>
              </a:p>
            </p:txBody>
          </p:sp>
        </p:grpSp>
        <p:grpSp>
          <p:nvGrpSpPr>
            <p:cNvPr id="1010" name="Google Shape;1010;p173"/>
            <p:cNvGrpSpPr/>
            <p:nvPr/>
          </p:nvGrpSpPr>
          <p:grpSpPr>
            <a:xfrm>
              <a:off x="981613" y="2437945"/>
              <a:ext cx="573671" cy="570096"/>
              <a:chOff x="1355405" y="2039112"/>
              <a:chExt cx="625800" cy="621900"/>
            </a:xfrm>
          </p:grpSpPr>
          <p:sp>
            <p:nvSpPr>
              <p:cNvPr id="1011" name="Google Shape;1011;p173"/>
              <p:cNvSpPr/>
              <p:nvPr/>
            </p:nvSpPr>
            <p:spPr>
              <a:xfrm>
                <a:off x="1355405" y="2039112"/>
                <a:ext cx="625800" cy="621900"/>
              </a:xfrm>
              <a:prstGeom prst="roundRect">
                <a:avLst>
                  <a:gd name="adj" fmla="val 10785"/>
                </a:avLst>
              </a:prstGeom>
              <a:solidFill>
                <a:srgbClr val="FFFFFF"/>
              </a:solidFill>
              <a:ln w="12700" cap="flat" cmpd="sng">
                <a:solidFill>
                  <a:schemeClr val="lt2"/>
                </a:solidFill>
                <a:prstDash val="solid"/>
                <a:bevel/>
                <a:headEnd type="none" w="sm" len="sm"/>
                <a:tailEnd type="none" w="sm" len="sm"/>
              </a:ln>
            </p:spPr>
            <p:txBody>
              <a:bodyPr spcFirstLastPara="1" wrap="square" lIns="34275" tIns="34275" rIns="34275" bIns="34275" anchor="ctr" anchorCtr="0">
                <a:noAutofit/>
              </a:bodyPr>
              <a:lstStyle/>
              <a:p>
                <a:pPr marL="0" marR="0" lvl="0" indent="0" algn="l" defTabSz="914400" rtl="0" eaLnBrk="1" fontAlgn="auto" latinLnBrk="0" hangingPunct="1">
                  <a:lnSpc>
                    <a:spcPct val="2375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rgbClr val="0095E5"/>
                  </a:solidFill>
                  <a:effectLst/>
                  <a:uLnTx/>
                  <a:uFillTx/>
                  <a:latin typeface="Arial"/>
                  <a:ea typeface="Arial"/>
                  <a:cs typeface="Arial"/>
                  <a:sym typeface="Arial"/>
                </a:endParaRPr>
              </a:p>
            </p:txBody>
          </p:sp>
          <p:cxnSp>
            <p:nvCxnSpPr>
              <p:cNvPr id="1012" name="Google Shape;1012;p173"/>
              <p:cNvCxnSpPr/>
              <p:nvPr/>
            </p:nvCxnSpPr>
            <p:spPr>
              <a:xfrm>
                <a:off x="1514378" y="2176272"/>
                <a:ext cx="0" cy="337800"/>
              </a:xfrm>
              <a:prstGeom prst="straightConnector1">
                <a:avLst/>
              </a:prstGeom>
              <a:noFill/>
              <a:ln w="12700" cap="flat" cmpd="sng">
                <a:solidFill>
                  <a:schemeClr val="lt2"/>
                </a:solidFill>
                <a:prstDash val="solid"/>
                <a:bevel/>
                <a:headEnd type="none" w="sm" len="sm"/>
                <a:tailEnd type="none" w="sm" len="sm"/>
              </a:ln>
            </p:spPr>
          </p:cxnSp>
          <p:cxnSp>
            <p:nvCxnSpPr>
              <p:cNvPr id="1013" name="Google Shape;1013;p173"/>
              <p:cNvCxnSpPr/>
              <p:nvPr/>
            </p:nvCxnSpPr>
            <p:spPr>
              <a:xfrm>
                <a:off x="1606367" y="2176271"/>
                <a:ext cx="0" cy="337800"/>
              </a:xfrm>
              <a:prstGeom prst="straightConnector1">
                <a:avLst/>
              </a:prstGeom>
              <a:noFill/>
              <a:ln w="12700" cap="flat" cmpd="sng">
                <a:solidFill>
                  <a:schemeClr val="lt2"/>
                </a:solidFill>
                <a:prstDash val="solid"/>
                <a:bevel/>
                <a:headEnd type="none" w="sm" len="sm"/>
                <a:tailEnd type="none" w="sm" len="sm"/>
              </a:ln>
            </p:spPr>
          </p:cxnSp>
          <p:cxnSp>
            <p:nvCxnSpPr>
              <p:cNvPr id="1014" name="Google Shape;1014;p173"/>
              <p:cNvCxnSpPr/>
              <p:nvPr/>
            </p:nvCxnSpPr>
            <p:spPr>
              <a:xfrm>
                <a:off x="1728499" y="2176272"/>
                <a:ext cx="0" cy="337800"/>
              </a:xfrm>
              <a:prstGeom prst="straightConnector1">
                <a:avLst/>
              </a:prstGeom>
              <a:noFill/>
              <a:ln w="12700" cap="flat" cmpd="sng">
                <a:solidFill>
                  <a:schemeClr val="lt2"/>
                </a:solidFill>
                <a:prstDash val="solid"/>
                <a:bevel/>
                <a:headEnd type="none" w="sm" len="sm"/>
                <a:tailEnd type="none" w="sm" len="sm"/>
              </a:ln>
            </p:spPr>
          </p:cxnSp>
          <p:cxnSp>
            <p:nvCxnSpPr>
              <p:cNvPr id="1015" name="Google Shape;1015;p173"/>
              <p:cNvCxnSpPr/>
              <p:nvPr/>
            </p:nvCxnSpPr>
            <p:spPr>
              <a:xfrm>
                <a:off x="1820488" y="2176271"/>
                <a:ext cx="0" cy="337800"/>
              </a:xfrm>
              <a:prstGeom prst="straightConnector1">
                <a:avLst/>
              </a:prstGeom>
              <a:noFill/>
              <a:ln w="12700" cap="flat" cmpd="sng">
                <a:solidFill>
                  <a:schemeClr val="lt2"/>
                </a:solidFill>
                <a:prstDash val="solid"/>
                <a:bevel/>
                <a:headEnd type="none" w="sm" len="sm"/>
                <a:tailEnd type="none" w="sm" len="sm"/>
              </a:ln>
            </p:spPr>
          </p:cxnSp>
        </p:grpSp>
        <p:pic>
          <p:nvPicPr>
            <p:cNvPr id="1016" name="Google Shape;1016;p173"/>
            <p:cNvPicPr preferRelativeResize="0"/>
            <p:nvPr/>
          </p:nvPicPr>
          <p:blipFill rotWithShape="1">
            <a:blip r:embed="rId5">
              <a:alphaModFix/>
            </a:blip>
            <a:srcRect t="25506" b="31896"/>
            <a:stretch/>
          </p:blipFill>
          <p:spPr>
            <a:xfrm>
              <a:off x="721407" y="2015545"/>
              <a:ext cx="1019400" cy="325200"/>
            </a:xfrm>
            <a:prstGeom prst="rect">
              <a:avLst/>
            </a:prstGeom>
            <a:noFill/>
            <a:ln>
              <a:noFill/>
            </a:ln>
          </p:spPr>
        </p:pic>
        <p:grpSp>
          <p:nvGrpSpPr>
            <p:cNvPr id="1017" name="Google Shape;1017;p173"/>
            <p:cNvGrpSpPr/>
            <p:nvPr/>
          </p:nvGrpSpPr>
          <p:grpSpPr>
            <a:xfrm>
              <a:off x="3556603" y="2435460"/>
              <a:ext cx="573671" cy="570096"/>
              <a:chOff x="1355405" y="2039112"/>
              <a:chExt cx="625800" cy="621900"/>
            </a:xfrm>
          </p:grpSpPr>
          <p:sp>
            <p:nvSpPr>
              <p:cNvPr id="1018" name="Google Shape;1018;p173"/>
              <p:cNvSpPr/>
              <p:nvPr/>
            </p:nvSpPr>
            <p:spPr>
              <a:xfrm>
                <a:off x="1355405" y="2039112"/>
                <a:ext cx="625800" cy="621900"/>
              </a:xfrm>
              <a:prstGeom prst="roundRect">
                <a:avLst>
                  <a:gd name="adj" fmla="val 10785"/>
                </a:avLst>
              </a:prstGeom>
              <a:solidFill>
                <a:srgbClr val="FFFFFF"/>
              </a:solidFill>
              <a:ln w="12700" cap="flat" cmpd="sng">
                <a:solidFill>
                  <a:schemeClr val="lt2"/>
                </a:solidFill>
                <a:prstDash val="solid"/>
                <a:bevel/>
                <a:headEnd type="none" w="sm" len="sm"/>
                <a:tailEnd type="none" w="sm" len="sm"/>
              </a:ln>
            </p:spPr>
            <p:txBody>
              <a:bodyPr spcFirstLastPara="1" wrap="square" lIns="34275" tIns="34275" rIns="34275" bIns="34275" anchor="ctr" anchorCtr="0">
                <a:noAutofit/>
              </a:bodyPr>
              <a:lstStyle/>
              <a:p>
                <a:pPr marL="0" marR="0" lvl="0" indent="0" algn="l" defTabSz="914400" rtl="0" eaLnBrk="1" fontAlgn="auto" latinLnBrk="0" hangingPunct="1">
                  <a:lnSpc>
                    <a:spcPct val="2375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rgbClr val="0095E5"/>
                  </a:solidFill>
                  <a:effectLst/>
                  <a:uLnTx/>
                  <a:uFillTx/>
                  <a:latin typeface="Arial"/>
                  <a:ea typeface="Arial"/>
                  <a:cs typeface="Arial"/>
                  <a:sym typeface="Arial"/>
                </a:endParaRPr>
              </a:p>
            </p:txBody>
          </p:sp>
          <p:cxnSp>
            <p:nvCxnSpPr>
              <p:cNvPr id="1019" name="Google Shape;1019;p173"/>
              <p:cNvCxnSpPr/>
              <p:nvPr/>
            </p:nvCxnSpPr>
            <p:spPr>
              <a:xfrm>
                <a:off x="1514378" y="2176272"/>
                <a:ext cx="0" cy="337800"/>
              </a:xfrm>
              <a:prstGeom prst="straightConnector1">
                <a:avLst/>
              </a:prstGeom>
              <a:noFill/>
              <a:ln w="12700" cap="flat" cmpd="sng">
                <a:solidFill>
                  <a:schemeClr val="lt2"/>
                </a:solidFill>
                <a:prstDash val="solid"/>
                <a:bevel/>
                <a:headEnd type="none" w="sm" len="sm"/>
                <a:tailEnd type="none" w="sm" len="sm"/>
              </a:ln>
            </p:spPr>
          </p:cxnSp>
          <p:cxnSp>
            <p:nvCxnSpPr>
              <p:cNvPr id="1020" name="Google Shape;1020;p173"/>
              <p:cNvCxnSpPr/>
              <p:nvPr/>
            </p:nvCxnSpPr>
            <p:spPr>
              <a:xfrm>
                <a:off x="1606367" y="2176271"/>
                <a:ext cx="0" cy="337800"/>
              </a:xfrm>
              <a:prstGeom prst="straightConnector1">
                <a:avLst/>
              </a:prstGeom>
              <a:noFill/>
              <a:ln w="12700" cap="flat" cmpd="sng">
                <a:solidFill>
                  <a:schemeClr val="lt2"/>
                </a:solidFill>
                <a:prstDash val="solid"/>
                <a:bevel/>
                <a:headEnd type="none" w="sm" len="sm"/>
                <a:tailEnd type="none" w="sm" len="sm"/>
              </a:ln>
            </p:spPr>
          </p:cxnSp>
          <p:cxnSp>
            <p:nvCxnSpPr>
              <p:cNvPr id="1021" name="Google Shape;1021;p173"/>
              <p:cNvCxnSpPr/>
              <p:nvPr/>
            </p:nvCxnSpPr>
            <p:spPr>
              <a:xfrm>
                <a:off x="1728499" y="2176272"/>
                <a:ext cx="0" cy="337800"/>
              </a:xfrm>
              <a:prstGeom prst="straightConnector1">
                <a:avLst/>
              </a:prstGeom>
              <a:noFill/>
              <a:ln w="12700" cap="flat" cmpd="sng">
                <a:solidFill>
                  <a:schemeClr val="lt2"/>
                </a:solidFill>
                <a:prstDash val="solid"/>
                <a:bevel/>
                <a:headEnd type="none" w="sm" len="sm"/>
                <a:tailEnd type="none" w="sm" len="sm"/>
              </a:ln>
            </p:spPr>
          </p:cxnSp>
          <p:cxnSp>
            <p:nvCxnSpPr>
              <p:cNvPr id="1022" name="Google Shape;1022;p173"/>
              <p:cNvCxnSpPr/>
              <p:nvPr/>
            </p:nvCxnSpPr>
            <p:spPr>
              <a:xfrm>
                <a:off x="1820488" y="2176271"/>
                <a:ext cx="0" cy="337800"/>
              </a:xfrm>
              <a:prstGeom prst="straightConnector1">
                <a:avLst/>
              </a:prstGeom>
              <a:noFill/>
              <a:ln w="12700" cap="flat" cmpd="sng">
                <a:solidFill>
                  <a:schemeClr val="lt2"/>
                </a:solidFill>
                <a:prstDash val="solid"/>
                <a:bevel/>
                <a:headEnd type="none" w="sm" len="sm"/>
                <a:tailEnd type="none" w="sm" len="sm"/>
              </a:ln>
            </p:spPr>
          </p:cxnSp>
        </p:grpSp>
        <p:pic>
          <p:nvPicPr>
            <p:cNvPr id="1023" name="Google Shape;1023;p173"/>
            <p:cNvPicPr preferRelativeResize="0"/>
            <p:nvPr/>
          </p:nvPicPr>
          <p:blipFill rotWithShape="1">
            <a:blip r:embed="rId6">
              <a:alphaModFix/>
            </a:blip>
            <a:srcRect/>
            <a:stretch/>
          </p:blipFill>
          <p:spPr>
            <a:xfrm>
              <a:off x="3476232" y="1990628"/>
              <a:ext cx="844800" cy="406500"/>
            </a:xfrm>
            <a:prstGeom prst="rect">
              <a:avLst/>
            </a:prstGeom>
            <a:noFill/>
            <a:ln>
              <a:noFill/>
            </a:ln>
          </p:spPr>
        </p:pic>
        <p:cxnSp>
          <p:nvCxnSpPr>
            <p:cNvPr id="1024" name="Google Shape;1024;p173"/>
            <p:cNvCxnSpPr>
              <a:stCxn id="1011" idx="3"/>
              <a:endCxn id="1018" idx="1"/>
            </p:cNvCxnSpPr>
            <p:nvPr/>
          </p:nvCxnSpPr>
          <p:spPr>
            <a:xfrm rot="10800000" flipH="1">
              <a:off x="1555284" y="2720593"/>
              <a:ext cx="2001600" cy="2400"/>
            </a:xfrm>
            <a:prstGeom prst="straightConnector1">
              <a:avLst/>
            </a:prstGeom>
            <a:noFill/>
            <a:ln w="12700" cap="flat" cmpd="sng">
              <a:solidFill>
                <a:schemeClr val="accent1"/>
              </a:solidFill>
              <a:prstDash val="solid"/>
              <a:bevel/>
              <a:headEnd type="triangle" w="med" len="med"/>
              <a:tailEnd type="triangle" w="med" len="med"/>
            </a:ln>
          </p:spPr>
        </p:cxnSp>
        <p:sp>
          <p:nvSpPr>
            <p:cNvPr id="1025" name="Google Shape;1025;p173"/>
            <p:cNvSpPr txBox="1"/>
            <p:nvPr/>
          </p:nvSpPr>
          <p:spPr>
            <a:xfrm>
              <a:off x="1745744" y="2348335"/>
              <a:ext cx="1560600" cy="438600"/>
            </a:xfrm>
            <a:prstGeom prst="rect">
              <a:avLst/>
            </a:prstGeom>
            <a:noFill/>
            <a:ln>
              <a:noFill/>
            </a:ln>
          </p:spPr>
          <p:txBody>
            <a:bodyPr spcFirstLastPara="1" wrap="square" lIns="34275" tIns="34275" rIns="34275" bIns="3427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0095E5"/>
                  </a:solidFill>
                  <a:effectLst/>
                  <a:uLnTx/>
                  <a:uFillTx/>
                  <a:latin typeface="Arial"/>
                  <a:ea typeface="Arial"/>
                  <a:cs typeface="Arial"/>
                  <a:sym typeface="Arial"/>
                </a:rPr>
                <a:t>App-Net: </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0095E5"/>
                  </a:solidFill>
                  <a:effectLst/>
                  <a:uLnTx/>
                  <a:uFillTx/>
                  <a:latin typeface="Arial"/>
                  <a:ea typeface="Arial"/>
                  <a:cs typeface="Arial"/>
                  <a:sym typeface="Arial"/>
                </a:rPr>
                <a:t>10.0.0.0/24</a:t>
              </a:r>
              <a:endParaRPr kumimoji="0" sz="1200" b="0" i="0" u="none" strike="noStrike" kern="0" cap="none" spc="0" normalizeH="0" baseline="0" noProof="0">
                <a:ln>
                  <a:noFill/>
                </a:ln>
                <a:solidFill>
                  <a:srgbClr val="0095E5"/>
                </a:solidFill>
                <a:effectLst/>
                <a:uLnTx/>
                <a:uFillTx/>
                <a:latin typeface="Arial"/>
                <a:ea typeface="Arial"/>
                <a:cs typeface="Arial"/>
                <a:sym typeface="Arial"/>
              </a:endParaRPr>
            </a:p>
          </p:txBody>
        </p:sp>
        <p:sp>
          <p:nvSpPr>
            <p:cNvPr id="1026" name="Google Shape;1026;p173"/>
            <p:cNvSpPr txBox="1"/>
            <p:nvPr/>
          </p:nvSpPr>
          <p:spPr>
            <a:xfrm>
              <a:off x="693266" y="3075090"/>
              <a:ext cx="1227300" cy="253800"/>
            </a:xfrm>
            <a:prstGeom prst="rect">
              <a:avLst/>
            </a:prstGeom>
            <a:noFill/>
            <a:ln>
              <a:noFill/>
            </a:ln>
          </p:spPr>
          <p:txBody>
            <a:bodyPr spcFirstLastPara="1" wrap="square" lIns="34275" tIns="34275" rIns="34275" bIns="34275" anchor="t" anchorCtr="0">
              <a:noAutofit/>
            </a:bodyPr>
            <a:lstStyle/>
            <a:p>
              <a:pPr marL="0" marR="0" lvl="0" indent="0" algn="ctr" defTabSz="914400" rtl="0" eaLnBrk="1" fontAlgn="auto" latinLnBrk="0" hangingPunct="1">
                <a:lnSpc>
                  <a:spcPct val="100000"/>
                </a:lnSpc>
                <a:spcBef>
                  <a:spcPts val="0"/>
                </a:spcBef>
                <a:spcAft>
                  <a:spcPts val="0"/>
                </a:spcAft>
                <a:buClr>
                  <a:srgbClr val="2F474F"/>
                </a:buClr>
                <a:buSzTx/>
                <a:buFont typeface="Arial"/>
                <a:buNone/>
                <a:tabLst/>
                <a:defRPr/>
              </a:pPr>
              <a:r>
                <a:rPr kumimoji="0" lang="en-US" sz="1200" b="0" i="0" u="none" strike="noStrike" kern="0" cap="none" spc="0" normalizeH="0" baseline="0" noProof="0">
                  <a:ln>
                    <a:noFill/>
                  </a:ln>
                  <a:solidFill>
                    <a:srgbClr val="2F474F"/>
                  </a:solidFill>
                  <a:effectLst/>
                  <a:uLnTx/>
                  <a:uFillTx/>
                  <a:latin typeface="Arial"/>
                  <a:ea typeface="Arial"/>
                  <a:cs typeface="Arial"/>
                  <a:sym typeface="Arial"/>
                </a:rPr>
                <a:t>10.0.0.1</a:t>
              </a:r>
              <a:endParaRPr kumimoji="0" sz="1200" b="0" i="0" u="none" strike="noStrike" kern="0" cap="none" spc="0" normalizeH="0" baseline="0" noProof="0">
                <a:ln>
                  <a:noFill/>
                </a:ln>
                <a:solidFill>
                  <a:srgbClr val="2F474F"/>
                </a:solidFill>
                <a:effectLst/>
                <a:uLnTx/>
                <a:uFillTx/>
                <a:latin typeface="Arial"/>
                <a:ea typeface="Arial"/>
                <a:cs typeface="Arial"/>
                <a:sym typeface="Arial"/>
              </a:endParaRPr>
            </a:p>
          </p:txBody>
        </p:sp>
        <p:sp>
          <p:nvSpPr>
            <p:cNvPr id="1027" name="Google Shape;1027;p173"/>
            <p:cNvSpPr txBox="1"/>
            <p:nvPr/>
          </p:nvSpPr>
          <p:spPr>
            <a:xfrm>
              <a:off x="3379345" y="3080866"/>
              <a:ext cx="870600" cy="253800"/>
            </a:xfrm>
            <a:prstGeom prst="rect">
              <a:avLst/>
            </a:prstGeom>
            <a:noFill/>
            <a:ln>
              <a:noFill/>
            </a:ln>
          </p:spPr>
          <p:txBody>
            <a:bodyPr spcFirstLastPara="1" wrap="square" lIns="34275" tIns="34275" rIns="34275" bIns="34275" anchor="t" anchorCtr="0">
              <a:noAutofit/>
            </a:bodyPr>
            <a:lstStyle/>
            <a:p>
              <a:pPr marL="0" marR="0" lvl="0" indent="0" algn="ctr" defTabSz="914400" rtl="0" eaLnBrk="1" fontAlgn="auto" latinLnBrk="0" hangingPunct="1">
                <a:lnSpc>
                  <a:spcPct val="100000"/>
                </a:lnSpc>
                <a:spcBef>
                  <a:spcPts val="0"/>
                </a:spcBef>
                <a:spcAft>
                  <a:spcPts val="0"/>
                </a:spcAft>
                <a:buClr>
                  <a:srgbClr val="2F474F"/>
                </a:buClr>
                <a:buSzTx/>
                <a:buFont typeface="Arial"/>
                <a:buNone/>
                <a:tabLst/>
                <a:defRPr/>
              </a:pPr>
              <a:r>
                <a:rPr kumimoji="0" lang="en-US" sz="1200" b="0" i="0" u="none" strike="noStrike" kern="0" cap="none" spc="0" normalizeH="0" baseline="0" noProof="0">
                  <a:ln>
                    <a:noFill/>
                  </a:ln>
                  <a:solidFill>
                    <a:srgbClr val="2F474F"/>
                  </a:solidFill>
                  <a:effectLst/>
                  <a:uLnTx/>
                  <a:uFillTx/>
                  <a:latin typeface="Arial"/>
                  <a:ea typeface="Arial"/>
                  <a:cs typeface="Arial"/>
                  <a:sym typeface="Arial"/>
                </a:rPr>
                <a:t>10.0.0.2</a:t>
              </a:r>
              <a:endParaRPr kumimoji="0" sz="1200" b="0" i="0" u="none" strike="noStrike" kern="0" cap="none" spc="0" normalizeH="0" baseline="0" noProof="0">
                <a:ln>
                  <a:noFill/>
                </a:ln>
                <a:solidFill>
                  <a:srgbClr val="2F474F"/>
                </a:solidFill>
                <a:effectLst/>
                <a:uLnTx/>
                <a:uFillTx/>
                <a:latin typeface="Arial"/>
                <a:ea typeface="Arial"/>
                <a:cs typeface="Arial"/>
                <a:sym typeface="Arial"/>
              </a:endParaRPr>
            </a:p>
          </p:txBody>
        </p:sp>
      </p:grpSp>
      <p:sp>
        <p:nvSpPr>
          <p:cNvPr id="1028" name="Google Shape;1028;p173"/>
          <p:cNvSpPr txBox="1"/>
          <p:nvPr/>
        </p:nvSpPr>
        <p:spPr>
          <a:xfrm>
            <a:off x="1052717" y="5155187"/>
            <a:ext cx="10209900" cy="737100"/>
          </a:xfrm>
          <a:prstGeom prst="rect">
            <a:avLst/>
          </a:prstGeom>
          <a:noFill/>
          <a:ln>
            <a:noFill/>
          </a:ln>
        </p:spPr>
        <p:txBody>
          <a:bodyPr spcFirstLastPara="1" wrap="square" lIns="91425" tIns="91425" rIns="91425" bIns="91425" anchor="t" anchorCtr="0">
            <a:noAutofit/>
          </a:bodyPr>
          <a:lstStyle/>
          <a:p>
            <a:pPr marL="285750" marR="0" lvl="0" indent="-285750" algn="l" defTabSz="914400" rtl="0" eaLnBrk="1" fontAlgn="auto" latinLnBrk="0" hangingPunct="1">
              <a:lnSpc>
                <a:spcPct val="100000"/>
              </a:lnSpc>
              <a:spcBef>
                <a:spcPts val="0"/>
              </a:spcBef>
              <a:spcAft>
                <a:spcPts val="0"/>
              </a:spcAft>
              <a:buClr>
                <a:srgbClr val="2F474F"/>
              </a:buClr>
              <a:buSzPts val="1600"/>
              <a:buFont typeface="Arial"/>
              <a:buChar char="•"/>
              <a:tabLst/>
              <a:defRPr/>
            </a:pPr>
            <a:r>
              <a:rPr kumimoji="0" lang="en-US" sz="1600" b="0" i="0" u="none" strike="noStrike" kern="0" cap="none" spc="0" normalizeH="0" baseline="0" noProof="0">
                <a:ln>
                  <a:noFill/>
                </a:ln>
                <a:solidFill>
                  <a:srgbClr val="2F474F"/>
                </a:solidFill>
                <a:effectLst/>
                <a:uLnTx/>
                <a:uFillTx/>
                <a:latin typeface="Arial"/>
                <a:ea typeface="Arial"/>
                <a:cs typeface="Arial"/>
                <a:sym typeface="Arial"/>
              </a:rPr>
              <a:t>Leverage best-in-class technologies across Windows and Linux</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2F474F"/>
              </a:buClr>
              <a:buSzPts val="1600"/>
              <a:buFont typeface="Arial"/>
              <a:buChar char="•"/>
              <a:tabLst/>
              <a:defRPr/>
            </a:pPr>
            <a:r>
              <a:rPr kumimoji="0" lang="en-US" sz="1600" b="0" i="0" u="none" strike="noStrike" kern="0" cap="none" spc="0" normalizeH="0" baseline="0" noProof="0">
                <a:ln>
                  <a:noFill/>
                </a:ln>
                <a:solidFill>
                  <a:srgbClr val="2F474F"/>
                </a:solidFill>
                <a:effectLst/>
                <a:uLnTx/>
                <a:uFillTx/>
                <a:latin typeface="Arial"/>
                <a:ea typeface="Arial"/>
                <a:cs typeface="Arial"/>
                <a:sym typeface="Arial"/>
              </a:rPr>
              <a:t>Connect Windows and Linux containers in the same cluster through a common overlay network</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2F474F"/>
              </a:buClr>
              <a:buSzPts val="1600"/>
              <a:buFont typeface="Arial"/>
              <a:buChar char="•"/>
              <a:tabLst/>
              <a:defRPr/>
            </a:pPr>
            <a:r>
              <a:rPr kumimoji="0" lang="en-US" sz="1600" b="0" i="0" u="none" strike="noStrike" kern="0" cap="none" spc="0" normalizeH="0" baseline="0" noProof="0">
                <a:ln>
                  <a:noFill/>
                </a:ln>
                <a:solidFill>
                  <a:srgbClr val="2F474F"/>
                </a:solidFill>
                <a:effectLst/>
                <a:uLnTx/>
                <a:uFillTx/>
                <a:latin typeface="Arial"/>
                <a:ea typeface="Arial"/>
                <a:cs typeface="Arial"/>
                <a:sym typeface="Arial"/>
              </a:rPr>
              <a:t>Build Compose files for hybrid applications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2F474F"/>
              </a:buClr>
              <a:buSzPts val="1600"/>
              <a:buFont typeface="Arial"/>
              <a:buChar char="•"/>
              <a:tabLst/>
              <a:defRPr/>
            </a:pPr>
            <a:r>
              <a:rPr kumimoji="0" lang="en-US" sz="1600" b="0" i="0" u="none" strike="noStrike" kern="0" cap="none" spc="0" normalizeH="0" baseline="0" noProof="0">
                <a:ln>
                  <a:noFill/>
                </a:ln>
                <a:solidFill>
                  <a:srgbClr val="2F474F"/>
                </a:solidFill>
                <a:effectLst/>
                <a:uLnTx/>
                <a:uFillTx/>
                <a:latin typeface="Arial"/>
                <a:ea typeface="Arial"/>
                <a:cs typeface="Arial"/>
                <a:sym typeface="Arial"/>
              </a:rPr>
              <a:t>Leverage labels and constraints for intelligent placement and scheduling</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85750" marR="0" lvl="0" indent="-184150" algn="l" defTabSz="914400" rtl="0" eaLnBrk="1" fontAlgn="auto" latinLnBrk="0" hangingPunct="1">
              <a:lnSpc>
                <a:spcPct val="100000"/>
              </a:lnSpc>
              <a:spcBef>
                <a:spcPts val="0"/>
              </a:spcBef>
              <a:spcAft>
                <a:spcPts val="0"/>
              </a:spcAft>
              <a:buClr>
                <a:srgbClr val="0095E5"/>
              </a:buClr>
              <a:buSzPts val="1600"/>
              <a:buFont typeface="Arial"/>
              <a:buNone/>
              <a:tabLst/>
              <a:defRPr/>
            </a:pPr>
            <a:endParaRPr kumimoji="0" sz="1600" b="0" i="0" u="none" strike="noStrike" kern="0" cap="none" spc="0" normalizeH="0" baseline="0" noProof="0">
              <a:ln>
                <a:noFill/>
              </a:ln>
              <a:solidFill>
                <a:srgbClr val="2F474F"/>
              </a:solidFill>
              <a:effectLst/>
              <a:uLnTx/>
              <a:uFillTx/>
              <a:latin typeface="Arial"/>
              <a:ea typeface="Arial"/>
              <a:cs typeface="Arial"/>
              <a:sym typeface="Arial"/>
            </a:endParaRPr>
          </a:p>
        </p:txBody>
      </p:sp>
      <p:sp>
        <p:nvSpPr>
          <p:cNvPr id="1030" name="Google Shape;1030;p17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Interoperability across Linux and Windows</a:t>
            </a:r>
            <a:endParaRPr dirty="0"/>
          </a:p>
        </p:txBody>
      </p:sp>
    </p:spTree>
    <p:extLst>
      <p:ext uri="{BB962C8B-B14F-4D97-AF65-F5344CB8AC3E}">
        <p14:creationId xmlns:p14="http://schemas.microsoft.com/office/powerpoint/2010/main" val="236373198"/>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33" name="Google Shape;1233;p176"/>
          <p:cNvSpPr txBox="1">
            <a:spLocks noGrp="1"/>
          </p:cNvSpPr>
          <p:nvPr>
            <p:ph type="title"/>
          </p:nvPr>
        </p:nvSpPr>
        <p:spPr>
          <a:xfrm>
            <a:off x="1998425" y="368250"/>
            <a:ext cx="9621900" cy="65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2F474F"/>
              </a:buClr>
              <a:buFont typeface="Arial"/>
              <a:buNone/>
            </a:pPr>
            <a:r>
              <a:rPr lang="en-US"/>
              <a:t>Deploy Applications via GUI or CLI</a:t>
            </a:r>
            <a:endParaRPr/>
          </a:p>
        </p:txBody>
      </p:sp>
      <p:sp>
        <p:nvSpPr>
          <p:cNvPr id="1234" name="Google Shape;1234;p176"/>
          <p:cNvSpPr txBox="1">
            <a:spLocks noGrp="1"/>
          </p:cNvSpPr>
          <p:nvPr>
            <p:ph type="body" idx="1"/>
          </p:nvPr>
        </p:nvSpPr>
        <p:spPr>
          <a:xfrm>
            <a:off x="7926200" y="1186425"/>
            <a:ext cx="3916500" cy="45312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chemeClr val="lt2"/>
              </a:buClr>
              <a:buSzPts val="2000"/>
              <a:buFont typeface="Arial"/>
              <a:buChar char="•"/>
            </a:pPr>
            <a:r>
              <a:rPr lang="en-US" sz="2000">
                <a:solidFill>
                  <a:schemeClr val="lt2"/>
                </a:solidFill>
              </a:rPr>
              <a:t>Docker EE offers an easy to use GUI to deploy Swarm services and Kube deployments</a:t>
            </a:r>
            <a:endParaRPr sz="2000">
              <a:solidFill>
                <a:schemeClr val="lt2"/>
              </a:solidFill>
            </a:endParaRPr>
          </a:p>
          <a:p>
            <a:pPr marL="457200" lvl="0" indent="-355600" algn="l" rtl="0">
              <a:spcBef>
                <a:spcPts val="1000"/>
              </a:spcBef>
              <a:spcAft>
                <a:spcPts val="0"/>
              </a:spcAft>
              <a:buClr>
                <a:schemeClr val="lt2"/>
              </a:buClr>
              <a:buSzPts val="2000"/>
              <a:buFont typeface="Arial"/>
              <a:buChar char="•"/>
            </a:pPr>
            <a:r>
              <a:rPr lang="en-US" sz="2000">
                <a:solidFill>
                  <a:schemeClr val="lt2"/>
                </a:solidFill>
              </a:rPr>
              <a:t>Can also connect local client (docker/kubectl) to UCP API with user certificates and run commands</a:t>
            </a:r>
            <a:endParaRPr sz="2000">
              <a:solidFill>
                <a:schemeClr val="lt2"/>
              </a:solidFill>
            </a:endParaRPr>
          </a:p>
          <a:p>
            <a:pPr marL="457200" lvl="0" indent="-355600" algn="l" rtl="0">
              <a:spcBef>
                <a:spcPts val="1000"/>
              </a:spcBef>
              <a:spcAft>
                <a:spcPts val="1000"/>
              </a:spcAft>
              <a:buClr>
                <a:schemeClr val="lt2"/>
              </a:buClr>
              <a:buSzPts val="2000"/>
              <a:buFont typeface="Arial"/>
              <a:buChar char="•"/>
            </a:pPr>
            <a:r>
              <a:rPr lang="en-US" sz="2000">
                <a:solidFill>
                  <a:schemeClr val="lt2"/>
                </a:solidFill>
              </a:rPr>
              <a:t>Both methods enforce permissions and limit unauthorized access</a:t>
            </a:r>
            <a:endParaRPr sz="2000">
              <a:solidFill>
                <a:schemeClr val="lt2"/>
              </a:solidFill>
            </a:endParaRPr>
          </a:p>
        </p:txBody>
      </p:sp>
      <p:sp>
        <p:nvSpPr>
          <p:cNvPr id="1235" name="Google Shape;1235;p176"/>
          <p:cNvSpPr txBox="1"/>
          <p:nvPr/>
        </p:nvSpPr>
        <p:spPr>
          <a:xfrm>
            <a:off x="0" y="325350"/>
            <a:ext cx="1829100" cy="739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95E5"/>
              </a:buClr>
              <a:buSzTx/>
              <a:buFont typeface="Arial"/>
              <a:buNone/>
              <a:tabLst/>
              <a:defRPr/>
            </a:pPr>
            <a:r>
              <a:rPr kumimoji="0" lang="en-US" sz="2000" b="0" i="0" u="none" strike="noStrike" kern="0" cap="none" spc="0" normalizeH="0" baseline="0" noProof="0">
                <a:ln>
                  <a:noFill/>
                </a:ln>
                <a:solidFill>
                  <a:srgbClr val="FFFFFF"/>
                </a:solidFill>
                <a:effectLst/>
                <a:uLnTx/>
                <a:uFillTx/>
                <a:latin typeface="Arial"/>
                <a:cs typeface="Arial"/>
                <a:sym typeface="Arial"/>
              </a:rPr>
              <a:t>CHOICE</a:t>
            </a:r>
            <a:endParaRPr kumimoji="0" sz="2000" b="0" i="0" u="none" strike="noStrike" kern="0" cap="none" spc="0" normalizeH="0" baseline="0" noProof="0">
              <a:ln>
                <a:noFill/>
              </a:ln>
              <a:solidFill>
                <a:srgbClr val="FFFFFF"/>
              </a:solidFill>
              <a:effectLst/>
              <a:uLnTx/>
              <a:uFillTx/>
              <a:latin typeface="Arial"/>
              <a:cs typeface="Arial"/>
              <a:sym typeface="Arial"/>
            </a:endParaRPr>
          </a:p>
        </p:txBody>
      </p:sp>
      <p:pic>
        <p:nvPicPr>
          <p:cNvPr id="1236" name="Google Shape;1236;p176"/>
          <p:cNvPicPr preferRelativeResize="0"/>
          <p:nvPr/>
        </p:nvPicPr>
        <p:blipFill>
          <a:blip r:embed="rId3">
            <a:alphaModFix/>
          </a:blip>
          <a:stretch>
            <a:fillRect/>
          </a:stretch>
        </p:blipFill>
        <p:spPr>
          <a:xfrm>
            <a:off x="182363" y="1664775"/>
            <a:ext cx="7667625" cy="4191000"/>
          </a:xfrm>
          <a:prstGeom prst="rect">
            <a:avLst/>
          </a:prstGeom>
          <a:noFill/>
          <a:ln>
            <a:noFill/>
          </a:ln>
        </p:spPr>
      </p:pic>
    </p:spTree>
    <p:extLst>
      <p:ext uri="{BB962C8B-B14F-4D97-AF65-F5344CB8AC3E}">
        <p14:creationId xmlns:p14="http://schemas.microsoft.com/office/powerpoint/2010/main" val="36014075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C36169-6C77-6143-9B16-087C970FA6D8}"/>
              </a:ext>
            </a:extLst>
          </p:cNvPr>
          <p:cNvSpPr>
            <a:spLocks noGrp="1"/>
          </p:cNvSpPr>
          <p:nvPr>
            <p:ph type="title"/>
          </p:nvPr>
        </p:nvSpPr>
        <p:spPr/>
        <p:txBody>
          <a:bodyPr/>
          <a:lstStyle/>
          <a:p>
            <a:r>
              <a:rPr lang="en-US" dirty="0"/>
              <a:t>Container Orchestration</a:t>
            </a:r>
          </a:p>
        </p:txBody>
      </p:sp>
      <p:sp>
        <p:nvSpPr>
          <p:cNvPr id="4" name="Text Placeholder 3">
            <a:extLst>
              <a:ext uri="{FF2B5EF4-FFF2-40B4-BE49-F238E27FC236}">
                <a16:creationId xmlns:a16="http://schemas.microsoft.com/office/drawing/2014/main" id="{C4CDD580-EBB5-2F47-8882-4B8DECEC7AED}"/>
              </a:ext>
            </a:extLst>
          </p:cNvPr>
          <p:cNvSpPr>
            <a:spLocks noGrp="1"/>
          </p:cNvSpPr>
          <p:nvPr>
            <p:ph type="body" idx="2"/>
          </p:nvPr>
        </p:nvSpPr>
        <p:spPr/>
        <p:txBody>
          <a:bodyPr/>
          <a:lstStyle/>
          <a:p>
            <a:r>
              <a:rPr lang="en-US" dirty="0"/>
              <a:t>Operationalize multiple containers across a cluster of multiple nodes</a:t>
            </a:r>
          </a:p>
        </p:txBody>
      </p:sp>
      <p:grpSp>
        <p:nvGrpSpPr>
          <p:cNvPr id="84" name="Group 83">
            <a:extLst>
              <a:ext uri="{FF2B5EF4-FFF2-40B4-BE49-F238E27FC236}">
                <a16:creationId xmlns:a16="http://schemas.microsoft.com/office/drawing/2014/main" id="{94A38A99-2E8A-FA44-AC85-9C71C4A28612}"/>
              </a:ext>
            </a:extLst>
          </p:cNvPr>
          <p:cNvGrpSpPr/>
          <p:nvPr/>
        </p:nvGrpSpPr>
        <p:grpSpPr>
          <a:xfrm>
            <a:off x="1239614" y="2288805"/>
            <a:ext cx="9712773" cy="4023428"/>
            <a:chOff x="1286687" y="2288805"/>
            <a:chExt cx="9712773" cy="4023428"/>
          </a:xfrm>
        </p:grpSpPr>
        <p:grpSp>
          <p:nvGrpSpPr>
            <p:cNvPr id="5" name="Group 4">
              <a:extLst>
                <a:ext uri="{FF2B5EF4-FFF2-40B4-BE49-F238E27FC236}">
                  <a16:creationId xmlns:a16="http://schemas.microsoft.com/office/drawing/2014/main" id="{46EACF5F-DD16-DF43-958C-511E09214B50}"/>
                </a:ext>
              </a:extLst>
            </p:cNvPr>
            <p:cNvGrpSpPr/>
            <p:nvPr/>
          </p:nvGrpSpPr>
          <p:grpSpPr>
            <a:xfrm>
              <a:off x="1286687" y="3054186"/>
              <a:ext cx="9618627" cy="905210"/>
              <a:chOff x="1312487" y="3114934"/>
              <a:chExt cx="9811501" cy="923362"/>
            </a:xfrm>
          </p:grpSpPr>
          <p:sp>
            <p:nvSpPr>
              <p:cNvPr id="6" name="TextBox 5">
                <a:extLst>
                  <a:ext uri="{FF2B5EF4-FFF2-40B4-BE49-F238E27FC236}">
                    <a16:creationId xmlns:a16="http://schemas.microsoft.com/office/drawing/2014/main" id="{FCC471C6-6511-8242-B0C5-7FDDE44FD7A9}"/>
                  </a:ext>
                </a:extLst>
              </p:cNvPr>
              <p:cNvSpPr txBox="1"/>
              <p:nvPr/>
            </p:nvSpPr>
            <p:spPr>
              <a:xfrm>
                <a:off x="1312487" y="3114934"/>
                <a:ext cx="1655536" cy="609414"/>
              </a:xfrm>
              <a:prstGeom prst="rect">
                <a:avLst/>
              </a:prstGeom>
              <a:noFill/>
            </p:spPr>
            <p:txBody>
              <a:bodyPr wrap="square" lIns="143428" tIns="143428" rIns="143428" bIns="143428" rtlCol="0">
                <a:spAutoFit/>
              </a:bodyPr>
              <a:lstStyle/>
              <a:p>
                <a:pPr marL="0" marR="0" lvl="0" indent="0" algn="ctr" defTabSz="457120" rtl="0" eaLnBrk="1" fontAlgn="auto" latinLnBrk="0" hangingPunct="0">
                  <a:lnSpc>
                    <a:spcPct val="100000"/>
                  </a:lnSpc>
                  <a:spcBef>
                    <a:spcPts val="0"/>
                  </a:spcBef>
                  <a:spcAft>
                    <a:spcPts val="2353"/>
                  </a:spcAft>
                  <a:buClrTx/>
                  <a:buSzTx/>
                  <a:buFontTx/>
                  <a:buNone/>
                  <a:tabLst/>
                  <a:defRPr/>
                </a:pPr>
                <a:r>
                  <a:rPr kumimoji="0" lang="en-US" sz="2000" b="0" i="0" u="none" strike="noStrike" kern="0" cap="none" spc="0" normalizeH="0" baseline="0" noProof="0">
                    <a:ln>
                      <a:noFill/>
                    </a:ln>
                    <a:solidFill>
                      <a:srgbClr val="0095E5"/>
                    </a:solidFill>
                    <a:effectLst/>
                    <a:uLnTx/>
                    <a:uFillTx/>
                    <a:latin typeface="Arial" panose="020B0604020202020204" pitchFamily="34" charset="0"/>
                    <a:cs typeface="Arial" panose="020B0604020202020204" pitchFamily="34" charset="0"/>
                    <a:sym typeface="Arial"/>
                  </a:rPr>
                  <a:t>Scheduling</a:t>
                </a:r>
              </a:p>
            </p:txBody>
          </p:sp>
          <p:sp>
            <p:nvSpPr>
              <p:cNvPr id="7" name="TextBox 6">
                <a:extLst>
                  <a:ext uri="{FF2B5EF4-FFF2-40B4-BE49-F238E27FC236}">
                    <a16:creationId xmlns:a16="http://schemas.microsoft.com/office/drawing/2014/main" id="{E5C4A1E5-A9A2-5E4F-87CD-CB510579D134}"/>
                  </a:ext>
                </a:extLst>
              </p:cNvPr>
              <p:cNvSpPr txBox="1"/>
              <p:nvPr/>
            </p:nvSpPr>
            <p:spPr>
              <a:xfrm>
                <a:off x="3831369" y="3114934"/>
                <a:ext cx="2055082" cy="923362"/>
              </a:xfrm>
              <a:prstGeom prst="rect">
                <a:avLst/>
              </a:prstGeom>
              <a:noFill/>
            </p:spPr>
            <p:txBody>
              <a:bodyPr wrap="square" lIns="143428" tIns="143428" rIns="143428" bIns="143428" rtlCol="0">
                <a:spAutoFit/>
              </a:bodyPr>
              <a:lstStyle/>
              <a:p>
                <a:pPr marL="0" marR="0" lvl="0" indent="0" algn="ctr" defTabSz="457120" rtl="0" eaLnBrk="1" fontAlgn="auto" latinLnBrk="0" hangingPunct="0">
                  <a:lnSpc>
                    <a:spcPct val="100000"/>
                  </a:lnSpc>
                  <a:spcBef>
                    <a:spcPts val="0"/>
                  </a:spcBef>
                  <a:spcAft>
                    <a:spcPts val="2353"/>
                  </a:spcAft>
                  <a:buClrTx/>
                  <a:buSzTx/>
                  <a:buFontTx/>
                  <a:buNone/>
                  <a:tabLst/>
                  <a:defRPr/>
                </a:pPr>
                <a:r>
                  <a:rPr kumimoji="0" lang="en-US" sz="2000" b="0" i="0" u="none" strike="noStrike" kern="0" cap="none" spc="0" normalizeH="0" baseline="0" noProof="0">
                    <a:ln>
                      <a:noFill/>
                    </a:ln>
                    <a:solidFill>
                      <a:srgbClr val="0095E5"/>
                    </a:solidFill>
                    <a:effectLst/>
                    <a:uLnTx/>
                    <a:uFillTx/>
                    <a:latin typeface="Arial" panose="020B0604020202020204" pitchFamily="34" charset="0"/>
                    <a:cs typeface="Arial" panose="020B0604020202020204" pitchFamily="34" charset="0"/>
                    <a:sym typeface="Arial"/>
                  </a:rPr>
                  <a:t>Affinity/anti-affinity</a:t>
                </a:r>
              </a:p>
            </p:txBody>
          </p:sp>
          <p:sp>
            <p:nvSpPr>
              <p:cNvPr id="8" name="TextBox 7">
                <a:extLst>
                  <a:ext uri="{FF2B5EF4-FFF2-40B4-BE49-F238E27FC236}">
                    <a16:creationId xmlns:a16="http://schemas.microsoft.com/office/drawing/2014/main" id="{7B8B2C51-EC53-0044-AA7A-05F50BA8CB88}"/>
                  </a:ext>
                </a:extLst>
              </p:cNvPr>
              <p:cNvSpPr txBox="1"/>
              <p:nvPr/>
            </p:nvSpPr>
            <p:spPr>
              <a:xfrm>
                <a:off x="6749797" y="3114934"/>
                <a:ext cx="1655536" cy="923362"/>
              </a:xfrm>
              <a:prstGeom prst="rect">
                <a:avLst/>
              </a:prstGeom>
              <a:noFill/>
            </p:spPr>
            <p:txBody>
              <a:bodyPr wrap="square" lIns="143428" tIns="143428" rIns="143428" bIns="143428" rtlCol="0">
                <a:spAutoFit/>
              </a:bodyPr>
              <a:lstStyle/>
              <a:p>
                <a:pPr marL="0" marR="0" lvl="0" indent="0" algn="ctr" defTabSz="457120" rtl="0" eaLnBrk="1" fontAlgn="auto" latinLnBrk="0" hangingPunct="0">
                  <a:lnSpc>
                    <a:spcPct val="100000"/>
                  </a:lnSpc>
                  <a:spcBef>
                    <a:spcPts val="0"/>
                  </a:spcBef>
                  <a:spcAft>
                    <a:spcPts val="2353"/>
                  </a:spcAft>
                  <a:buClrTx/>
                  <a:buSzTx/>
                  <a:buFontTx/>
                  <a:buNone/>
                  <a:tabLst/>
                  <a:defRPr/>
                </a:pPr>
                <a:r>
                  <a:rPr kumimoji="0" lang="en-US" sz="2000" b="0" i="0" u="none" strike="noStrike" kern="0" cap="none" spc="0" normalizeH="0" baseline="0" noProof="0">
                    <a:ln>
                      <a:noFill/>
                    </a:ln>
                    <a:solidFill>
                      <a:srgbClr val="0095E5"/>
                    </a:solidFill>
                    <a:effectLst/>
                    <a:uLnTx/>
                    <a:uFillTx/>
                    <a:latin typeface="Arial" panose="020B0604020202020204" pitchFamily="34" charset="0"/>
                    <a:cs typeface="Arial" panose="020B0604020202020204" pitchFamily="34" charset="0"/>
                    <a:sym typeface="Arial"/>
                  </a:rPr>
                  <a:t>Health monitoring</a:t>
                </a:r>
              </a:p>
            </p:txBody>
          </p:sp>
          <p:sp>
            <p:nvSpPr>
              <p:cNvPr id="9" name="TextBox 8">
                <a:extLst>
                  <a:ext uri="{FF2B5EF4-FFF2-40B4-BE49-F238E27FC236}">
                    <a16:creationId xmlns:a16="http://schemas.microsoft.com/office/drawing/2014/main" id="{DE8D6FD5-E1D4-2544-99C3-FCB7D6A9A0BB}"/>
                  </a:ext>
                </a:extLst>
              </p:cNvPr>
              <p:cNvSpPr txBox="1"/>
              <p:nvPr/>
            </p:nvSpPr>
            <p:spPr>
              <a:xfrm>
                <a:off x="9468452" y="3114934"/>
                <a:ext cx="1655536" cy="609414"/>
              </a:xfrm>
              <a:prstGeom prst="rect">
                <a:avLst/>
              </a:prstGeom>
              <a:noFill/>
            </p:spPr>
            <p:txBody>
              <a:bodyPr wrap="square" lIns="143428" tIns="143428" rIns="143428" bIns="143428" rtlCol="0">
                <a:spAutoFit/>
              </a:bodyPr>
              <a:lstStyle/>
              <a:p>
                <a:pPr marL="0" marR="0" lvl="0" indent="0" algn="ctr" defTabSz="457120" rtl="0" eaLnBrk="1" fontAlgn="auto" latinLnBrk="0" hangingPunct="0">
                  <a:lnSpc>
                    <a:spcPct val="100000"/>
                  </a:lnSpc>
                  <a:spcBef>
                    <a:spcPts val="0"/>
                  </a:spcBef>
                  <a:spcAft>
                    <a:spcPts val="2353"/>
                  </a:spcAft>
                  <a:buClrTx/>
                  <a:buSzTx/>
                  <a:buFontTx/>
                  <a:buNone/>
                  <a:tabLst/>
                  <a:defRPr/>
                </a:pPr>
                <a:r>
                  <a:rPr kumimoji="0" lang="en-US" sz="2000" b="0" i="0" u="none" strike="noStrike" kern="0" cap="none" spc="0" normalizeH="0" baseline="0" noProof="0">
                    <a:ln>
                      <a:noFill/>
                    </a:ln>
                    <a:solidFill>
                      <a:srgbClr val="0095E5"/>
                    </a:solidFill>
                    <a:effectLst/>
                    <a:uLnTx/>
                    <a:uFillTx/>
                    <a:latin typeface="Arial" panose="020B0604020202020204" pitchFamily="34" charset="0"/>
                    <a:cs typeface="Arial" panose="020B0604020202020204" pitchFamily="34" charset="0"/>
                    <a:sym typeface="Arial"/>
                  </a:rPr>
                  <a:t>Failover</a:t>
                </a:r>
              </a:p>
            </p:txBody>
          </p:sp>
        </p:grpSp>
        <p:grpSp>
          <p:nvGrpSpPr>
            <p:cNvPr id="10" name="Group 9">
              <a:extLst>
                <a:ext uri="{FF2B5EF4-FFF2-40B4-BE49-F238E27FC236}">
                  <a16:creationId xmlns:a16="http://schemas.microsoft.com/office/drawing/2014/main" id="{5A90BF2A-CDE6-5746-927A-FBA521B32084}"/>
                </a:ext>
              </a:extLst>
            </p:cNvPr>
            <p:cNvGrpSpPr/>
            <p:nvPr/>
          </p:nvGrpSpPr>
          <p:grpSpPr>
            <a:xfrm>
              <a:off x="2537477" y="2614070"/>
              <a:ext cx="7117048" cy="0"/>
              <a:chOff x="2588358" y="2665991"/>
              <a:chExt cx="7259760" cy="0"/>
            </a:xfrm>
          </p:grpSpPr>
          <p:cxnSp>
            <p:nvCxnSpPr>
              <p:cNvPr id="11" name="Straight Connector 10">
                <a:extLst>
                  <a:ext uri="{FF2B5EF4-FFF2-40B4-BE49-F238E27FC236}">
                    <a16:creationId xmlns:a16="http://schemas.microsoft.com/office/drawing/2014/main" id="{29156976-F392-494C-A827-011054612185}"/>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DD3DFDA-63EF-5A46-A4EB-1D99A6C5386C}"/>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3F81FCB-0E00-6E40-8812-488EFC1EE7D5}"/>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E340E137-2612-FD43-AC43-C093A02D84B6}"/>
                </a:ext>
              </a:extLst>
            </p:cNvPr>
            <p:cNvGrpSpPr/>
            <p:nvPr/>
          </p:nvGrpSpPr>
          <p:grpSpPr>
            <a:xfrm>
              <a:off x="1286687" y="5099246"/>
              <a:ext cx="9712773" cy="1212987"/>
              <a:chOff x="1312487" y="5201000"/>
              <a:chExt cx="9907534" cy="1237311"/>
            </a:xfrm>
          </p:grpSpPr>
          <p:sp>
            <p:nvSpPr>
              <p:cNvPr id="15" name="TextBox 14">
                <a:extLst>
                  <a:ext uri="{FF2B5EF4-FFF2-40B4-BE49-F238E27FC236}">
                    <a16:creationId xmlns:a16="http://schemas.microsoft.com/office/drawing/2014/main" id="{E6E3431E-8A18-3E42-9685-47D3C945AB3C}"/>
                  </a:ext>
                </a:extLst>
              </p:cNvPr>
              <p:cNvSpPr txBox="1"/>
              <p:nvPr/>
            </p:nvSpPr>
            <p:spPr>
              <a:xfrm>
                <a:off x="1312487" y="5201000"/>
                <a:ext cx="1655536" cy="609414"/>
              </a:xfrm>
              <a:prstGeom prst="rect">
                <a:avLst/>
              </a:prstGeom>
              <a:noFill/>
            </p:spPr>
            <p:txBody>
              <a:bodyPr wrap="square" lIns="143428" tIns="143428" rIns="143428" bIns="143428" rtlCol="0">
                <a:spAutoFit/>
              </a:bodyPr>
              <a:lstStyle/>
              <a:p>
                <a:pPr marL="0" marR="0" lvl="0" indent="0" algn="ctr" defTabSz="457120" rtl="0" eaLnBrk="1" fontAlgn="auto" latinLnBrk="0" hangingPunct="0">
                  <a:lnSpc>
                    <a:spcPct val="100000"/>
                  </a:lnSpc>
                  <a:spcBef>
                    <a:spcPts val="0"/>
                  </a:spcBef>
                  <a:spcAft>
                    <a:spcPts val="2353"/>
                  </a:spcAft>
                  <a:buClrTx/>
                  <a:buSzTx/>
                  <a:buFontTx/>
                  <a:buNone/>
                  <a:tabLst/>
                  <a:defRPr/>
                </a:pPr>
                <a:r>
                  <a:rPr kumimoji="0" lang="en-US" sz="2000" b="0" i="0" u="none" strike="noStrike" kern="0" cap="none" spc="0" normalizeH="0" baseline="0" noProof="0">
                    <a:ln>
                      <a:noFill/>
                    </a:ln>
                    <a:solidFill>
                      <a:srgbClr val="0095E5"/>
                    </a:solidFill>
                    <a:effectLst/>
                    <a:uLnTx/>
                    <a:uFillTx/>
                    <a:latin typeface="Arial" panose="020B0604020202020204" pitchFamily="34" charset="0"/>
                    <a:cs typeface="Arial" panose="020B0604020202020204" pitchFamily="34" charset="0"/>
                    <a:sym typeface="Arial"/>
                  </a:rPr>
                  <a:t>Scaling</a:t>
                </a:r>
              </a:p>
            </p:txBody>
          </p:sp>
          <p:sp>
            <p:nvSpPr>
              <p:cNvPr id="16" name="TextBox 15">
                <a:extLst>
                  <a:ext uri="{FF2B5EF4-FFF2-40B4-BE49-F238E27FC236}">
                    <a16:creationId xmlns:a16="http://schemas.microsoft.com/office/drawing/2014/main" id="{6FF19B6E-CB4B-B749-92DA-BC673AD260FD}"/>
                  </a:ext>
                </a:extLst>
              </p:cNvPr>
              <p:cNvSpPr txBox="1"/>
              <p:nvPr/>
            </p:nvSpPr>
            <p:spPr>
              <a:xfrm>
                <a:off x="3831369" y="5201000"/>
                <a:ext cx="2055082" cy="609414"/>
              </a:xfrm>
              <a:prstGeom prst="rect">
                <a:avLst/>
              </a:prstGeom>
              <a:noFill/>
            </p:spPr>
            <p:txBody>
              <a:bodyPr wrap="square" lIns="143428" tIns="143428" rIns="143428" bIns="143428" rtlCol="0">
                <a:spAutoFit/>
              </a:bodyPr>
              <a:lstStyle/>
              <a:p>
                <a:pPr marL="0" marR="0" lvl="0" indent="0" algn="ctr" defTabSz="457120" rtl="0" eaLnBrk="1" fontAlgn="auto" latinLnBrk="0" hangingPunct="0">
                  <a:lnSpc>
                    <a:spcPct val="100000"/>
                  </a:lnSpc>
                  <a:spcBef>
                    <a:spcPts val="0"/>
                  </a:spcBef>
                  <a:spcAft>
                    <a:spcPts val="2353"/>
                  </a:spcAft>
                  <a:buClrTx/>
                  <a:buSzTx/>
                  <a:buFontTx/>
                  <a:buNone/>
                  <a:tabLst/>
                  <a:defRPr/>
                </a:pPr>
                <a:r>
                  <a:rPr kumimoji="0" lang="en-US" sz="2000" b="0" i="0" u="none" strike="noStrike" kern="0" cap="none" spc="0" normalizeH="0" baseline="0" noProof="0">
                    <a:ln>
                      <a:noFill/>
                    </a:ln>
                    <a:solidFill>
                      <a:srgbClr val="0095E5"/>
                    </a:solidFill>
                    <a:effectLst/>
                    <a:uLnTx/>
                    <a:uFillTx/>
                    <a:latin typeface="Arial" panose="020B0604020202020204" pitchFamily="34" charset="0"/>
                    <a:cs typeface="Arial" panose="020B0604020202020204" pitchFamily="34" charset="0"/>
                    <a:sym typeface="Arial"/>
                  </a:rPr>
                  <a:t>Networking</a:t>
                </a:r>
              </a:p>
            </p:txBody>
          </p:sp>
          <p:sp>
            <p:nvSpPr>
              <p:cNvPr id="17" name="TextBox 16">
                <a:extLst>
                  <a:ext uri="{FF2B5EF4-FFF2-40B4-BE49-F238E27FC236}">
                    <a16:creationId xmlns:a16="http://schemas.microsoft.com/office/drawing/2014/main" id="{46612B8D-A1DF-4E44-8CF3-17820B1F35F9}"/>
                  </a:ext>
                </a:extLst>
              </p:cNvPr>
              <p:cNvSpPr txBox="1"/>
              <p:nvPr/>
            </p:nvSpPr>
            <p:spPr>
              <a:xfrm>
                <a:off x="6749797" y="5201000"/>
                <a:ext cx="1655536" cy="923362"/>
              </a:xfrm>
              <a:prstGeom prst="rect">
                <a:avLst/>
              </a:prstGeom>
              <a:noFill/>
            </p:spPr>
            <p:txBody>
              <a:bodyPr wrap="square" lIns="143428" tIns="143428" rIns="143428" bIns="143428" rtlCol="0">
                <a:spAutoFit/>
              </a:bodyPr>
              <a:lstStyle/>
              <a:p>
                <a:pPr marL="0" marR="0" lvl="0" indent="0" algn="ctr" defTabSz="457120" rtl="0" eaLnBrk="1" fontAlgn="auto" latinLnBrk="0" hangingPunct="0">
                  <a:lnSpc>
                    <a:spcPct val="100000"/>
                  </a:lnSpc>
                  <a:spcBef>
                    <a:spcPts val="0"/>
                  </a:spcBef>
                  <a:spcAft>
                    <a:spcPts val="2353"/>
                  </a:spcAft>
                  <a:buClrTx/>
                  <a:buSzTx/>
                  <a:buFontTx/>
                  <a:buNone/>
                  <a:tabLst/>
                  <a:defRPr/>
                </a:pPr>
                <a:r>
                  <a:rPr kumimoji="0" lang="en-US" sz="2000" b="0" i="0" u="none" strike="noStrike" kern="0" cap="none" spc="0" normalizeH="0" baseline="0" noProof="0">
                    <a:ln>
                      <a:noFill/>
                    </a:ln>
                    <a:solidFill>
                      <a:srgbClr val="0095E5"/>
                    </a:solidFill>
                    <a:effectLst/>
                    <a:uLnTx/>
                    <a:uFillTx/>
                    <a:latin typeface="Arial" panose="020B0604020202020204" pitchFamily="34" charset="0"/>
                    <a:cs typeface="Arial" panose="020B0604020202020204" pitchFamily="34" charset="0"/>
                    <a:sym typeface="Arial"/>
                  </a:rPr>
                  <a:t>Service discovery </a:t>
                </a:r>
              </a:p>
            </p:txBody>
          </p:sp>
          <p:sp>
            <p:nvSpPr>
              <p:cNvPr id="18" name="TextBox 17">
                <a:extLst>
                  <a:ext uri="{FF2B5EF4-FFF2-40B4-BE49-F238E27FC236}">
                    <a16:creationId xmlns:a16="http://schemas.microsoft.com/office/drawing/2014/main" id="{32518698-4DC2-D640-A3B3-077EE4C06DC6}"/>
                  </a:ext>
                </a:extLst>
              </p:cNvPr>
              <p:cNvSpPr txBox="1"/>
              <p:nvPr/>
            </p:nvSpPr>
            <p:spPr>
              <a:xfrm>
                <a:off x="9372419" y="5201000"/>
                <a:ext cx="1847602" cy="1237311"/>
              </a:xfrm>
              <a:prstGeom prst="rect">
                <a:avLst/>
              </a:prstGeom>
              <a:noFill/>
            </p:spPr>
            <p:txBody>
              <a:bodyPr wrap="square" lIns="143428" tIns="143428" rIns="143428" bIns="143428" rtlCol="0">
                <a:spAutoFit/>
              </a:bodyPr>
              <a:lstStyle/>
              <a:p>
                <a:pPr marL="0" marR="0" lvl="0" indent="0" algn="ctr" defTabSz="457120" rtl="0" eaLnBrk="1" fontAlgn="auto" latinLnBrk="0" hangingPunct="0">
                  <a:lnSpc>
                    <a:spcPct val="100000"/>
                  </a:lnSpc>
                  <a:spcBef>
                    <a:spcPts val="0"/>
                  </a:spcBef>
                  <a:spcAft>
                    <a:spcPts val="2353"/>
                  </a:spcAft>
                  <a:buClrTx/>
                  <a:buSzTx/>
                  <a:buFontTx/>
                  <a:buNone/>
                  <a:tabLst/>
                  <a:defRPr/>
                </a:pPr>
                <a:r>
                  <a:rPr kumimoji="0" lang="en-US" sz="2000" b="0" i="0" u="none" strike="noStrike" kern="0" cap="none" spc="0" normalizeH="0" baseline="0" noProof="0">
                    <a:ln>
                      <a:noFill/>
                    </a:ln>
                    <a:solidFill>
                      <a:srgbClr val="0095E5"/>
                    </a:solidFill>
                    <a:effectLst/>
                    <a:uLnTx/>
                    <a:uFillTx/>
                    <a:latin typeface="Arial" panose="020B0604020202020204" pitchFamily="34" charset="0"/>
                    <a:cs typeface="Arial" panose="020B0604020202020204" pitchFamily="34" charset="0"/>
                    <a:sym typeface="Arial"/>
                  </a:rPr>
                  <a:t>Coordinated app upgrades</a:t>
                </a:r>
              </a:p>
            </p:txBody>
          </p:sp>
        </p:grpSp>
        <p:grpSp>
          <p:nvGrpSpPr>
            <p:cNvPr id="19" name="Group 18">
              <a:extLst>
                <a:ext uri="{FF2B5EF4-FFF2-40B4-BE49-F238E27FC236}">
                  <a16:creationId xmlns:a16="http://schemas.microsoft.com/office/drawing/2014/main" id="{D0E4A36B-F3E6-A344-9D15-342383E60E74}"/>
                </a:ext>
              </a:extLst>
            </p:cNvPr>
            <p:cNvGrpSpPr/>
            <p:nvPr/>
          </p:nvGrpSpPr>
          <p:grpSpPr>
            <a:xfrm>
              <a:off x="2537477" y="4659128"/>
              <a:ext cx="7117048" cy="0"/>
              <a:chOff x="2588358" y="4752057"/>
              <a:chExt cx="7259760" cy="0"/>
            </a:xfrm>
          </p:grpSpPr>
          <p:cxnSp>
            <p:nvCxnSpPr>
              <p:cNvPr id="20" name="Straight Connector 19">
                <a:extLst>
                  <a:ext uri="{FF2B5EF4-FFF2-40B4-BE49-F238E27FC236}">
                    <a16:creationId xmlns:a16="http://schemas.microsoft.com/office/drawing/2014/main" id="{47535AE7-D3DC-C840-9CC0-4794AF4DADE9}"/>
                  </a:ext>
                </a:extLst>
              </p:cNvPr>
              <p:cNvCxnSpPr>
                <a:cxnSpLocks/>
              </p:cNvCxnSpPr>
              <p:nvPr/>
            </p:nvCxnSpPr>
            <p:spPr>
              <a:xfrm>
                <a:off x="258835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BF9BDEC-A54C-114A-8C0E-EC81C66844F4}"/>
                  </a:ext>
                </a:extLst>
              </p:cNvPr>
              <p:cNvCxnSpPr>
                <a:cxnSpLocks/>
              </p:cNvCxnSpPr>
              <p:nvPr/>
            </p:nvCxnSpPr>
            <p:spPr>
              <a:xfrm>
                <a:off x="5307013"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93EA732-CCCB-824B-8B88-C8FE80EFEAD7}"/>
                  </a:ext>
                </a:extLst>
              </p:cNvPr>
              <p:cNvCxnSpPr>
                <a:cxnSpLocks/>
              </p:cNvCxnSpPr>
              <p:nvPr/>
            </p:nvCxnSpPr>
            <p:spPr>
              <a:xfrm>
                <a:off x="802566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986BF672-0D6A-4C46-9CAB-8D92AF1C30AD}"/>
                </a:ext>
              </a:extLst>
            </p:cNvPr>
            <p:cNvGrpSpPr/>
            <p:nvPr/>
          </p:nvGrpSpPr>
          <p:grpSpPr>
            <a:xfrm>
              <a:off x="1772918" y="2288805"/>
              <a:ext cx="650530" cy="650530"/>
              <a:chOff x="1808468" y="2334204"/>
              <a:chExt cx="663574" cy="663574"/>
            </a:xfrm>
          </p:grpSpPr>
          <p:sp>
            <p:nvSpPr>
              <p:cNvPr id="24" name="Oval 23">
                <a:extLst>
                  <a:ext uri="{FF2B5EF4-FFF2-40B4-BE49-F238E27FC236}">
                    <a16:creationId xmlns:a16="http://schemas.microsoft.com/office/drawing/2014/main" id="{8BD54A08-689B-BB4A-B8CE-9B2E2B435ECA}"/>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cs typeface="Arial" panose="020B0604020202020204" pitchFamily="34" charset="0"/>
                  <a:sym typeface="Arial"/>
                </a:endParaRPr>
              </a:p>
            </p:txBody>
          </p:sp>
          <p:grpSp>
            <p:nvGrpSpPr>
              <p:cNvPr id="25" name="Group 24">
                <a:extLst>
                  <a:ext uri="{FF2B5EF4-FFF2-40B4-BE49-F238E27FC236}">
                    <a16:creationId xmlns:a16="http://schemas.microsoft.com/office/drawing/2014/main" id="{21AF770C-BD96-BF48-90C7-471CF28DFAE3}"/>
                  </a:ext>
                </a:extLst>
              </p:cNvPr>
              <p:cNvGrpSpPr/>
              <p:nvPr/>
            </p:nvGrpSpPr>
            <p:grpSpPr>
              <a:xfrm>
                <a:off x="1986878" y="2512613"/>
                <a:ext cx="306755" cy="306755"/>
                <a:chOff x="687388" y="1670050"/>
                <a:chExt cx="438150" cy="438150"/>
              </a:xfrm>
            </p:grpSpPr>
            <p:sp>
              <p:nvSpPr>
                <p:cNvPr id="26" name="Rectangle 5">
                  <a:extLst>
                    <a:ext uri="{FF2B5EF4-FFF2-40B4-BE49-F238E27FC236}">
                      <a16:creationId xmlns:a16="http://schemas.microsoft.com/office/drawing/2014/main" id="{188B6491-541C-1A47-914D-656D2E4ED8B2}"/>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457120" rtl="0" eaLnBrk="1" fontAlgn="auto" latinLnBrk="0" hangingPunct="0">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95E5"/>
                    </a:solidFill>
                    <a:effectLst/>
                    <a:uLnTx/>
                    <a:uFillTx/>
                    <a:latin typeface="Arial" panose="020B0604020202020204" pitchFamily="34" charset="0"/>
                    <a:cs typeface="Arial" panose="020B0604020202020204" pitchFamily="34" charset="0"/>
                    <a:sym typeface="Arial"/>
                  </a:endParaRPr>
                </a:p>
              </p:txBody>
            </p:sp>
            <p:sp>
              <p:nvSpPr>
                <p:cNvPr id="27" name="Line 6">
                  <a:extLst>
                    <a:ext uri="{FF2B5EF4-FFF2-40B4-BE49-F238E27FC236}">
                      <a16:creationId xmlns:a16="http://schemas.microsoft.com/office/drawing/2014/main" id="{A02E91E9-2124-AB40-980E-3ACCC80520BE}"/>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457120" rtl="0" eaLnBrk="1" fontAlgn="auto" latinLnBrk="0" hangingPunct="0">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95E5"/>
                    </a:solidFill>
                    <a:effectLst/>
                    <a:uLnTx/>
                    <a:uFillTx/>
                    <a:latin typeface="Arial" panose="020B0604020202020204" pitchFamily="34" charset="0"/>
                    <a:cs typeface="Arial" panose="020B0604020202020204" pitchFamily="34" charset="0"/>
                    <a:sym typeface="Arial"/>
                  </a:endParaRPr>
                </a:p>
              </p:txBody>
            </p:sp>
            <p:sp>
              <p:nvSpPr>
                <p:cNvPr id="28" name="Line 7">
                  <a:extLst>
                    <a:ext uri="{FF2B5EF4-FFF2-40B4-BE49-F238E27FC236}">
                      <a16:creationId xmlns:a16="http://schemas.microsoft.com/office/drawing/2014/main" id="{428A01AB-8DB2-E248-BBCE-66EFF627747C}"/>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457120" rtl="0" eaLnBrk="1" fontAlgn="auto" latinLnBrk="0" hangingPunct="0">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95E5"/>
                    </a:solidFill>
                    <a:effectLst/>
                    <a:uLnTx/>
                    <a:uFillTx/>
                    <a:latin typeface="Arial" panose="020B0604020202020204" pitchFamily="34" charset="0"/>
                    <a:cs typeface="Arial" panose="020B0604020202020204" pitchFamily="34" charset="0"/>
                    <a:sym typeface="Arial"/>
                  </a:endParaRPr>
                </a:p>
              </p:txBody>
            </p:sp>
            <p:sp>
              <p:nvSpPr>
                <p:cNvPr id="29" name="Line 8">
                  <a:extLst>
                    <a:ext uri="{FF2B5EF4-FFF2-40B4-BE49-F238E27FC236}">
                      <a16:creationId xmlns:a16="http://schemas.microsoft.com/office/drawing/2014/main" id="{02131985-FB8C-5E47-801E-BB2D25B5EAD0}"/>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457120" rtl="0" eaLnBrk="1" fontAlgn="auto" latinLnBrk="0" hangingPunct="0">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95E5"/>
                    </a:solidFill>
                    <a:effectLst/>
                    <a:uLnTx/>
                    <a:uFillTx/>
                    <a:latin typeface="Arial" panose="020B0604020202020204" pitchFamily="34" charset="0"/>
                    <a:cs typeface="Arial" panose="020B0604020202020204" pitchFamily="34" charset="0"/>
                    <a:sym typeface="Arial"/>
                  </a:endParaRPr>
                </a:p>
              </p:txBody>
            </p:sp>
          </p:grpSp>
        </p:grpSp>
        <p:grpSp>
          <p:nvGrpSpPr>
            <p:cNvPr id="30" name="Group 29">
              <a:extLst>
                <a:ext uri="{FF2B5EF4-FFF2-40B4-BE49-F238E27FC236}">
                  <a16:creationId xmlns:a16="http://schemas.microsoft.com/office/drawing/2014/main" id="{FFB8AB38-61F1-B649-9FB4-C7AA65D501C3}"/>
                </a:ext>
              </a:extLst>
            </p:cNvPr>
            <p:cNvGrpSpPr/>
            <p:nvPr/>
          </p:nvGrpSpPr>
          <p:grpSpPr>
            <a:xfrm>
              <a:off x="7103342" y="2288805"/>
              <a:ext cx="650530" cy="650530"/>
              <a:chOff x="7245779" y="2334204"/>
              <a:chExt cx="663574" cy="663574"/>
            </a:xfrm>
          </p:grpSpPr>
          <p:sp>
            <p:nvSpPr>
              <p:cNvPr id="31" name="Oval 30">
                <a:extLst>
                  <a:ext uri="{FF2B5EF4-FFF2-40B4-BE49-F238E27FC236}">
                    <a16:creationId xmlns:a16="http://schemas.microsoft.com/office/drawing/2014/main" id="{781CDB3D-2E06-A045-BFEC-B61B74E45681}"/>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cs typeface="Arial" panose="020B0604020202020204" pitchFamily="34" charset="0"/>
                  <a:sym typeface="Arial"/>
                </a:endParaRPr>
              </a:p>
            </p:txBody>
          </p:sp>
          <p:grpSp>
            <p:nvGrpSpPr>
              <p:cNvPr id="32" name="Group 31">
                <a:extLst>
                  <a:ext uri="{FF2B5EF4-FFF2-40B4-BE49-F238E27FC236}">
                    <a16:creationId xmlns:a16="http://schemas.microsoft.com/office/drawing/2014/main" id="{88371AF4-0F35-B942-9675-8C71CA19556E}"/>
                  </a:ext>
                </a:extLst>
              </p:cNvPr>
              <p:cNvGrpSpPr/>
              <p:nvPr/>
            </p:nvGrpSpPr>
            <p:grpSpPr>
              <a:xfrm>
                <a:off x="7402560" y="2527553"/>
                <a:ext cx="350012" cy="276875"/>
                <a:chOff x="629049" y="3399674"/>
                <a:chExt cx="505618" cy="399966"/>
              </a:xfrm>
            </p:grpSpPr>
            <p:sp>
              <p:nvSpPr>
                <p:cNvPr id="33" name="Freeform 12">
                  <a:extLst>
                    <a:ext uri="{FF2B5EF4-FFF2-40B4-BE49-F238E27FC236}">
                      <a16:creationId xmlns:a16="http://schemas.microsoft.com/office/drawing/2014/main" id="{D986A759-3DB8-884F-9EA9-D0E662C5A73F}"/>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457120" rtl="0" eaLnBrk="1" fontAlgn="auto" latinLnBrk="0" hangingPunct="0">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95E5"/>
                    </a:solidFill>
                    <a:effectLst/>
                    <a:uLnTx/>
                    <a:uFillTx/>
                    <a:latin typeface="Arial" panose="020B0604020202020204" pitchFamily="34" charset="0"/>
                    <a:cs typeface="Arial" panose="020B0604020202020204" pitchFamily="34" charset="0"/>
                    <a:sym typeface="Arial"/>
                  </a:endParaRPr>
                </a:p>
              </p:txBody>
            </p:sp>
            <p:sp>
              <p:nvSpPr>
                <p:cNvPr id="34" name="Freeform 14">
                  <a:extLst>
                    <a:ext uri="{FF2B5EF4-FFF2-40B4-BE49-F238E27FC236}">
                      <a16:creationId xmlns:a16="http://schemas.microsoft.com/office/drawing/2014/main" id="{18B6DB66-C469-2742-B7C7-6232974E50B4}"/>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457120" rtl="0" eaLnBrk="1" fontAlgn="auto" latinLnBrk="0" hangingPunct="0">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95E5"/>
                    </a:solidFill>
                    <a:effectLst/>
                    <a:uLnTx/>
                    <a:uFillTx/>
                    <a:latin typeface="Arial" panose="020B0604020202020204" pitchFamily="34" charset="0"/>
                    <a:cs typeface="Arial" panose="020B0604020202020204" pitchFamily="34" charset="0"/>
                    <a:sym typeface="Arial"/>
                  </a:endParaRPr>
                </a:p>
              </p:txBody>
            </p:sp>
          </p:grpSp>
        </p:grpSp>
        <p:grpSp>
          <p:nvGrpSpPr>
            <p:cNvPr id="35" name="Group 34">
              <a:extLst>
                <a:ext uri="{FF2B5EF4-FFF2-40B4-BE49-F238E27FC236}">
                  <a16:creationId xmlns:a16="http://schemas.microsoft.com/office/drawing/2014/main" id="{BC6D1864-6932-244A-A007-67E4E9DCFB97}"/>
                </a:ext>
              </a:extLst>
            </p:cNvPr>
            <p:cNvGrpSpPr/>
            <p:nvPr/>
          </p:nvGrpSpPr>
          <p:grpSpPr>
            <a:xfrm>
              <a:off x="9768553" y="2288805"/>
              <a:ext cx="650530" cy="650530"/>
              <a:chOff x="9964433" y="2334204"/>
              <a:chExt cx="663574" cy="663574"/>
            </a:xfrm>
          </p:grpSpPr>
          <p:sp>
            <p:nvSpPr>
              <p:cNvPr id="36" name="Oval 35">
                <a:extLst>
                  <a:ext uri="{FF2B5EF4-FFF2-40B4-BE49-F238E27FC236}">
                    <a16:creationId xmlns:a16="http://schemas.microsoft.com/office/drawing/2014/main" id="{5DA775C5-93BA-164B-9F16-AFFBB7A222A3}"/>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cs typeface="Arial" panose="020B0604020202020204" pitchFamily="34" charset="0"/>
                  <a:sym typeface="Arial"/>
                </a:endParaRPr>
              </a:p>
            </p:txBody>
          </p:sp>
          <p:grpSp>
            <p:nvGrpSpPr>
              <p:cNvPr id="37" name="Group 36">
                <a:extLst>
                  <a:ext uri="{FF2B5EF4-FFF2-40B4-BE49-F238E27FC236}">
                    <a16:creationId xmlns:a16="http://schemas.microsoft.com/office/drawing/2014/main" id="{64A073D9-7B9C-DA43-B70A-72ADF9AAA288}"/>
                  </a:ext>
                </a:extLst>
              </p:cNvPr>
              <p:cNvGrpSpPr/>
              <p:nvPr/>
            </p:nvGrpSpPr>
            <p:grpSpPr>
              <a:xfrm>
                <a:off x="10105421" y="2524823"/>
                <a:ext cx="381597" cy="282336"/>
                <a:chOff x="791765" y="3814239"/>
                <a:chExt cx="308968" cy="228600"/>
              </a:xfrm>
            </p:grpSpPr>
            <p:sp>
              <p:nvSpPr>
                <p:cNvPr id="38" name="Rectangle: Rounded Corners 43">
                  <a:extLst>
                    <a:ext uri="{FF2B5EF4-FFF2-40B4-BE49-F238E27FC236}">
                      <a16:creationId xmlns:a16="http://schemas.microsoft.com/office/drawing/2014/main" id="{1F1A92FB-E55E-0743-9D9C-69522A27A3E2}"/>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sym typeface="Arial"/>
                  </a:endParaRPr>
                </a:p>
              </p:txBody>
            </p:sp>
            <p:sp>
              <p:nvSpPr>
                <p:cNvPr id="39" name="Rectangle: Rounded Corners 46">
                  <a:extLst>
                    <a:ext uri="{FF2B5EF4-FFF2-40B4-BE49-F238E27FC236}">
                      <a16:creationId xmlns:a16="http://schemas.microsoft.com/office/drawing/2014/main" id="{F7B03E19-CCBB-BD4B-A4EB-35ED696A34B4}"/>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sym typeface="Arial"/>
                  </a:endParaRPr>
                </a:p>
              </p:txBody>
            </p:sp>
          </p:grpSp>
        </p:grpSp>
        <p:grpSp>
          <p:nvGrpSpPr>
            <p:cNvPr id="40" name="Group 39">
              <a:extLst>
                <a:ext uri="{FF2B5EF4-FFF2-40B4-BE49-F238E27FC236}">
                  <a16:creationId xmlns:a16="http://schemas.microsoft.com/office/drawing/2014/main" id="{63FE1FE5-EA72-BD4A-888B-915BBA53C167}"/>
                </a:ext>
              </a:extLst>
            </p:cNvPr>
            <p:cNvGrpSpPr/>
            <p:nvPr/>
          </p:nvGrpSpPr>
          <p:grpSpPr>
            <a:xfrm>
              <a:off x="1772918" y="4333863"/>
              <a:ext cx="650530" cy="650530"/>
              <a:chOff x="1808468" y="4420270"/>
              <a:chExt cx="663574" cy="663574"/>
            </a:xfrm>
          </p:grpSpPr>
          <p:sp>
            <p:nvSpPr>
              <p:cNvPr id="41" name="Oval 40">
                <a:extLst>
                  <a:ext uri="{FF2B5EF4-FFF2-40B4-BE49-F238E27FC236}">
                    <a16:creationId xmlns:a16="http://schemas.microsoft.com/office/drawing/2014/main" id="{25159448-BC7F-0B4E-A967-E9726F5E4FE2}"/>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95E5"/>
                  </a:solidFill>
                  <a:effectLst/>
                  <a:uLnTx/>
                  <a:uFillTx/>
                  <a:latin typeface="Arial" panose="020B0604020202020204" pitchFamily="34" charset="0"/>
                  <a:cs typeface="Arial" panose="020B0604020202020204" pitchFamily="34" charset="0"/>
                  <a:sym typeface="Arial"/>
                </a:endParaRPr>
              </a:p>
            </p:txBody>
          </p:sp>
          <p:grpSp>
            <p:nvGrpSpPr>
              <p:cNvPr id="42" name="Group 41">
                <a:extLst>
                  <a:ext uri="{FF2B5EF4-FFF2-40B4-BE49-F238E27FC236}">
                    <a16:creationId xmlns:a16="http://schemas.microsoft.com/office/drawing/2014/main" id="{2B1C1091-5126-2644-B213-7F58103EA03E}"/>
                  </a:ext>
                </a:extLst>
              </p:cNvPr>
              <p:cNvGrpSpPr/>
              <p:nvPr/>
            </p:nvGrpSpPr>
            <p:grpSpPr>
              <a:xfrm>
                <a:off x="1991229" y="4600527"/>
                <a:ext cx="311675" cy="303058"/>
                <a:chOff x="3287713" y="3454400"/>
                <a:chExt cx="344488" cy="334963"/>
              </a:xfrm>
            </p:grpSpPr>
            <p:sp>
              <p:nvSpPr>
                <p:cNvPr id="43" name="Freeform 34">
                  <a:extLst>
                    <a:ext uri="{FF2B5EF4-FFF2-40B4-BE49-F238E27FC236}">
                      <a16:creationId xmlns:a16="http://schemas.microsoft.com/office/drawing/2014/main" id="{33F89B91-EE42-7140-9E48-FA987549052E}"/>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457120" rtl="0" eaLnBrk="1"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95E5"/>
                    </a:solidFill>
                    <a:effectLst/>
                    <a:uLnTx/>
                    <a:uFillTx/>
                    <a:latin typeface="Arial" panose="020B0604020202020204" pitchFamily="34" charset="0"/>
                    <a:cs typeface="Arial" panose="020B0604020202020204" pitchFamily="34" charset="0"/>
                    <a:sym typeface="Arial"/>
                  </a:endParaRPr>
                </a:p>
              </p:txBody>
            </p:sp>
            <p:sp>
              <p:nvSpPr>
                <p:cNvPr id="44" name="Freeform 35">
                  <a:extLst>
                    <a:ext uri="{FF2B5EF4-FFF2-40B4-BE49-F238E27FC236}">
                      <a16:creationId xmlns:a16="http://schemas.microsoft.com/office/drawing/2014/main" id="{E9F80441-4698-EF49-848A-BF8FF29876E6}"/>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457120" rtl="0" eaLnBrk="1"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95E5"/>
                    </a:solidFill>
                    <a:effectLst/>
                    <a:uLnTx/>
                    <a:uFillTx/>
                    <a:latin typeface="Arial" panose="020B0604020202020204" pitchFamily="34" charset="0"/>
                    <a:cs typeface="Arial" panose="020B0604020202020204" pitchFamily="34" charset="0"/>
                    <a:sym typeface="Arial"/>
                  </a:endParaRPr>
                </a:p>
              </p:txBody>
            </p:sp>
            <p:sp>
              <p:nvSpPr>
                <p:cNvPr id="45" name="Line 36">
                  <a:extLst>
                    <a:ext uri="{FF2B5EF4-FFF2-40B4-BE49-F238E27FC236}">
                      <a16:creationId xmlns:a16="http://schemas.microsoft.com/office/drawing/2014/main" id="{F0256F70-80AE-724C-9F85-3599DE7AAD0C}"/>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457120" rtl="0" eaLnBrk="1"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95E5"/>
                    </a:solidFill>
                    <a:effectLst/>
                    <a:uLnTx/>
                    <a:uFillTx/>
                    <a:latin typeface="Arial" panose="020B0604020202020204" pitchFamily="34" charset="0"/>
                    <a:cs typeface="Arial" panose="020B0604020202020204" pitchFamily="34" charset="0"/>
                    <a:sym typeface="Arial"/>
                  </a:endParaRPr>
                </a:p>
              </p:txBody>
            </p:sp>
          </p:grpSp>
        </p:grpSp>
        <p:grpSp>
          <p:nvGrpSpPr>
            <p:cNvPr id="46" name="Group 45">
              <a:extLst>
                <a:ext uri="{FF2B5EF4-FFF2-40B4-BE49-F238E27FC236}">
                  <a16:creationId xmlns:a16="http://schemas.microsoft.com/office/drawing/2014/main" id="{CB2FC7DF-2ABD-A441-98F0-F4DF281B8465}"/>
                </a:ext>
              </a:extLst>
            </p:cNvPr>
            <p:cNvGrpSpPr/>
            <p:nvPr/>
          </p:nvGrpSpPr>
          <p:grpSpPr>
            <a:xfrm>
              <a:off x="4438130" y="4333863"/>
              <a:ext cx="650530" cy="650530"/>
              <a:chOff x="4527124" y="4420270"/>
              <a:chExt cx="663574" cy="663574"/>
            </a:xfrm>
          </p:grpSpPr>
          <p:sp>
            <p:nvSpPr>
              <p:cNvPr id="47" name="Oval 46">
                <a:extLst>
                  <a:ext uri="{FF2B5EF4-FFF2-40B4-BE49-F238E27FC236}">
                    <a16:creationId xmlns:a16="http://schemas.microsoft.com/office/drawing/2014/main" id="{BAF811FA-B10C-1541-A4DE-1A9744A26A8B}"/>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95E5"/>
                  </a:solidFill>
                  <a:effectLst/>
                  <a:uLnTx/>
                  <a:uFillTx/>
                  <a:latin typeface="Arial" panose="020B0604020202020204" pitchFamily="34" charset="0"/>
                  <a:cs typeface="Arial" panose="020B0604020202020204" pitchFamily="34" charset="0"/>
                  <a:sym typeface="Arial"/>
                </a:endParaRPr>
              </a:p>
            </p:txBody>
          </p:sp>
          <p:grpSp>
            <p:nvGrpSpPr>
              <p:cNvPr id="48" name="Group 47">
                <a:extLst>
                  <a:ext uri="{FF2B5EF4-FFF2-40B4-BE49-F238E27FC236}">
                    <a16:creationId xmlns:a16="http://schemas.microsoft.com/office/drawing/2014/main" id="{E689ECAC-80FE-154B-B3F6-FC9A48C08D9D}"/>
                  </a:ext>
                </a:extLst>
              </p:cNvPr>
              <p:cNvGrpSpPr/>
              <p:nvPr/>
            </p:nvGrpSpPr>
            <p:grpSpPr>
              <a:xfrm>
                <a:off x="4662517" y="4590639"/>
                <a:ext cx="392768" cy="322891"/>
                <a:chOff x="5048251" y="6030913"/>
                <a:chExt cx="523875" cy="434976"/>
              </a:xfrm>
            </p:grpSpPr>
            <p:sp>
              <p:nvSpPr>
                <p:cNvPr id="49" name="Oval 18">
                  <a:extLst>
                    <a:ext uri="{FF2B5EF4-FFF2-40B4-BE49-F238E27FC236}">
                      <a16:creationId xmlns:a16="http://schemas.microsoft.com/office/drawing/2014/main" id="{E0FA15DC-F117-F247-85C4-EE24DD9A52F9}"/>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457120" rtl="0" eaLnBrk="1"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95E5"/>
                    </a:solidFill>
                    <a:effectLst/>
                    <a:uLnTx/>
                    <a:uFillTx/>
                    <a:latin typeface="Arial" panose="020B0604020202020204" pitchFamily="34" charset="0"/>
                    <a:cs typeface="Arial" panose="020B0604020202020204" pitchFamily="34" charset="0"/>
                    <a:sym typeface="Arial"/>
                  </a:endParaRPr>
                </a:p>
              </p:txBody>
            </p:sp>
            <p:sp>
              <p:nvSpPr>
                <p:cNvPr id="50" name="Oval 19">
                  <a:extLst>
                    <a:ext uri="{FF2B5EF4-FFF2-40B4-BE49-F238E27FC236}">
                      <a16:creationId xmlns:a16="http://schemas.microsoft.com/office/drawing/2014/main" id="{07474E41-7751-A041-AE74-FAE930050A96}"/>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457120" rtl="0" eaLnBrk="1"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95E5"/>
                    </a:solidFill>
                    <a:effectLst/>
                    <a:uLnTx/>
                    <a:uFillTx/>
                    <a:latin typeface="Arial" panose="020B0604020202020204" pitchFamily="34" charset="0"/>
                    <a:cs typeface="Arial" panose="020B0604020202020204" pitchFamily="34" charset="0"/>
                    <a:sym typeface="Arial"/>
                  </a:endParaRPr>
                </a:p>
              </p:txBody>
            </p:sp>
            <p:sp>
              <p:nvSpPr>
                <p:cNvPr id="51" name="Oval 20">
                  <a:extLst>
                    <a:ext uri="{FF2B5EF4-FFF2-40B4-BE49-F238E27FC236}">
                      <a16:creationId xmlns:a16="http://schemas.microsoft.com/office/drawing/2014/main" id="{DA74AAD0-9283-BE40-ADCE-6617A817156D}"/>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457120" rtl="0" eaLnBrk="1"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95E5"/>
                    </a:solidFill>
                    <a:effectLst/>
                    <a:uLnTx/>
                    <a:uFillTx/>
                    <a:latin typeface="Arial" panose="020B0604020202020204" pitchFamily="34" charset="0"/>
                    <a:cs typeface="Arial" panose="020B0604020202020204" pitchFamily="34" charset="0"/>
                    <a:sym typeface="Arial"/>
                  </a:endParaRPr>
                </a:p>
              </p:txBody>
            </p:sp>
            <p:sp>
              <p:nvSpPr>
                <p:cNvPr id="52" name="Line 21">
                  <a:extLst>
                    <a:ext uri="{FF2B5EF4-FFF2-40B4-BE49-F238E27FC236}">
                      <a16:creationId xmlns:a16="http://schemas.microsoft.com/office/drawing/2014/main" id="{EF41B6A8-3311-1D46-A0A9-FC584E2FDA02}"/>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457120" rtl="0" eaLnBrk="1"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95E5"/>
                    </a:solidFill>
                    <a:effectLst/>
                    <a:uLnTx/>
                    <a:uFillTx/>
                    <a:latin typeface="Arial" panose="020B0604020202020204" pitchFamily="34" charset="0"/>
                    <a:cs typeface="Arial" panose="020B0604020202020204" pitchFamily="34" charset="0"/>
                    <a:sym typeface="Arial"/>
                  </a:endParaRPr>
                </a:p>
              </p:txBody>
            </p:sp>
            <p:sp>
              <p:nvSpPr>
                <p:cNvPr id="53" name="Line 22">
                  <a:extLst>
                    <a:ext uri="{FF2B5EF4-FFF2-40B4-BE49-F238E27FC236}">
                      <a16:creationId xmlns:a16="http://schemas.microsoft.com/office/drawing/2014/main" id="{CAB5AFC9-8E49-034C-B2B3-E8FF27282F92}"/>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457120" rtl="0" eaLnBrk="1"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95E5"/>
                    </a:solidFill>
                    <a:effectLst/>
                    <a:uLnTx/>
                    <a:uFillTx/>
                    <a:latin typeface="Arial" panose="020B0604020202020204" pitchFamily="34" charset="0"/>
                    <a:cs typeface="Arial" panose="020B0604020202020204" pitchFamily="34" charset="0"/>
                    <a:sym typeface="Arial"/>
                  </a:endParaRPr>
                </a:p>
              </p:txBody>
            </p:sp>
            <p:sp>
              <p:nvSpPr>
                <p:cNvPr id="54" name="Freeform 23">
                  <a:extLst>
                    <a:ext uri="{FF2B5EF4-FFF2-40B4-BE49-F238E27FC236}">
                      <a16:creationId xmlns:a16="http://schemas.microsoft.com/office/drawing/2014/main" id="{A7B3AF5E-320F-F540-9983-F771C8F401F5}"/>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457120" rtl="0" eaLnBrk="1"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95E5"/>
                    </a:solidFill>
                    <a:effectLst/>
                    <a:uLnTx/>
                    <a:uFillTx/>
                    <a:latin typeface="Arial" panose="020B0604020202020204" pitchFamily="34" charset="0"/>
                    <a:cs typeface="Arial" panose="020B0604020202020204" pitchFamily="34" charset="0"/>
                    <a:sym typeface="Arial"/>
                  </a:endParaRPr>
                </a:p>
              </p:txBody>
            </p:sp>
            <p:sp>
              <p:nvSpPr>
                <p:cNvPr id="55" name="Freeform 24">
                  <a:extLst>
                    <a:ext uri="{FF2B5EF4-FFF2-40B4-BE49-F238E27FC236}">
                      <a16:creationId xmlns:a16="http://schemas.microsoft.com/office/drawing/2014/main" id="{5FFD6828-B40D-0E45-850E-E9CE3D9DCD31}"/>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457120" rtl="0" eaLnBrk="1"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95E5"/>
                    </a:solidFill>
                    <a:effectLst/>
                    <a:uLnTx/>
                    <a:uFillTx/>
                    <a:latin typeface="Arial" panose="020B0604020202020204" pitchFamily="34" charset="0"/>
                    <a:cs typeface="Arial" panose="020B0604020202020204" pitchFamily="34" charset="0"/>
                    <a:sym typeface="Arial"/>
                  </a:endParaRPr>
                </a:p>
              </p:txBody>
            </p:sp>
            <p:sp>
              <p:nvSpPr>
                <p:cNvPr id="56" name="Freeform 25">
                  <a:extLst>
                    <a:ext uri="{FF2B5EF4-FFF2-40B4-BE49-F238E27FC236}">
                      <a16:creationId xmlns:a16="http://schemas.microsoft.com/office/drawing/2014/main" id="{2CBA7DEC-BB2A-A847-A05F-70458BE6D93C}"/>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457120" rtl="0" eaLnBrk="1"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95E5"/>
                    </a:solidFill>
                    <a:effectLst/>
                    <a:uLnTx/>
                    <a:uFillTx/>
                    <a:latin typeface="Arial" panose="020B0604020202020204" pitchFamily="34" charset="0"/>
                    <a:cs typeface="Arial" panose="020B0604020202020204" pitchFamily="34" charset="0"/>
                    <a:sym typeface="Arial"/>
                  </a:endParaRPr>
                </a:p>
              </p:txBody>
            </p:sp>
            <p:sp>
              <p:nvSpPr>
                <p:cNvPr id="57" name="Line 26">
                  <a:extLst>
                    <a:ext uri="{FF2B5EF4-FFF2-40B4-BE49-F238E27FC236}">
                      <a16:creationId xmlns:a16="http://schemas.microsoft.com/office/drawing/2014/main" id="{FC7675DB-67F1-E549-BF41-484A921A3614}"/>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457120" rtl="0" eaLnBrk="1"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95E5"/>
                    </a:solidFill>
                    <a:effectLst/>
                    <a:uLnTx/>
                    <a:uFillTx/>
                    <a:latin typeface="Arial" panose="020B0604020202020204" pitchFamily="34" charset="0"/>
                    <a:cs typeface="Arial" panose="020B0604020202020204" pitchFamily="34" charset="0"/>
                    <a:sym typeface="Arial"/>
                  </a:endParaRPr>
                </a:p>
              </p:txBody>
            </p:sp>
            <p:sp>
              <p:nvSpPr>
                <p:cNvPr id="58" name="Freeform 27">
                  <a:extLst>
                    <a:ext uri="{FF2B5EF4-FFF2-40B4-BE49-F238E27FC236}">
                      <a16:creationId xmlns:a16="http://schemas.microsoft.com/office/drawing/2014/main" id="{AD1E8DAC-8171-114D-91D4-778F5C921254}"/>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457120" rtl="0" eaLnBrk="1"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95E5"/>
                    </a:solidFill>
                    <a:effectLst/>
                    <a:uLnTx/>
                    <a:uFillTx/>
                    <a:latin typeface="Arial" panose="020B0604020202020204" pitchFamily="34" charset="0"/>
                    <a:cs typeface="Arial" panose="020B0604020202020204" pitchFamily="34" charset="0"/>
                    <a:sym typeface="Arial"/>
                  </a:endParaRPr>
                </a:p>
              </p:txBody>
            </p:sp>
            <p:sp>
              <p:nvSpPr>
                <p:cNvPr id="59" name="Line 28">
                  <a:extLst>
                    <a:ext uri="{FF2B5EF4-FFF2-40B4-BE49-F238E27FC236}">
                      <a16:creationId xmlns:a16="http://schemas.microsoft.com/office/drawing/2014/main" id="{E69B6793-CF8D-CC44-B8B6-C9995B6AC870}"/>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457120" rtl="0" eaLnBrk="1"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95E5"/>
                    </a:solidFill>
                    <a:effectLst/>
                    <a:uLnTx/>
                    <a:uFillTx/>
                    <a:latin typeface="Arial" panose="020B0604020202020204" pitchFamily="34" charset="0"/>
                    <a:cs typeface="Arial" panose="020B0604020202020204" pitchFamily="34" charset="0"/>
                    <a:sym typeface="Arial"/>
                  </a:endParaRPr>
                </a:p>
              </p:txBody>
            </p:sp>
            <p:sp>
              <p:nvSpPr>
                <p:cNvPr id="60" name="Line 29">
                  <a:extLst>
                    <a:ext uri="{FF2B5EF4-FFF2-40B4-BE49-F238E27FC236}">
                      <a16:creationId xmlns:a16="http://schemas.microsoft.com/office/drawing/2014/main" id="{951DB773-CDEC-9748-8600-53E0B06492CD}"/>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457120" rtl="0" eaLnBrk="1"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95E5"/>
                    </a:solidFill>
                    <a:effectLst/>
                    <a:uLnTx/>
                    <a:uFillTx/>
                    <a:latin typeface="Arial" panose="020B0604020202020204" pitchFamily="34" charset="0"/>
                    <a:cs typeface="Arial" panose="020B0604020202020204" pitchFamily="34" charset="0"/>
                    <a:sym typeface="Arial"/>
                  </a:endParaRPr>
                </a:p>
              </p:txBody>
            </p:sp>
            <p:sp>
              <p:nvSpPr>
                <p:cNvPr id="61" name="Line 30">
                  <a:extLst>
                    <a:ext uri="{FF2B5EF4-FFF2-40B4-BE49-F238E27FC236}">
                      <a16:creationId xmlns:a16="http://schemas.microsoft.com/office/drawing/2014/main" id="{B498FB83-0441-C24A-85B1-ABD8E09AC838}"/>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457120" rtl="0" eaLnBrk="1"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95E5"/>
                    </a:solidFill>
                    <a:effectLst/>
                    <a:uLnTx/>
                    <a:uFillTx/>
                    <a:latin typeface="Arial" panose="020B0604020202020204" pitchFamily="34" charset="0"/>
                    <a:cs typeface="Arial" panose="020B0604020202020204" pitchFamily="34" charset="0"/>
                    <a:sym typeface="Arial"/>
                  </a:endParaRPr>
                </a:p>
              </p:txBody>
            </p:sp>
          </p:grpSp>
        </p:grpSp>
        <p:grpSp>
          <p:nvGrpSpPr>
            <p:cNvPr id="62" name="Group 61">
              <a:extLst>
                <a:ext uri="{FF2B5EF4-FFF2-40B4-BE49-F238E27FC236}">
                  <a16:creationId xmlns:a16="http://schemas.microsoft.com/office/drawing/2014/main" id="{11CAE957-A884-464A-ADFC-32E00DDCCD17}"/>
                </a:ext>
              </a:extLst>
            </p:cNvPr>
            <p:cNvGrpSpPr/>
            <p:nvPr/>
          </p:nvGrpSpPr>
          <p:grpSpPr>
            <a:xfrm>
              <a:off x="7103342" y="4333863"/>
              <a:ext cx="650530" cy="650530"/>
              <a:chOff x="7245779" y="4420270"/>
              <a:chExt cx="663574" cy="663574"/>
            </a:xfrm>
          </p:grpSpPr>
          <p:sp>
            <p:nvSpPr>
              <p:cNvPr id="63" name="Oval 62">
                <a:extLst>
                  <a:ext uri="{FF2B5EF4-FFF2-40B4-BE49-F238E27FC236}">
                    <a16:creationId xmlns:a16="http://schemas.microsoft.com/office/drawing/2014/main" id="{B2687847-5BF0-224E-B768-93F54A6BDE65}"/>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95E5"/>
                  </a:solidFill>
                  <a:effectLst/>
                  <a:uLnTx/>
                  <a:uFillTx/>
                  <a:latin typeface="Arial" panose="020B0604020202020204" pitchFamily="34" charset="0"/>
                  <a:cs typeface="Arial" panose="020B0604020202020204" pitchFamily="34" charset="0"/>
                  <a:sym typeface="Arial"/>
                </a:endParaRPr>
              </a:p>
            </p:txBody>
          </p:sp>
          <p:grpSp>
            <p:nvGrpSpPr>
              <p:cNvPr id="64" name="Group 63">
                <a:extLst>
                  <a:ext uri="{FF2B5EF4-FFF2-40B4-BE49-F238E27FC236}">
                    <a16:creationId xmlns:a16="http://schemas.microsoft.com/office/drawing/2014/main" id="{08EBC6EF-0C9B-F848-AE3A-B66B196D19C4}"/>
                  </a:ext>
                </a:extLst>
              </p:cNvPr>
              <p:cNvGrpSpPr/>
              <p:nvPr/>
            </p:nvGrpSpPr>
            <p:grpSpPr>
              <a:xfrm>
                <a:off x="7400015" y="4574506"/>
                <a:ext cx="355101" cy="355101"/>
                <a:chOff x="5775325" y="6122988"/>
                <a:chExt cx="436563" cy="436563"/>
              </a:xfrm>
            </p:grpSpPr>
            <p:sp>
              <p:nvSpPr>
                <p:cNvPr id="65" name="Freeform 34">
                  <a:extLst>
                    <a:ext uri="{FF2B5EF4-FFF2-40B4-BE49-F238E27FC236}">
                      <a16:creationId xmlns:a16="http://schemas.microsoft.com/office/drawing/2014/main" id="{A866C502-C580-A543-9A09-BA11188AADD2}"/>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457120" rtl="0" eaLnBrk="1"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95E5"/>
                    </a:solidFill>
                    <a:effectLst/>
                    <a:uLnTx/>
                    <a:uFillTx/>
                    <a:latin typeface="Arial" panose="020B0604020202020204" pitchFamily="34" charset="0"/>
                    <a:cs typeface="Arial" panose="020B0604020202020204" pitchFamily="34" charset="0"/>
                    <a:sym typeface="Arial"/>
                  </a:endParaRPr>
                </a:p>
              </p:txBody>
            </p:sp>
            <p:sp>
              <p:nvSpPr>
                <p:cNvPr id="66" name="Freeform 35">
                  <a:extLst>
                    <a:ext uri="{FF2B5EF4-FFF2-40B4-BE49-F238E27FC236}">
                      <a16:creationId xmlns:a16="http://schemas.microsoft.com/office/drawing/2014/main" id="{9D770A73-CF0B-764F-B869-5C9032CC5B71}"/>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457120" rtl="0" eaLnBrk="1"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95E5"/>
                    </a:solidFill>
                    <a:effectLst/>
                    <a:uLnTx/>
                    <a:uFillTx/>
                    <a:latin typeface="Arial" panose="020B0604020202020204" pitchFamily="34" charset="0"/>
                    <a:cs typeface="Arial" panose="020B0604020202020204" pitchFamily="34" charset="0"/>
                    <a:sym typeface="Arial"/>
                  </a:endParaRPr>
                </a:p>
              </p:txBody>
            </p:sp>
            <p:sp>
              <p:nvSpPr>
                <p:cNvPr id="67" name="Line 36">
                  <a:extLst>
                    <a:ext uri="{FF2B5EF4-FFF2-40B4-BE49-F238E27FC236}">
                      <a16:creationId xmlns:a16="http://schemas.microsoft.com/office/drawing/2014/main" id="{B2EE2760-5D12-E244-B55A-94B05C11F8D6}"/>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457120" rtl="0" eaLnBrk="1"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95E5"/>
                    </a:solidFill>
                    <a:effectLst/>
                    <a:uLnTx/>
                    <a:uFillTx/>
                    <a:latin typeface="Arial" panose="020B0604020202020204" pitchFamily="34" charset="0"/>
                    <a:cs typeface="Arial" panose="020B0604020202020204" pitchFamily="34" charset="0"/>
                    <a:sym typeface="Arial"/>
                  </a:endParaRPr>
                </a:p>
              </p:txBody>
            </p:sp>
          </p:grpSp>
        </p:grpSp>
        <p:grpSp>
          <p:nvGrpSpPr>
            <p:cNvPr id="68" name="Group 67">
              <a:extLst>
                <a:ext uri="{FF2B5EF4-FFF2-40B4-BE49-F238E27FC236}">
                  <a16:creationId xmlns:a16="http://schemas.microsoft.com/office/drawing/2014/main" id="{A76D4B23-CCE8-0343-929C-C869D83212D1}"/>
                </a:ext>
              </a:extLst>
            </p:cNvPr>
            <p:cNvGrpSpPr/>
            <p:nvPr/>
          </p:nvGrpSpPr>
          <p:grpSpPr>
            <a:xfrm>
              <a:off x="9768553" y="4333863"/>
              <a:ext cx="650530" cy="650530"/>
              <a:chOff x="9964433" y="4420270"/>
              <a:chExt cx="663574" cy="663574"/>
            </a:xfrm>
          </p:grpSpPr>
          <p:sp>
            <p:nvSpPr>
              <p:cNvPr id="69" name="Oval 68">
                <a:extLst>
                  <a:ext uri="{FF2B5EF4-FFF2-40B4-BE49-F238E27FC236}">
                    <a16:creationId xmlns:a16="http://schemas.microsoft.com/office/drawing/2014/main" id="{6F851263-7C5A-8740-BF40-D190C7702665}"/>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95E5"/>
                  </a:solidFill>
                  <a:effectLst/>
                  <a:uLnTx/>
                  <a:uFillTx/>
                  <a:latin typeface="Arial" panose="020B0604020202020204" pitchFamily="34" charset="0"/>
                  <a:cs typeface="Arial" panose="020B0604020202020204" pitchFamily="34" charset="0"/>
                  <a:sym typeface="Arial"/>
                </a:endParaRPr>
              </a:p>
            </p:txBody>
          </p:sp>
          <p:grpSp>
            <p:nvGrpSpPr>
              <p:cNvPr id="70" name="Group 69">
                <a:extLst>
                  <a:ext uri="{FF2B5EF4-FFF2-40B4-BE49-F238E27FC236}">
                    <a16:creationId xmlns:a16="http://schemas.microsoft.com/office/drawing/2014/main" id="{AB3480CA-669E-0649-85FB-F66418298A24}"/>
                  </a:ext>
                </a:extLst>
              </p:cNvPr>
              <p:cNvGrpSpPr/>
              <p:nvPr/>
            </p:nvGrpSpPr>
            <p:grpSpPr>
              <a:xfrm>
                <a:off x="10109185" y="4604869"/>
                <a:ext cx="374079" cy="294377"/>
                <a:chOff x="6515100" y="6343650"/>
                <a:chExt cx="461963" cy="363537"/>
              </a:xfrm>
            </p:grpSpPr>
            <p:sp>
              <p:nvSpPr>
                <p:cNvPr id="75" name="Freeform 40">
                  <a:extLst>
                    <a:ext uri="{FF2B5EF4-FFF2-40B4-BE49-F238E27FC236}">
                      <a16:creationId xmlns:a16="http://schemas.microsoft.com/office/drawing/2014/main" id="{278EEC84-4F68-A34A-8CDC-8A549CC70817}"/>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457120" rtl="0" eaLnBrk="1"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95E5"/>
                    </a:solidFill>
                    <a:effectLst/>
                    <a:uLnTx/>
                    <a:uFillTx/>
                    <a:latin typeface="Arial" panose="020B0604020202020204" pitchFamily="34" charset="0"/>
                    <a:cs typeface="Arial" panose="020B0604020202020204" pitchFamily="34" charset="0"/>
                    <a:sym typeface="Arial"/>
                  </a:endParaRPr>
                </a:p>
              </p:txBody>
            </p:sp>
            <p:sp>
              <p:nvSpPr>
                <p:cNvPr id="76" name="Line 41">
                  <a:extLst>
                    <a:ext uri="{FF2B5EF4-FFF2-40B4-BE49-F238E27FC236}">
                      <a16:creationId xmlns:a16="http://schemas.microsoft.com/office/drawing/2014/main" id="{7433DDAE-F7F5-6D43-8515-66DC47D9E417}"/>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457120" rtl="0" eaLnBrk="1"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95E5"/>
                    </a:solidFill>
                    <a:effectLst/>
                    <a:uLnTx/>
                    <a:uFillTx/>
                    <a:latin typeface="Arial" panose="020B0604020202020204" pitchFamily="34" charset="0"/>
                    <a:cs typeface="Arial" panose="020B0604020202020204" pitchFamily="34" charset="0"/>
                    <a:sym typeface="Arial"/>
                  </a:endParaRPr>
                </a:p>
              </p:txBody>
            </p:sp>
            <p:sp>
              <p:nvSpPr>
                <p:cNvPr id="77" name="Line 45">
                  <a:extLst>
                    <a:ext uri="{FF2B5EF4-FFF2-40B4-BE49-F238E27FC236}">
                      <a16:creationId xmlns:a16="http://schemas.microsoft.com/office/drawing/2014/main" id="{99992246-0F53-3D41-8311-ACBF7CF05E35}"/>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457120" rtl="0" eaLnBrk="1"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95E5"/>
                    </a:solidFill>
                    <a:effectLst/>
                    <a:uLnTx/>
                    <a:uFillTx/>
                    <a:latin typeface="Arial" panose="020B0604020202020204" pitchFamily="34" charset="0"/>
                    <a:cs typeface="Arial" panose="020B0604020202020204" pitchFamily="34" charset="0"/>
                    <a:sym typeface="Arial"/>
                  </a:endParaRPr>
                </a:p>
              </p:txBody>
            </p:sp>
          </p:grpSp>
          <p:grpSp>
            <p:nvGrpSpPr>
              <p:cNvPr id="71" name="Group 70">
                <a:extLst>
                  <a:ext uri="{FF2B5EF4-FFF2-40B4-BE49-F238E27FC236}">
                    <a16:creationId xmlns:a16="http://schemas.microsoft.com/office/drawing/2014/main" id="{467CEFA6-759C-E343-AE25-040903540AD1}"/>
                  </a:ext>
                </a:extLst>
              </p:cNvPr>
              <p:cNvGrpSpPr/>
              <p:nvPr/>
            </p:nvGrpSpPr>
            <p:grpSpPr>
              <a:xfrm flipV="1">
                <a:off x="10237557" y="4729950"/>
                <a:ext cx="117335" cy="109913"/>
                <a:chOff x="10860573" y="4995622"/>
                <a:chExt cx="119693" cy="151971"/>
              </a:xfrm>
            </p:grpSpPr>
            <p:sp>
              <p:nvSpPr>
                <p:cNvPr id="72" name="Line 7">
                  <a:extLst>
                    <a:ext uri="{FF2B5EF4-FFF2-40B4-BE49-F238E27FC236}">
                      <a16:creationId xmlns:a16="http://schemas.microsoft.com/office/drawing/2014/main" id="{89855829-28CF-B94C-82BC-9A3A63C44015}"/>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457120" rtl="0" eaLnBrk="1"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95E5"/>
                    </a:solidFill>
                    <a:effectLst/>
                    <a:uLnTx/>
                    <a:uFillTx/>
                    <a:latin typeface="Arial" panose="020B0604020202020204" pitchFamily="34" charset="0"/>
                    <a:cs typeface="Arial" panose="020B0604020202020204" pitchFamily="34" charset="0"/>
                    <a:sym typeface="Arial"/>
                  </a:endParaRPr>
                </a:p>
              </p:txBody>
            </p:sp>
            <p:sp>
              <p:nvSpPr>
                <p:cNvPr id="73" name="Line 8">
                  <a:extLst>
                    <a:ext uri="{FF2B5EF4-FFF2-40B4-BE49-F238E27FC236}">
                      <a16:creationId xmlns:a16="http://schemas.microsoft.com/office/drawing/2014/main" id="{64EDC8F0-CE51-C54E-8A1E-86E56DED42C2}"/>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457120" rtl="0" eaLnBrk="1"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95E5"/>
                    </a:solidFill>
                    <a:effectLst/>
                    <a:uLnTx/>
                    <a:uFillTx/>
                    <a:latin typeface="Arial" panose="020B0604020202020204" pitchFamily="34" charset="0"/>
                    <a:cs typeface="Arial" panose="020B0604020202020204" pitchFamily="34" charset="0"/>
                    <a:sym typeface="Arial"/>
                  </a:endParaRPr>
                </a:p>
              </p:txBody>
            </p:sp>
            <p:sp>
              <p:nvSpPr>
                <p:cNvPr id="74" name="Line 9">
                  <a:extLst>
                    <a:ext uri="{FF2B5EF4-FFF2-40B4-BE49-F238E27FC236}">
                      <a16:creationId xmlns:a16="http://schemas.microsoft.com/office/drawing/2014/main" id="{CC31AA68-E6B4-594D-800C-6CC701AB029A}"/>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457120" rtl="0" eaLnBrk="1"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95E5"/>
                    </a:solidFill>
                    <a:effectLst/>
                    <a:uLnTx/>
                    <a:uFillTx/>
                    <a:latin typeface="Arial" panose="020B0604020202020204" pitchFamily="34" charset="0"/>
                    <a:cs typeface="Arial" panose="020B0604020202020204" pitchFamily="34" charset="0"/>
                    <a:sym typeface="Arial"/>
                  </a:endParaRPr>
                </a:p>
              </p:txBody>
            </p:sp>
          </p:grpSp>
        </p:grpSp>
        <p:grpSp>
          <p:nvGrpSpPr>
            <p:cNvPr id="78" name="Group 77">
              <a:extLst>
                <a:ext uri="{FF2B5EF4-FFF2-40B4-BE49-F238E27FC236}">
                  <a16:creationId xmlns:a16="http://schemas.microsoft.com/office/drawing/2014/main" id="{9A208E01-CEFA-D841-AE9A-F0165E94D768}"/>
                </a:ext>
              </a:extLst>
            </p:cNvPr>
            <p:cNvGrpSpPr/>
            <p:nvPr/>
          </p:nvGrpSpPr>
          <p:grpSpPr>
            <a:xfrm>
              <a:off x="4438130" y="2288805"/>
              <a:ext cx="650530" cy="650530"/>
              <a:chOff x="4527124" y="2334204"/>
              <a:chExt cx="663574" cy="663574"/>
            </a:xfrm>
          </p:grpSpPr>
          <p:sp>
            <p:nvSpPr>
              <p:cNvPr id="79" name="Oval 78">
                <a:extLst>
                  <a:ext uri="{FF2B5EF4-FFF2-40B4-BE49-F238E27FC236}">
                    <a16:creationId xmlns:a16="http://schemas.microsoft.com/office/drawing/2014/main" id="{707C1296-ECDC-1D48-A60E-99DE23CBA6C9}"/>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Arial" panose="020B0604020202020204" pitchFamily="34" charset="0"/>
                  <a:cs typeface="Arial" panose="020B0604020202020204" pitchFamily="34" charset="0"/>
                  <a:sym typeface="Arial"/>
                </a:endParaRPr>
              </a:p>
            </p:txBody>
          </p:sp>
          <p:grpSp>
            <p:nvGrpSpPr>
              <p:cNvPr id="80" name="Group 79">
                <a:extLst>
                  <a:ext uri="{FF2B5EF4-FFF2-40B4-BE49-F238E27FC236}">
                    <a16:creationId xmlns:a16="http://schemas.microsoft.com/office/drawing/2014/main" id="{F4FEA83E-14D1-B047-B45A-E3110AAA02F6}"/>
                  </a:ext>
                </a:extLst>
              </p:cNvPr>
              <p:cNvGrpSpPr/>
              <p:nvPr/>
            </p:nvGrpSpPr>
            <p:grpSpPr>
              <a:xfrm>
                <a:off x="4677196" y="2485020"/>
                <a:ext cx="363431" cy="361942"/>
                <a:chOff x="255588" y="3119438"/>
                <a:chExt cx="387350" cy="385763"/>
              </a:xfrm>
            </p:grpSpPr>
            <p:sp>
              <p:nvSpPr>
                <p:cNvPr id="81" name="Oval 49">
                  <a:extLst>
                    <a:ext uri="{FF2B5EF4-FFF2-40B4-BE49-F238E27FC236}">
                      <a16:creationId xmlns:a16="http://schemas.microsoft.com/office/drawing/2014/main" id="{DB17543C-9053-5D46-A47F-00FFC29395E8}"/>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457120" rtl="0" eaLnBrk="1" fontAlgn="auto" latinLnBrk="0" hangingPunct="0">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95E5"/>
                    </a:solidFill>
                    <a:effectLst/>
                    <a:uLnTx/>
                    <a:uFillTx/>
                    <a:latin typeface="Arial" panose="020B0604020202020204" pitchFamily="34" charset="0"/>
                    <a:cs typeface="Arial" panose="020B0604020202020204" pitchFamily="34" charset="0"/>
                    <a:sym typeface="Arial"/>
                  </a:endParaRPr>
                </a:p>
              </p:txBody>
            </p:sp>
            <p:sp>
              <p:nvSpPr>
                <p:cNvPr id="82" name="Freeform 50">
                  <a:extLst>
                    <a:ext uri="{FF2B5EF4-FFF2-40B4-BE49-F238E27FC236}">
                      <a16:creationId xmlns:a16="http://schemas.microsoft.com/office/drawing/2014/main" id="{2283A855-B198-F340-A861-AC48E68A9479}"/>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457120" rtl="0" eaLnBrk="1" fontAlgn="auto" latinLnBrk="0" hangingPunct="0">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95E5"/>
                    </a:solidFill>
                    <a:effectLst/>
                    <a:uLnTx/>
                    <a:uFillTx/>
                    <a:latin typeface="Arial" panose="020B0604020202020204" pitchFamily="34" charset="0"/>
                    <a:cs typeface="Arial" panose="020B0604020202020204" pitchFamily="34" charset="0"/>
                    <a:sym typeface="Arial"/>
                  </a:endParaRPr>
                </a:p>
              </p:txBody>
            </p:sp>
            <p:sp>
              <p:nvSpPr>
                <p:cNvPr id="83" name="Freeform 51">
                  <a:extLst>
                    <a:ext uri="{FF2B5EF4-FFF2-40B4-BE49-F238E27FC236}">
                      <a16:creationId xmlns:a16="http://schemas.microsoft.com/office/drawing/2014/main" id="{8B9BA870-85CD-0D41-B92F-38705A483328}"/>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457120" rtl="0" eaLnBrk="1" fontAlgn="auto" latinLnBrk="0" hangingPunct="0">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95E5"/>
                    </a:solidFill>
                    <a:effectLst/>
                    <a:uLnTx/>
                    <a:uFillTx/>
                    <a:latin typeface="Arial" panose="020B0604020202020204" pitchFamily="34" charset="0"/>
                    <a:cs typeface="Arial" panose="020B0604020202020204" pitchFamily="34" charset="0"/>
                    <a:sym typeface="Arial"/>
                  </a:endParaRPr>
                </a:p>
              </p:txBody>
            </p:sp>
          </p:grpSp>
        </p:grpSp>
      </p:grpSp>
    </p:spTree>
    <p:extLst>
      <p:ext uri="{BB962C8B-B14F-4D97-AF65-F5344CB8AC3E}">
        <p14:creationId xmlns:p14="http://schemas.microsoft.com/office/powerpoint/2010/main" val="117964135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8CA999-3EBB-5C43-BE64-28D0AC218C09}"/>
              </a:ext>
            </a:extLst>
          </p:cNvPr>
          <p:cNvSpPr>
            <a:spLocks noGrp="1"/>
          </p:cNvSpPr>
          <p:nvPr>
            <p:ph type="title"/>
          </p:nvPr>
        </p:nvSpPr>
        <p:spPr/>
        <p:txBody>
          <a:bodyPr/>
          <a:lstStyle/>
          <a:p>
            <a:r>
              <a:rPr lang="en-US"/>
              <a:t>Container Orchestration</a:t>
            </a:r>
            <a:endParaRPr lang="en-US" dirty="0"/>
          </a:p>
        </p:txBody>
      </p:sp>
      <p:sp>
        <p:nvSpPr>
          <p:cNvPr id="21" name="Text Placeholder 20">
            <a:extLst>
              <a:ext uri="{FF2B5EF4-FFF2-40B4-BE49-F238E27FC236}">
                <a16:creationId xmlns:a16="http://schemas.microsoft.com/office/drawing/2014/main" id="{BBF8274F-8063-FF4A-A250-84847BF85810}"/>
              </a:ext>
            </a:extLst>
          </p:cNvPr>
          <p:cNvSpPr>
            <a:spLocks noGrp="1"/>
          </p:cNvSpPr>
          <p:nvPr>
            <p:ph type="body" idx="2"/>
          </p:nvPr>
        </p:nvSpPr>
        <p:spPr/>
        <p:txBody>
          <a:bodyPr/>
          <a:lstStyle/>
          <a:p>
            <a:r>
              <a:rPr lang="en-US"/>
              <a:t>Operationalize multiple containers across a cluster of multiple nodes</a:t>
            </a:r>
            <a:endParaRPr lang="en-US" dirty="0"/>
          </a:p>
        </p:txBody>
      </p:sp>
      <p:grpSp>
        <p:nvGrpSpPr>
          <p:cNvPr id="86" name="Group 85">
            <a:extLst>
              <a:ext uri="{FF2B5EF4-FFF2-40B4-BE49-F238E27FC236}">
                <a16:creationId xmlns:a16="http://schemas.microsoft.com/office/drawing/2014/main" id="{1DE35763-308C-4F40-96B2-C1527104FDE0}"/>
              </a:ext>
            </a:extLst>
          </p:cNvPr>
          <p:cNvGrpSpPr/>
          <p:nvPr/>
        </p:nvGrpSpPr>
        <p:grpSpPr>
          <a:xfrm>
            <a:off x="880193" y="4098850"/>
            <a:ext cx="10431615" cy="1175679"/>
            <a:chOff x="303937" y="4307195"/>
            <a:chExt cx="10431615" cy="1175679"/>
          </a:xfrm>
        </p:grpSpPr>
        <p:grpSp>
          <p:nvGrpSpPr>
            <p:cNvPr id="43" name="Group 42">
              <a:extLst>
                <a:ext uri="{FF2B5EF4-FFF2-40B4-BE49-F238E27FC236}">
                  <a16:creationId xmlns:a16="http://schemas.microsoft.com/office/drawing/2014/main" id="{82EF0461-6FA7-9E4E-9D0B-2B6B831A266B}"/>
                </a:ext>
              </a:extLst>
            </p:cNvPr>
            <p:cNvGrpSpPr/>
            <p:nvPr/>
          </p:nvGrpSpPr>
          <p:grpSpPr>
            <a:xfrm>
              <a:off x="303937" y="4307195"/>
              <a:ext cx="1786328" cy="1175679"/>
              <a:chOff x="303937" y="5314892"/>
              <a:chExt cx="1158300" cy="762340"/>
            </a:xfrm>
          </p:grpSpPr>
          <p:sp>
            <p:nvSpPr>
              <p:cNvPr id="44" name="Google Shape;889;p58">
                <a:extLst>
                  <a:ext uri="{FF2B5EF4-FFF2-40B4-BE49-F238E27FC236}">
                    <a16:creationId xmlns:a16="http://schemas.microsoft.com/office/drawing/2014/main" id="{205E8585-B22C-8F4B-9917-C0A0F491DD0E}"/>
                  </a:ext>
                </a:extLst>
              </p:cNvPr>
              <p:cNvSpPr/>
              <p:nvPr/>
            </p:nvSpPr>
            <p:spPr>
              <a:xfrm>
                <a:off x="303937" y="5329332"/>
                <a:ext cx="1158300" cy="7479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grpSp>
            <p:nvGrpSpPr>
              <p:cNvPr id="45" name="Google Shape;890;p58">
                <a:extLst>
                  <a:ext uri="{FF2B5EF4-FFF2-40B4-BE49-F238E27FC236}">
                    <a16:creationId xmlns:a16="http://schemas.microsoft.com/office/drawing/2014/main" id="{6A35F6D1-EC9C-4F40-BEC4-D36B1D74CF43}"/>
                  </a:ext>
                </a:extLst>
              </p:cNvPr>
              <p:cNvGrpSpPr/>
              <p:nvPr/>
            </p:nvGrpSpPr>
            <p:grpSpPr>
              <a:xfrm>
                <a:off x="308387" y="5334374"/>
                <a:ext cx="605810" cy="249553"/>
                <a:chOff x="2329207" y="1698932"/>
                <a:chExt cx="632700" cy="219600"/>
              </a:xfrm>
            </p:grpSpPr>
            <p:sp>
              <p:nvSpPr>
                <p:cNvPr id="47" name="Google Shape;891;p58">
                  <a:extLst>
                    <a:ext uri="{FF2B5EF4-FFF2-40B4-BE49-F238E27FC236}">
                      <a16:creationId xmlns:a16="http://schemas.microsoft.com/office/drawing/2014/main" id="{1E4ED82B-3DAA-C94B-B57C-25271C66D85D}"/>
                    </a:ext>
                  </a:extLst>
                </p:cNvPr>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8" name="Google Shape;892;p58">
                  <a:extLst>
                    <a:ext uri="{FF2B5EF4-FFF2-40B4-BE49-F238E27FC236}">
                      <a16:creationId xmlns:a16="http://schemas.microsoft.com/office/drawing/2014/main" id="{86C016FC-20AB-3B4D-B45D-54A0CC40F0AF}"/>
                    </a:ext>
                  </a:extLst>
                </p:cNvPr>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9" name="Google Shape;893;p58">
                  <a:extLst>
                    <a:ext uri="{FF2B5EF4-FFF2-40B4-BE49-F238E27FC236}">
                      <a16:creationId xmlns:a16="http://schemas.microsoft.com/office/drawing/2014/main" id="{5F4006AA-7C31-2E49-B9A4-E75214A2D438}"/>
                    </a:ext>
                  </a:extLst>
                </p:cNvPr>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grpSp>
          <p:sp>
            <p:nvSpPr>
              <p:cNvPr id="46" name="Google Shape;894;p58">
                <a:extLst>
                  <a:ext uri="{FF2B5EF4-FFF2-40B4-BE49-F238E27FC236}">
                    <a16:creationId xmlns:a16="http://schemas.microsoft.com/office/drawing/2014/main" id="{202C1C8B-75F6-1244-857F-534366798903}"/>
                  </a:ext>
                </a:extLst>
              </p:cNvPr>
              <p:cNvSpPr txBox="1"/>
              <p:nvPr/>
            </p:nvSpPr>
            <p:spPr>
              <a:xfrm>
                <a:off x="336493" y="5314892"/>
                <a:ext cx="557100" cy="2865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Node</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grpSp>
          <p:nvGrpSpPr>
            <p:cNvPr id="57" name="Group 56">
              <a:extLst>
                <a:ext uri="{FF2B5EF4-FFF2-40B4-BE49-F238E27FC236}">
                  <a16:creationId xmlns:a16="http://schemas.microsoft.com/office/drawing/2014/main" id="{E7995F68-1690-1648-A57E-243E2DCCFBB2}"/>
                </a:ext>
              </a:extLst>
            </p:cNvPr>
            <p:cNvGrpSpPr/>
            <p:nvPr/>
          </p:nvGrpSpPr>
          <p:grpSpPr>
            <a:xfrm>
              <a:off x="2465259" y="4307195"/>
              <a:ext cx="1786328" cy="1175679"/>
              <a:chOff x="303937" y="5314892"/>
              <a:chExt cx="1158300" cy="762340"/>
            </a:xfrm>
          </p:grpSpPr>
          <p:sp>
            <p:nvSpPr>
              <p:cNvPr id="58" name="Google Shape;889;p58">
                <a:extLst>
                  <a:ext uri="{FF2B5EF4-FFF2-40B4-BE49-F238E27FC236}">
                    <a16:creationId xmlns:a16="http://schemas.microsoft.com/office/drawing/2014/main" id="{F6DD654B-EA04-2D4A-A7F0-D144D40D6DB8}"/>
                  </a:ext>
                </a:extLst>
              </p:cNvPr>
              <p:cNvSpPr/>
              <p:nvPr/>
            </p:nvSpPr>
            <p:spPr>
              <a:xfrm>
                <a:off x="303937" y="5329332"/>
                <a:ext cx="1158300" cy="7479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grpSp>
            <p:nvGrpSpPr>
              <p:cNvPr id="59" name="Google Shape;890;p58">
                <a:extLst>
                  <a:ext uri="{FF2B5EF4-FFF2-40B4-BE49-F238E27FC236}">
                    <a16:creationId xmlns:a16="http://schemas.microsoft.com/office/drawing/2014/main" id="{02806483-78A5-A944-A0F7-67B629385664}"/>
                  </a:ext>
                </a:extLst>
              </p:cNvPr>
              <p:cNvGrpSpPr/>
              <p:nvPr/>
            </p:nvGrpSpPr>
            <p:grpSpPr>
              <a:xfrm>
                <a:off x="308387" y="5334374"/>
                <a:ext cx="605810" cy="249553"/>
                <a:chOff x="2329207" y="1698932"/>
                <a:chExt cx="632700" cy="219600"/>
              </a:xfrm>
            </p:grpSpPr>
            <p:sp>
              <p:nvSpPr>
                <p:cNvPr id="61" name="Google Shape;891;p58">
                  <a:extLst>
                    <a:ext uri="{FF2B5EF4-FFF2-40B4-BE49-F238E27FC236}">
                      <a16:creationId xmlns:a16="http://schemas.microsoft.com/office/drawing/2014/main" id="{D067388B-8957-B140-86BA-2E9FDED1165D}"/>
                    </a:ext>
                  </a:extLst>
                </p:cNvPr>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62" name="Google Shape;892;p58">
                  <a:extLst>
                    <a:ext uri="{FF2B5EF4-FFF2-40B4-BE49-F238E27FC236}">
                      <a16:creationId xmlns:a16="http://schemas.microsoft.com/office/drawing/2014/main" id="{DAB723DF-25BA-F044-A34E-62F7206D1F5A}"/>
                    </a:ext>
                  </a:extLst>
                </p:cNvPr>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63" name="Google Shape;893;p58">
                  <a:extLst>
                    <a:ext uri="{FF2B5EF4-FFF2-40B4-BE49-F238E27FC236}">
                      <a16:creationId xmlns:a16="http://schemas.microsoft.com/office/drawing/2014/main" id="{0527EA5D-C499-C84F-A620-A3F60C76280E}"/>
                    </a:ext>
                  </a:extLst>
                </p:cNvPr>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grpSp>
          <p:sp>
            <p:nvSpPr>
              <p:cNvPr id="60" name="Google Shape;894;p58">
                <a:extLst>
                  <a:ext uri="{FF2B5EF4-FFF2-40B4-BE49-F238E27FC236}">
                    <a16:creationId xmlns:a16="http://schemas.microsoft.com/office/drawing/2014/main" id="{92AAB58B-1186-A74E-9E72-000312B7ED70}"/>
                  </a:ext>
                </a:extLst>
              </p:cNvPr>
              <p:cNvSpPr txBox="1"/>
              <p:nvPr/>
            </p:nvSpPr>
            <p:spPr>
              <a:xfrm>
                <a:off x="336493" y="5314892"/>
                <a:ext cx="557100" cy="2865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Node</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grpSp>
          <p:nvGrpSpPr>
            <p:cNvPr id="64" name="Group 63">
              <a:extLst>
                <a:ext uri="{FF2B5EF4-FFF2-40B4-BE49-F238E27FC236}">
                  <a16:creationId xmlns:a16="http://schemas.microsoft.com/office/drawing/2014/main" id="{851F88D3-02D2-4942-A741-C68F3C0E8425}"/>
                </a:ext>
              </a:extLst>
            </p:cNvPr>
            <p:cNvGrpSpPr/>
            <p:nvPr/>
          </p:nvGrpSpPr>
          <p:grpSpPr>
            <a:xfrm>
              <a:off x="4626581" y="4307195"/>
              <a:ext cx="1786328" cy="1175679"/>
              <a:chOff x="303937" y="5314892"/>
              <a:chExt cx="1158300" cy="762340"/>
            </a:xfrm>
          </p:grpSpPr>
          <p:sp>
            <p:nvSpPr>
              <p:cNvPr id="65" name="Google Shape;889;p58">
                <a:extLst>
                  <a:ext uri="{FF2B5EF4-FFF2-40B4-BE49-F238E27FC236}">
                    <a16:creationId xmlns:a16="http://schemas.microsoft.com/office/drawing/2014/main" id="{532BA2D0-50F3-D541-B048-CDD420A437AB}"/>
                  </a:ext>
                </a:extLst>
              </p:cNvPr>
              <p:cNvSpPr/>
              <p:nvPr/>
            </p:nvSpPr>
            <p:spPr>
              <a:xfrm>
                <a:off x="303937" y="5329332"/>
                <a:ext cx="1158300" cy="7479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grpSp>
            <p:nvGrpSpPr>
              <p:cNvPr id="66" name="Google Shape;890;p58">
                <a:extLst>
                  <a:ext uri="{FF2B5EF4-FFF2-40B4-BE49-F238E27FC236}">
                    <a16:creationId xmlns:a16="http://schemas.microsoft.com/office/drawing/2014/main" id="{5933A76E-2ABA-2F45-9836-5B6931D9A53D}"/>
                  </a:ext>
                </a:extLst>
              </p:cNvPr>
              <p:cNvGrpSpPr/>
              <p:nvPr/>
            </p:nvGrpSpPr>
            <p:grpSpPr>
              <a:xfrm>
                <a:off x="308387" y="5334374"/>
                <a:ext cx="605810" cy="249553"/>
                <a:chOff x="2329207" y="1698932"/>
                <a:chExt cx="632700" cy="219600"/>
              </a:xfrm>
            </p:grpSpPr>
            <p:sp>
              <p:nvSpPr>
                <p:cNvPr id="68" name="Google Shape;891;p58">
                  <a:extLst>
                    <a:ext uri="{FF2B5EF4-FFF2-40B4-BE49-F238E27FC236}">
                      <a16:creationId xmlns:a16="http://schemas.microsoft.com/office/drawing/2014/main" id="{5FD9C6EF-990E-C941-9994-7EFC59925DFA}"/>
                    </a:ext>
                  </a:extLst>
                </p:cNvPr>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69" name="Google Shape;892;p58">
                  <a:extLst>
                    <a:ext uri="{FF2B5EF4-FFF2-40B4-BE49-F238E27FC236}">
                      <a16:creationId xmlns:a16="http://schemas.microsoft.com/office/drawing/2014/main" id="{0BB8542A-3D5B-C341-8649-2FD8D522B4B3}"/>
                    </a:ext>
                  </a:extLst>
                </p:cNvPr>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70" name="Google Shape;893;p58">
                  <a:extLst>
                    <a:ext uri="{FF2B5EF4-FFF2-40B4-BE49-F238E27FC236}">
                      <a16:creationId xmlns:a16="http://schemas.microsoft.com/office/drawing/2014/main" id="{2896B6FC-4C57-BF42-A833-1AA7820B1CE7}"/>
                    </a:ext>
                  </a:extLst>
                </p:cNvPr>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grpSp>
          <p:sp>
            <p:nvSpPr>
              <p:cNvPr id="67" name="Google Shape;894;p58">
                <a:extLst>
                  <a:ext uri="{FF2B5EF4-FFF2-40B4-BE49-F238E27FC236}">
                    <a16:creationId xmlns:a16="http://schemas.microsoft.com/office/drawing/2014/main" id="{C99BF3C9-52F5-8748-A137-718AF32F995B}"/>
                  </a:ext>
                </a:extLst>
              </p:cNvPr>
              <p:cNvSpPr txBox="1"/>
              <p:nvPr/>
            </p:nvSpPr>
            <p:spPr>
              <a:xfrm>
                <a:off x="336493" y="5314892"/>
                <a:ext cx="557100" cy="2865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Node</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grpSp>
          <p:nvGrpSpPr>
            <p:cNvPr id="71" name="Group 70">
              <a:extLst>
                <a:ext uri="{FF2B5EF4-FFF2-40B4-BE49-F238E27FC236}">
                  <a16:creationId xmlns:a16="http://schemas.microsoft.com/office/drawing/2014/main" id="{21DB0864-5316-7E47-82CD-2C3D82381994}"/>
                </a:ext>
              </a:extLst>
            </p:cNvPr>
            <p:cNvGrpSpPr/>
            <p:nvPr/>
          </p:nvGrpSpPr>
          <p:grpSpPr>
            <a:xfrm>
              <a:off x="6787903" y="4307195"/>
              <a:ext cx="1786328" cy="1175679"/>
              <a:chOff x="303937" y="5314892"/>
              <a:chExt cx="1158300" cy="762340"/>
            </a:xfrm>
          </p:grpSpPr>
          <p:sp>
            <p:nvSpPr>
              <p:cNvPr id="72" name="Google Shape;889;p58">
                <a:extLst>
                  <a:ext uri="{FF2B5EF4-FFF2-40B4-BE49-F238E27FC236}">
                    <a16:creationId xmlns:a16="http://schemas.microsoft.com/office/drawing/2014/main" id="{DD91614B-7074-644D-87F2-41E011BEDCE0}"/>
                  </a:ext>
                </a:extLst>
              </p:cNvPr>
              <p:cNvSpPr/>
              <p:nvPr/>
            </p:nvSpPr>
            <p:spPr>
              <a:xfrm>
                <a:off x="303937" y="5329332"/>
                <a:ext cx="1158300" cy="7479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grpSp>
            <p:nvGrpSpPr>
              <p:cNvPr id="73" name="Google Shape;890;p58">
                <a:extLst>
                  <a:ext uri="{FF2B5EF4-FFF2-40B4-BE49-F238E27FC236}">
                    <a16:creationId xmlns:a16="http://schemas.microsoft.com/office/drawing/2014/main" id="{32EF32C5-5626-0648-A61F-1984E731D7BE}"/>
                  </a:ext>
                </a:extLst>
              </p:cNvPr>
              <p:cNvGrpSpPr/>
              <p:nvPr/>
            </p:nvGrpSpPr>
            <p:grpSpPr>
              <a:xfrm>
                <a:off x="308387" y="5334374"/>
                <a:ext cx="605810" cy="249553"/>
                <a:chOff x="2329207" y="1698932"/>
                <a:chExt cx="632700" cy="219600"/>
              </a:xfrm>
            </p:grpSpPr>
            <p:sp>
              <p:nvSpPr>
                <p:cNvPr id="75" name="Google Shape;891;p58">
                  <a:extLst>
                    <a:ext uri="{FF2B5EF4-FFF2-40B4-BE49-F238E27FC236}">
                      <a16:creationId xmlns:a16="http://schemas.microsoft.com/office/drawing/2014/main" id="{12E88EBC-B588-6D4A-8205-A7D922A15D92}"/>
                    </a:ext>
                  </a:extLst>
                </p:cNvPr>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76" name="Google Shape;892;p58">
                  <a:extLst>
                    <a:ext uri="{FF2B5EF4-FFF2-40B4-BE49-F238E27FC236}">
                      <a16:creationId xmlns:a16="http://schemas.microsoft.com/office/drawing/2014/main" id="{DB2524E9-BEEF-6544-90B7-6183289692E5}"/>
                    </a:ext>
                  </a:extLst>
                </p:cNvPr>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77" name="Google Shape;893;p58">
                  <a:extLst>
                    <a:ext uri="{FF2B5EF4-FFF2-40B4-BE49-F238E27FC236}">
                      <a16:creationId xmlns:a16="http://schemas.microsoft.com/office/drawing/2014/main" id="{DF010A72-4F9A-9048-9C9B-8E62934DA46A}"/>
                    </a:ext>
                  </a:extLst>
                </p:cNvPr>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grpSp>
          <p:sp>
            <p:nvSpPr>
              <p:cNvPr id="74" name="Google Shape;894;p58">
                <a:extLst>
                  <a:ext uri="{FF2B5EF4-FFF2-40B4-BE49-F238E27FC236}">
                    <a16:creationId xmlns:a16="http://schemas.microsoft.com/office/drawing/2014/main" id="{4B3371AD-0639-FA45-B275-DC75CA5F1D6D}"/>
                  </a:ext>
                </a:extLst>
              </p:cNvPr>
              <p:cNvSpPr txBox="1"/>
              <p:nvPr/>
            </p:nvSpPr>
            <p:spPr>
              <a:xfrm>
                <a:off x="336493" y="5314892"/>
                <a:ext cx="557100" cy="2865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Node</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grpSp>
          <p:nvGrpSpPr>
            <p:cNvPr id="78" name="Group 77">
              <a:extLst>
                <a:ext uri="{FF2B5EF4-FFF2-40B4-BE49-F238E27FC236}">
                  <a16:creationId xmlns:a16="http://schemas.microsoft.com/office/drawing/2014/main" id="{CD233308-223D-6348-ABCA-0537CF2699C0}"/>
                </a:ext>
              </a:extLst>
            </p:cNvPr>
            <p:cNvGrpSpPr/>
            <p:nvPr/>
          </p:nvGrpSpPr>
          <p:grpSpPr>
            <a:xfrm>
              <a:off x="8949224" y="4307195"/>
              <a:ext cx="1786328" cy="1175679"/>
              <a:chOff x="303937" y="5314892"/>
              <a:chExt cx="1158300" cy="762340"/>
            </a:xfrm>
          </p:grpSpPr>
          <p:sp>
            <p:nvSpPr>
              <p:cNvPr id="79" name="Google Shape;889;p58">
                <a:extLst>
                  <a:ext uri="{FF2B5EF4-FFF2-40B4-BE49-F238E27FC236}">
                    <a16:creationId xmlns:a16="http://schemas.microsoft.com/office/drawing/2014/main" id="{487A0641-5E78-B240-8970-30FF51C57083}"/>
                  </a:ext>
                </a:extLst>
              </p:cNvPr>
              <p:cNvSpPr/>
              <p:nvPr/>
            </p:nvSpPr>
            <p:spPr>
              <a:xfrm>
                <a:off x="303937" y="5329332"/>
                <a:ext cx="1158300" cy="7479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grpSp>
            <p:nvGrpSpPr>
              <p:cNvPr id="80" name="Google Shape;890;p58">
                <a:extLst>
                  <a:ext uri="{FF2B5EF4-FFF2-40B4-BE49-F238E27FC236}">
                    <a16:creationId xmlns:a16="http://schemas.microsoft.com/office/drawing/2014/main" id="{29EF77C0-3BAC-244A-B6CB-FEA667B3120A}"/>
                  </a:ext>
                </a:extLst>
              </p:cNvPr>
              <p:cNvGrpSpPr/>
              <p:nvPr/>
            </p:nvGrpSpPr>
            <p:grpSpPr>
              <a:xfrm>
                <a:off x="308387" y="5334374"/>
                <a:ext cx="605810" cy="249553"/>
                <a:chOff x="2329207" y="1698932"/>
                <a:chExt cx="632700" cy="219600"/>
              </a:xfrm>
            </p:grpSpPr>
            <p:sp>
              <p:nvSpPr>
                <p:cNvPr id="82" name="Google Shape;891;p58">
                  <a:extLst>
                    <a:ext uri="{FF2B5EF4-FFF2-40B4-BE49-F238E27FC236}">
                      <a16:creationId xmlns:a16="http://schemas.microsoft.com/office/drawing/2014/main" id="{3BBAC003-0C94-534A-96D4-70C8F6403199}"/>
                    </a:ext>
                  </a:extLst>
                </p:cNvPr>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83" name="Google Shape;892;p58">
                  <a:extLst>
                    <a:ext uri="{FF2B5EF4-FFF2-40B4-BE49-F238E27FC236}">
                      <a16:creationId xmlns:a16="http://schemas.microsoft.com/office/drawing/2014/main" id="{B1A5FB85-CF0F-5844-AB15-DDA5AFA93362}"/>
                    </a:ext>
                  </a:extLst>
                </p:cNvPr>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84" name="Google Shape;893;p58">
                  <a:extLst>
                    <a:ext uri="{FF2B5EF4-FFF2-40B4-BE49-F238E27FC236}">
                      <a16:creationId xmlns:a16="http://schemas.microsoft.com/office/drawing/2014/main" id="{0CCD80BB-3D59-2444-B4D5-623945581577}"/>
                    </a:ext>
                  </a:extLst>
                </p:cNvPr>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grpSp>
          <p:sp>
            <p:nvSpPr>
              <p:cNvPr id="81" name="Google Shape;894;p58">
                <a:extLst>
                  <a:ext uri="{FF2B5EF4-FFF2-40B4-BE49-F238E27FC236}">
                    <a16:creationId xmlns:a16="http://schemas.microsoft.com/office/drawing/2014/main" id="{438DED4E-E18B-4645-A203-E6F8D6E60DB6}"/>
                  </a:ext>
                </a:extLst>
              </p:cNvPr>
              <p:cNvSpPr txBox="1"/>
              <p:nvPr/>
            </p:nvSpPr>
            <p:spPr>
              <a:xfrm>
                <a:off x="336493" y="5314892"/>
                <a:ext cx="557100" cy="2865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Node</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grpSp>
      <p:sp>
        <p:nvSpPr>
          <p:cNvPr id="90" name="TextBox 89">
            <a:extLst>
              <a:ext uri="{FF2B5EF4-FFF2-40B4-BE49-F238E27FC236}">
                <a16:creationId xmlns:a16="http://schemas.microsoft.com/office/drawing/2014/main" id="{298811C1-81A0-4D4D-8610-02B4A6CAE8F0}"/>
              </a:ext>
            </a:extLst>
          </p:cNvPr>
          <p:cNvSpPr txBox="1"/>
          <p:nvPr/>
        </p:nvSpPr>
        <p:spPr>
          <a:xfrm>
            <a:off x="2041069" y="1888008"/>
            <a:ext cx="7271540" cy="43858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marL="0" marR="0" lvl="0" indent="0" algn="ctr" defTabSz="342900" rtl="0" eaLnBrk="1"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535353"/>
                </a:solidFill>
                <a:effectLst/>
                <a:uLnTx/>
                <a:uFillTx/>
                <a:latin typeface="Arial"/>
                <a:cs typeface="Arial"/>
                <a:sym typeface="Arial"/>
              </a:rPr>
              <a:t>I want to create 3 copies of a container on my cluster</a:t>
            </a:r>
          </a:p>
        </p:txBody>
      </p:sp>
      <p:grpSp>
        <p:nvGrpSpPr>
          <p:cNvPr id="118" name="Group 117">
            <a:extLst>
              <a:ext uri="{FF2B5EF4-FFF2-40B4-BE49-F238E27FC236}">
                <a16:creationId xmlns:a16="http://schemas.microsoft.com/office/drawing/2014/main" id="{404DF8C2-35FF-764A-A5C2-1552534A49CC}"/>
              </a:ext>
            </a:extLst>
          </p:cNvPr>
          <p:cNvGrpSpPr/>
          <p:nvPr/>
        </p:nvGrpSpPr>
        <p:grpSpPr>
          <a:xfrm>
            <a:off x="4685047" y="2873642"/>
            <a:ext cx="1983584" cy="514696"/>
            <a:chOff x="4074289" y="2533448"/>
            <a:chExt cx="1983584" cy="514696"/>
          </a:xfrm>
        </p:grpSpPr>
        <p:grpSp>
          <p:nvGrpSpPr>
            <p:cNvPr id="94" name="Shape 1682">
              <a:extLst>
                <a:ext uri="{FF2B5EF4-FFF2-40B4-BE49-F238E27FC236}">
                  <a16:creationId xmlns:a16="http://schemas.microsoft.com/office/drawing/2014/main" id="{D6AC3785-CFC8-6C44-A5D0-EEA27A6EF2FF}"/>
                </a:ext>
              </a:extLst>
            </p:cNvPr>
            <p:cNvGrpSpPr/>
            <p:nvPr/>
          </p:nvGrpSpPr>
          <p:grpSpPr>
            <a:xfrm>
              <a:off x="4074289" y="2533448"/>
              <a:ext cx="507850" cy="507850"/>
              <a:chOff x="-4901926" y="-20638"/>
              <a:chExt cx="442800" cy="442800"/>
            </a:xfrm>
          </p:grpSpPr>
          <p:sp>
            <p:nvSpPr>
              <p:cNvPr id="101" name="Shape 1683">
                <a:extLst>
                  <a:ext uri="{FF2B5EF4-FFF2-40B4-BE49-F238E27FC236}">
                    <a16:creationId xmlns:a16="http://schemas.microsoft.com/office/drawing/2014/main" id="{37DE9B32-A203-EB41-9086-77CF8B3D2CF9}"/>
                  </a:ext>
                </a:extLst>
              </p:cNvPr>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w="9525" cap="flat" cmpd="sng">
                <a:solidFill>
                  <a:schemeClr val="tx1"/>
                </a:solidFill>
                <a:prstDash val="solid"/>
                <a:miter lim="8000"/>
                <a:headEnd type="none" w="med" len="med"/>
                <a:tailEnd type="none" w="med" len="med"/>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charset="0"/>
                  <a:ea typeface="Arial" charset="0"/>
                  <a:cs typeface="Arial" charset="0"/>
                  <a:sym typeface="Arial"/>
                </a:endParaRPr>
              </a:p>
            </p:txBody>
          </p:sp>
          <p:cxnSp>
            <p:nvCxnSpPr>
              <p:cNvPr id="102" name="Shape 1684">
                <a:extLst>
                  <a:ext uri="{FF2B5EF4-FFF2-40B4-BE49-F238E27FC236}">
                    <a16:creationId xmlns:a16="http://schemas.microsoft.com/office/drawing/2014/main" id="{D02BBB9A-9DDF-E643-8776-38F3BB705DBE}"/>
                  </a:ext>
                </a:extLst>
              </p:cNvPr>
              <p:cNvCxnSpPr/>
              <p:nvPr/>
            </p:nvCxnSpPr>
            <p:spPr>
              <a:xfrm rot="10800000">
                <a:off x="-4779687" y="77737"/>
                <a:ext cx="0" cy="222300"/>
              </a:xfrm>
              <a:prstGeom prst="straightConnector1">
                <a:avLst/>
              </a:prstGeom>
              <a:noFill/>
              <a:ln w="9525" cap="rnd" cmpd="sng">
                <a:solidFill>
                  <a:schemeClr val="tx1"/>
                </a:solidFill>
                <a:prstDash val="solid"/>
                <a:round/>
                <a:headEnd type="none" w="med" len="med"/>
                <a:tailEnd type="none" w="med" len="med"/>
              </a:ln>
            </p:spPr>
          </p:cxnSp>
          <p:cxnSp>
            <p:nvCxnSpPr>
              <p:cNvPr id="103" name="Shape 1685">
                <a:extLst>
                  <a:ext uri="{FF2B5EF4-FFF2-40B4-BE49-F238E27FC236}">
                    <a16:creationId xmlns:a16="http://schemas.microsoft.com/office/drawing/2014/main" id="{5CCA01D4-A001-4E47-902A-F6C926D48F96}"/>
                  </a:ext>
                </a:extLst>
              </p:cNvPr>
              <p:cNvCxnSpPr/>
              <p:nvPr/>
            </p:nvCxnSpPr>
            <p:spPr>
              <a:xfrm rot="10800000">
                <a:off x="-4711426" y="77737"/>
                <a:ext cx="0" cy="222300"/>
              </a:xfrm>
              <a:prstGeom prst="straightConnector1">
                <a:avLst/>
              </a:prstGeom>
              <a:noFill/>
              <a:ln w="9525" cap="rnd" cmpd="sng">
                <a:solidFill>
                  <a:schemeClr val="tx1"/>
                </a:solidFill>
                <a:prstDash val="solid"/>
                <a:round/>
                <a:headEnd type="none" w="med" len="med"/>
                <a:tailEnd type="none" w="med" len="med"/>
              </a:ln>
            </p:spPr>
          </p:cxnSp>
          <p:cxnSp>
            <p:nvCxnSpPr>
              <p:cNvPr id="104" name="Shape 1686">
                <a:extLst>
                  <a:ext uri="{FF2B5EF4-FFF2-40B4-BE49-F238E27FC236}">
                    <a16:creationId xmlns:a16="http://schemas.microsoft.com/office/drawing/2014/main" id="{358D885B-7872-3249-BECB-E6F45D1C7785}"/>
                  </a:ext>
                </a:extLst>
              </p:cNvPr>
              <p:cNvCxnSpPr/>
              <p:nvPr/>
            </p:nvCxnSpPr>
            <p:spPr>
              <a:xfrm rot="10800000">
                <a:off x="-4649512" y="77737"/>
                <a:ext cx="0" cy="222300"/>
              </a:xfrm>
              <a:prstGeom prst="straightConnector1">
                <a:avLst/>
              </a:prstGeom>
              <a:noFill/>
              <a:ln w="9525" cap="rnd" cmpd="sng">
                <a:solidFill>
                  <a:schemeClr val="tx1"/>
                </a:solidFill>
                <a:prstDash val="solid"/>
                <a:round/>
                <a:headEnd type="none" w="med" len="med"/>
                <a:tailEnd type="none" w="med" len="med"/>
              </a:ln>
            </p:spPr>
          </p:cxnSp>
          <p:cxnSp>
            <p:nvCxnSpPr>
              <p:cNvPr id="105" name="Shape 1687">
                <a:extLst>
                  <a:ext uri="{FF2B5EF4-FFF2-40B4-BE49-F238E27FC236}">
                    <a16:creationId xmlns:a16="http://schemas.microsoft.com/office/drawing/2014/main" id="{BEF5AA29-2134-4740-8554-26DF43EEFD17}"/>
                  </a:ext>
                </a:extLst>
              </p:cNvPr>
              <p:cNvCxnSpPr/>
              <p:nvPr/>
            </p:nvCxnSpPr>
            <p:spPr>
              <a:xfrm rot="10800000">
                <a:off x="-4581251" y="77737"/>
                <a:ext cx="0" cy="222300"/>
              </a:xfrm>
              <a:prstGeom prst="straightConnector1">
                <a:avLst/>
              </a:prstGeom>
              <a:noFill/>
              <a:ln w="9525" cap="rnd" cmpd="sng">
                <a:solidFill>
                  <a:schemeClr val="tx1"/>
                </a:solidFill>
                <a:prstDash val="solid"/>
                <a:round/>
                <a:headEnd type="none" w="med" len="med"/>
                <a:tailEnd type="none" w="med" len="med"/>
              </a:ln>
            </p:spPr>
          </p:cxnSp>
        </p:grpSp>
        <p:grpSp>
          <p:nvGrpSpPr>
            <p:cNvPr id="106" name="Shape 1682">
              <a:extLst>
                <a:ext uri="{FF2B5EF4-FFF2-40B4-BE49-F238E27FC236}">
                  <a16:creationId xmlns:a16="http://schemas.microsoft.com/office/drawing/2014/main" id="{6A646AD9-28A0-FA49-8883-1BE999DB31AA}"/>
                </a:ext>
              </a:extLst>
            </p:cNvPr>
            <p:cNvGrpSpPr/>
            <p:nvPr/>
          </p:nvGrpSpPr>
          <p:grpSpPr>
            <a:xfrm>
              <a:off x="4812156" y="2533448"/>
              <a:ext cx="507850" cy="507850"/>
              <a:chOff x="-4901926" y="-20638"/>
              <a:chExt cx="442800" cy="442800"/>
            </a:xfrm>
          </p:grpSpPr>
          <p:sp>
            <p:nvSpPr>
              <p:cNvPr id="107" name="Shape 1683">
                <a:extLst>
                  <a:ext uri="{FF2B5EF4-FFF2-40B4-BE49-F238E27FC236}">
                    <a16:creationId xmlns:a16="http://schemas.microsoft.com/office/drawing/2014/main" id="{60A69CF2-309D-8542-A4E3-4B283E0E1846}"/>
                  </a:ext>
                </a:extLst>
              </p:cNvPr>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w="9525" cap="flat" cmpd="sng">
                <a:solidFill>
                  <a:schemeClr val="tx1"/>
                </a:solidFill>
                <a:prstDash val="solid"/>
                <a:miter lim="8000"/>
                <a:headEnd type="none" w="med" len="med"/>
                <a:tailEnd type="none" w="med" len="med"/>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charset="0"/>
                  <a:ea typeface="Arial" charset="0"/>
                  <a:cs typeface="Arial" charset="0"/>
                  <a:sym typeface="Arial"/>
                </a:endParaRPr>
              </a:p>
            </p:txBody>
          </p:sp>
          <p:cxnSp>
            <p:nvCxnSpPr>
              <p:cNvPr id="108" name="Shape 1684">
                <a:extLst>
                  <a:ext uri="{FF2B5EF4-FFF2-40B4-BE49-F238E27FC236}">
                    <a16:creationId xmlns:a16="http://schemas.microsoft.com/office/drawing/2014/main" id="{FB17C138-0CC0-FB43-A75E-E76A7175BAAA}"/>
                  </a:ext>
                </a:extLst>
              </p:cNvPr>
              <p:cNvCxnSpPr/>
              <p:nvPr/>
            </p:nvCxnSpPr>
            <p:spPr>
              <a:xfrm rot="10800000">
                <a:off x="-4779687" y="77737"/>
                <a:ext cx="0" cy="222300"/>
              </a:xfrm>
              <a:prstGeom prst="straightConnector1">
                <a:avLst/>
              </a:prstGeom>
              <a:noFill/>
              <a:ln w="9525" cap="rnd" cmpd="sng">
                <a:solidFill>
                  <a:schemeClr val="tx1"/>
                </a:solidFill>
                <a:prstDash val="solid"/>
                <a:round/>
                <a:headEnd type="none" w="med" len="med"/>
                <a:tailEnd type="none" w="med" len="med"/>
              </a:ln>
            </p:spPr>
          </p:cxnSp>
          <p:cxnSp>
            <p:nvCxnSpPr>
              <p:cNvPr id="109" name="Shape 1685">
                <a:extLst>
                  <a:ext uri="{FF2B5EF4-FFF2-40B4-BE49-F238E27FC236}">
                    <a16:creationId xmlns:a16="http://schemas.microsoft.com/office/drawing/2014/main" id="{3A8E6623-0BFE-2D4D-A6DE-C3D7BC9915AF}"/>
                  </a:ext>
                </a:extLst>
              </p:cNvPr>
              <p:cNvCxnSpPr/>
              <p:nvPr/>
            </p:nvCxnSpPr>
            <p:spPr>
              <a:xfrm rot="10800000">
                <a:off x="-4711426" y="77737"/>
                <a:ext cx="0" cy="222300"/>
              </a:xfrm>
              <a:prstGeom prst="straightConnector1">
                <a:avLst/>
              </a:prstGeom>
              <a:noFill/>
              <a:ln w="9525" cap="rnd" cmpd="sng">
                <a:solidFill>
                  <a:schemeClr val="tx1"/>
                </a:solidFill>
                <a:prstDash val="solid"/>
                <a:round/>
                <a:headEnd type="none" w="med" len="med"/>
                <a:tailEnd type="none" w="med" len="med"/>
              </a:ln>
            </p:spPr>
          </p:cxnSp>
          <p:cxnSp>
            <p:nvCxnSpPr>
              <p:cNvPr id="110" name="Shape 1686">
                <a:extLst>
                  <a:ext uri="{FF2B5EF4-FFF2-40B4-BE49-F238E27FC236}">
                    <a16:creationId xmlns:a16="http://schemas.microsoft.com/office/drawing/2014/main" id="{5C050161-A2BF-664C-A2C8-F0446CBBE57E}"/>
                  </a:ext>
                </a:extLst>
              </p:cNvPr>
              <p:cNvCxnSpPr/>
              <p:nvPr/>
            </p:nvCxnSpPr>
            <p:spPr>
              <a:xfrm rot="10800000">
                <a:off x="-4649512" y="77737"/>
                <a:ext cx="0" cy="222300"/>
              </a:xfrm>
              <a:prstGeom prst="straightConnector1">
                <a:avLst/>
              </a:prstGeom>
              <a:noFill/>
              <a:ln w="9525" cap="rnd" cmpd="sng">
                <a:solidFill>
                  <a:schemeClr val="tx1"/>
                </a:solidFill>
                <a:prstDash val="solid"/>
                <a:round/>
                <a:headEnd type="none" w="med" len="med"/>
                <a:tailEnd type="none" w="med" len="med"/>
              </a:ln>
            </p:spPr>
          </p:cxnSp>
          <p:cxnSp>
            <p:nvCxnSpPr>
              <p:cNvPr id="111" name="Shape 1687">
                <a:extLst>
                  <a:ext uri="{FF2B5EF4-FFF2-40B4-BE49-F238E27FC236}">
                    <a16:creationId xmlns:a16="http://schemas.microsoft.com/office/drawing/2014/main" id="{DAB1CEB4-C68C-6640-9A75-991E976F58D2}"/>
                  </a:ext>
                </a:extLst>
              </p:cNvPr>
              <p:cNvCxnSpPr/>
              <p:nvPr/>
            </p:nvCxnSpPr>
            <p:spPr>
              <a:xfrm rot="10800000">
                <a:off x="-4581251" y="77737"/>
                <a:ext cx="0" cy="222300"/>
              </a:xfrm>
              <a:prstGeom prst="straightConnector1">
                <a:avLst/>
              </a:prstGeom>
              <a:noFill/>
              <a:ln w="9525" cap="rnd" cmpd="sng">
                <a:solidFill>
                  <a:schemeClr val="tx1"/>
                </a:solidFill>
                <a:prstDash val="solid"/>
                <a:round/>
                <a:headEnd type="none" w="med" len="med"/>
                <a:tailEnd type="none" w="med" len="med"/>
              </a:ln>
            </p:spPr>
          </p:cxnSp>
        </p:grpSp>
        <p:grpSp>
          <p:nvGrpSpPr>
            <p:cNvPr id="112" name="Shape 1682">
              <a:extLst>
                <a:ext uri="{FF2B5EF4-FFF2-40B4-BE49-F238E27FC236}">
                  <a16:creationId xmlns:a16="http://schemas.microsoft.com/office/drawing/2014/main" id="{A028E0D1-08F1-B640-B242-9548565DD9AC}"/>
                </a:ext>
              </a:extLst>
            </p:cNvPr>
            <p:cNvGrpSpPr/>
            <p:nvPr/>
          </p:nvGrpSpPr>
          <p:grpSpPr>
            <a:xfrm>
              <a:off x="5550023" y="2540294"/>
              <a:ext cx="507850" cy="507850"/>
              <a:chOff x="-4901926" y="-20638"/>
              <a:chExt cx="442800" cy="442800"/>
            </a:xfrm>
          </p:grpSpPr>
          <p:sp>
            <p:nvSpPr>
              <p:cNvPr id="113" name="Shape 1683">
                <a:extLst>
                  <a:ext uri="{FF2B5EF4-FFF2-40B4-BE49-F238E27FC236}">
                    <a16:creationId xmlns:a16="http://schemas.microsoft.com/office/drawing/2014/main" id="{5A4317E5-46EC-0E48-AA45-4996B8B4B6B3}"/>
                  </a:ext>
                </a:extLst>
              </p:cNvPr>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w="9525" cap="flat" cmpd="sng">
                <a:solidFill>
                  <a:schemeClr val="tx1"/>
                </a:solidFill>
                <a:prstDash val="solid"/>
                <a:miter lim="8000"/>
                <a:headEnd type="none" w="med" len="med"/>
                <a:tailEnd type="none" w="med" len="med"/>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charset="0"/>
                  <a:ea typeface="Arial" charset="0"/>
                  <a:cs typeface="Arial" charset="0"/>
                  <a:sym typeface="Arial"/>
                </a:endParaRPr>
              </a:p>
            </p:txBody>
          </p:sp>
          <p:cxnSp>
            <p:nvCxnSpPr>
              <p:cNvPr id="114" name="Shape 1684">
                <a:extLst>
                  <a:ext uri="{FF2B5EF4-FFF2-40B4-BE49-F238E27FC236}">
                    <a16:creationId xmlns:a16="http://schemas.microsoft.com/office/drawing/2014/main" id="{8F862BF7-2AAF-F645-B071-8338B6E90B8D}"/>
                  </a:ext>
                </a:extLst>
              </p:cNvPr>
              <p:cNvCxnSpPr/>
              <p:nvPr/>
            </p:nvCxnSpPr>
            <p:spPr>
              <a:xfrm rot="10800000">
                <a:off x="-4779687" y="77737"/>
                <a:ext cx="0" cy="222300"/>
              </a:xfrm>
              <a:prstGeom prst="straightConnector1">
                <a:avLst/>
              </a:prstGeom>
              <a:noFill/>
              <a:ln w="9525" cap="rnd" cmpd="sng">
                <a:solidFill>
                  <a:schemeClr val="tx1"/>
                </a:solidFill>
                <a:prstDash val="solid"/>
                <a:round/>
                <a:headEnd type="none" w="med" len="med"/>
                <a:tailEnd type="none" w="med" len="med"/>
              </a:ln>
            </p:spPr>
          </p:cxnSp>
          <p:cxnSp>
            <p:nvCxnSpPr>
              <p:cNvPr id="115" name="Shape 1685">
                <a:extLst>
                  <a:ext uri="{FF2B5EF4-FFF2-40B4-BE49-F238E27FC236}">
                    <a16:creationId xmlns:a16="http://schemas.microsoft.com/office/drawing/2014/main" id="{880E5C5A-30A0-9F45-8101-B883507155FC}"/>
                  </a:ext>
                </a:extLst>
              </p:cNvPr>
              <p:cNvCxnSpPr/>
              <p:nvPr/>
            </p:nvCxnSpPr>
            <p:spPr>
              <a:xfrm rot="10800000">
                <a:off x="-4711426" y="77737"/>
                <a:ext cx="0" cy="222300"/>
              </a:xfrm>
              <a:prstGeom prst="straightConnector1">
                <a:avLst/>
              </a:prstGeom>
              <a:noFill/>
              <a:ln w="9525" cap="rnd" cmpd="sng">
                <a:solidFill>
                  <a:schemeClr val="tx1"/>
                </a:solidFill>
                <a:prstDash val="solid"/>
                <a:round/>
                <a:headEnd type="none" w="med" len="med"/>
                <a:tailEnd type="none" w="med" len="med"/>
              </a:ln>
            </p:spPr>
          </p:cxnSp>
          <p:cxnSp>
            <p:nvCxnSpPr>
              <p:cNvPr id="116" name="Shape 1686">
                <a:extLst>
                  <a:ext uri="{FF2B5EF4-FFF2-40B4-BE49-F238E27FC236}">
                    <a16:creationId xmlns:a16="http://schemas.microsoft.com/office/drawing/2014/main" id="{7970EFE0-EC1D-CA4E-BC4B-4BDE1227B07A}"/>
                  </a:ext>
                </a:extLst>
              </p:cNvPr>
              <p:cNvCxnSpPr/>
              <p:nvPr/>
            </p:nvCxnSpPr>
            <p:spPr>
              <a:xfrm rot="10800000">
                <a:off x="-4649512" y="77737"/>
                <a:ext cx="0" cy="222300"/>
              </a:xfrm>
              <a:prstGeom prst="straightConnector1">
                <a:avLst/>
              </a:prstGeom>
              <a:noFill/>
              <a:ln w="9525" cap="rnd" cmpd="sng">
                <a:solidFill>
                  <a:schemeClr val="tx1"/>
                </a:solidFill>
                <a:prstDash val="solid"/>
                <a:round/>
                <a:headEnd type="none" w="med" len="med"/>
                <a:tailEnd type="none" w="med" len="med"/>
              </a:ln>
            </p:spPr>
          </p:cxnSp>
          <p:cxnSp>
            <p:nvCxnSpPr>
              <p:cNvPr id="117" name="Shape 1687">
                <a:extLst>
                  <a:ext uri="{FF2B5EF4-FFF2-40B4-BE49-F238E27FC236}">
                    <a16:creationId xmlns:a16="http://schemas.microsoft.com/office/drawing/2014/main" id="{D34A8D0C-B4AC-6B41-B029-54A4E2522205}"/>
                  </a:ext>
                </a:extLst>
              </p:cNvPr>
              <p:cNvCxnSpPr/>
              <p:nvPr/>
            </p:nvCxnSpPr>
            <p:spPr>
              <a:xfrm rot="10800000">
                <a:off x="-4581251" y="77737"/>
                <a:ext cx="0" cy="222300"/>
              </a:xfrm>
              <a:prstGeom prst="straightConnector1">
                <a:avLst/>
              </a:prstGeom>
              <a:noFill/>
              <a:ln w="9525" cap="rnd" cmpd="sng">
                <a:solidFill>
                  <a:schemeClr val="tx1"/>
                </a:solidFill>
                <a:prstDash val="solid"/>
                <a:round/>
                <a:headEnd type="none" w="med" len="med"/>
                <a:tailEnd type="none" w="med" len="med"/>
              </a:ln>
            </p:spPr>
          </p:cxnSp>
        </p:grpSp>
      </p:grpSp>
      <p:sp>
        <p:nvSpPr>
          <p:cNvPr id="119" name="Rectangle 118">
            <a:extLst>
              <a:ext uri="{FF2B5EF4-FFF2-40B4-BE49-F238E27FC236}">
                <a16:creationId xmlns:a16="http://schemas.microsoft.com/office/drawing/2014/main" id="{07A621E8-1463-E140-8F7A-433AA6C6D1BF}"/>
              </a:ext>
            </a:extLst>
          </p:cNvPr>
          <p:cNvSpPr/>
          <p:nvPr/>
        </p:nvSpPr>
        <p:spPr>
          <a:xfrm>
            <a:off x="497711" y="3935392"/>
            <a:ext cx="11121925" cy="1562583"/>
          </a:xfrm>
          <a:prstGeom prst="rect">
            <a:avLst/>
          </a:prstGeom>
          <a:noFill/>
          <a:ln w="57150" cap="flat">
            <a:solidFill>
              <a:schemeClr val="bg2"/>
            </a:solidFill>
            <a:prstDash val="sysDot"/>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ctr">
            <a:spAutoFit/>
          </a:bodyPr>
          <a:lstStyle/>
          <a:p>
            <a:pPr marL="0" marR="0" lvl="0" indent="0" algn="l" defTabSz="342900" rtl="0" eaLnBrk="1" fontAlgn="auto" latinLnBrk="0" hangingPunct="0">
              <a:lnSpc>
                <a:spcPts val="57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95E5"/>
              </a:solidFill>
              <a:effectLst/>
              <a:uLnTx/>
              <a:uFillTx/>
              <a:latin typeface="Arial"/>
              <a:ea typeface="+mn-ea"/>
              <a:cs typeface="Arial"/>
              <a:sym typeface="Arial"/>
            </a:endParaRPr>
          </a:p>
        </p:txBody>
      </p:sp>
    </p:spTree>
    <p:extLst>
      <p:ext uri="{BB962C8B-B14F-4D97-AF65-F5344CB8AC3E}">
        <p14:creationId xmlns:p14="http://schemas.microsoft.com/office/powerpoint/2010/main" val="2837556231"/>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8CA999-3EBB-5C43-BE64-28D0AC218C09}"/>
              </a:ext>
            </a:extLst>
          </p:cNvPr>
          <p:cNvSpPr>
            <a:spLocks noGrp="1"/>
          </p:cNvSpPr>
          <p:nvPr>
            <p:ph type="title"/>
          </p:nvPr>
        </p:nvSpPr>
        <p:spPr/>
        <p:txBody>
          <a:bodyPr/>
          <a:lstStyle/>
          <a:p>
            <a:r>
              <a:rPr lang="en-US"/>
              <a:t>Container Orchestration</a:t>
            </a:r>
            <a:endParaRPr lang="en-US" dirty="0"/>
          </a:p>
        </p:txBody>
      </p:sp>
      <p:sp>
        <p:nvSpPr>
          <p:cNvPr id="21" name="Text Placeholder 20">
            <a:extLst>
              <a:ext uri="{FF2B5EF4-FFF2-40B4-BE49-F238E27FC236}">
                <a16:creationId xmlns:a16="http://schemas.microsoft.com/office/drawing/2014/main" id="{BBF8274F-8063-FF4A-A250-84847BF85810}"/>
              </a:ext>
            </a:extLst>
          </p:cNvPr>
          <p:cNvSpPr>
            <a:spLocks noGrp="1"/>
          </p:cNvSpPr>
          <p:nvPr>
            <p:ph type="body" idx="2"/>
          </p:nvPr>
        </p:nvSpPr>
        <p:spPr/>
        <p:txBody>
          <a:bodyPr/>
          <a:lstStyle/>
          <a:p>
            <a:r>
              <a:rPr lang="en-US"/>
              <a:t>Operationalize multiple containers across a cluster of multiple nodes</a:t>
            </a:r>
            <a:endParaRPr lang="en-US" dirty="0"/>
          </a:p>
        </p:txBody>
      </p:sp>
      <p:grpSp>
        <p:nvGrpSpPr>
          <p:cNvPr id="86" name="Group 85">
            <a:extLst>
              <a:ext uri="{FF2B5EF4-FFF2-40B4-BE49-F238E27FC236}">
                <a16:creationId xmlns:a16="http://schemas.microsoft.com/office/drawing/2014/main" id="{1DE35763-308C-4F40-96B2-C1527104FDE0}"/>
              </a:ext>
            </a:extLst>
          </p:cNvPr>
          <p:cNvGrpSpPr/>
          <p:nvPr/>
        </p:nvGrpSpPr>
        <p:grpSpPr>
          <a:xfrm>
            <a:off x="880193" y="4098850"/>
            <a:ext cx="10431615" cy="1175679"/>
            <a:chOff x="303937" y="4307195"/>
            <a:chExt cx="10431615" cy="1175679"/>
          </a:xfrm>
        </p:grpSpPr>
        <p:grpSp>
          <p:nvGrpSpPr>
            <p:cNvPr id="43" name="Group 42">
              <a:extLst>
                <a:ext uri="{FF2B5EF4-FFF2-40B4-BE49-F238E27FC236}">
                  <a16:creationId xmlns:a16="http://schemas.microsoft.com/office/drawing/2014/main" id="{82EF0461-6FA7-9E4E-9D0B-2B6B831A266B}"/>
                </a:ext>
              </a:extLst>
            </p:cNvPr>
            <p:cNvGrpSpPr/>
            <p:nvPr/>
          </p:nvGrpSpPr>
          <p:grpSpPr>
            <a:xfrm>
              <a:off x="303937" y="4307195"/>
              <a:ext cx="1786328" cy="1175679"/>
              <a:chOff x="303937" y="5314892"/>
              <a:chExt cx="1158300" cy="762340"/>
            </a:xfrm>
          </p:grpSpPr>
          <p:sp>
            <p:nvSpPr>
              <p:cNvPr id="44" name="Google Shape;889;p58">
                <a:extLst>
                  <a:ext uri="{FF2B5EF4-FFF2-40B4-BE49-F238E27FC236}">
                    <a16:creationId xmlns:a16="http://schemas.microsoft.com/office/drawing/2014/main" id="{205E8585-B22C-8F4B-9917-C0A0F491DD0E}"/>
                  </a:ext>
                </a:extLst>
              </p:cNvPr>
              <p:cNvSpPr/>
              <p:nvPr/>
            </p:nvSpPr>
            <p:spPr>
              <a:xfrm>
                <a:off x="303937" y="5329332"/>
                <a:ext cx="1158300" cy="7479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grpSp>
            <p:nvGrpSpPr>
              <p:cNvPr id="45" name="Google Shape;890;p58">
                <a:extLst>
                  <a:ext uri="{FF2B5EF4-FFF2-40B4-BE49-F238E27FC236}">
                    <a16:creationId xmlns:a16="http://schemas.microsoft.com/office/drawing/2014/main" id="{6A35F6D1-EC9C-4F40-BEC4-D36B1D74CF43}"/>
                  </a:ext>
                </a:extLst>
              </p:cNvPr>
              <p:cNvGrpSpPr/>
              <p:nvPr/>
            </p:nvGrpSpPr>
            <p:grpSpPr>
              <a:xfrm>
                <a:off x="308387" y="5334374"/>
                <a:ext cx="605810" cy="249553"/>
                <a:chOff x="2329207" y="1698932"/>
                <a:chExt cx="632700" cy="219600"/>
              </a:xfrm>
            </p:grpSpPr>
            <p:sp>
              <p:nvSpPr>
                <p:cNvPr id="47" name="Google Shape;891;p58">
                  <a:extLst>
                    <a:ext uri="{FF2B5EF4-FFF2-40B4-BE49-F238E27FC236}">
                      <a16:creationId xmlns:a16="http://schemas.microsoft.com/office/drawing/2014/main" id="{1E4ED82B-3DAA-C94B-B57C-25271C66D85D}"/>
                    </a:ext>
                  </a:extLst>
                </p:cNvPr>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8" name="Google Shape;892;p58">
                  <a:extLst>
                    <a:ext uri="{FF2B5EF4-FFF2-40B4-BE49-F238E27FC236}">
                      <a16:creationId xmlns:a16="http://schemas.microsoft.com/office/drawing/2014/main" id="{86C016FC-20AB-3B4D-B45D-54A0CC40F0AF}"/>
                    </a:ext>
                  </a:extLst>
                </p:cNvPr>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9" name="Google Shape;893;p58">
                  <a:extLst>
                    <a:ext uri="{FF2B5EF4-FFF2-40B4-BE49-F238E27FC236}">
                      <a16:creationId xmlns:a16="http://schemas.microsoft.com/office/drawing/2014/main" id="{5F4006AA-7C31-2E49-B9A4-E75214A2D438}"/>
                    </a:ext>
                  </a:extLst>
                </p:cNvPr>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grpSp>
          <p:sp>
            <p:nvSpPr>
              <p:cNvPr id="46" name="Google Shape;894;p58">
                <a:extLst>
                  <a:ext uri="{FF2B5EF4-FFF2-40B4-BE49-F238E27FC236}">
                    <a16:creationId xmlns:a16="http://schemas.microsoft.com/office/drawing/2014/main" id="{202C1C8B-75F6-1244-857F-534366798903}"/>
                  </a:ext>
                </a:extLst>
              </p:cNvPr>
              <p:cNvSpPr txBox="1"/>
              <p:nvPr/>
            </p:nvSpPr>
            <p:spPr>
              <a:xfrm>
                <a:off x="336493" y="5314892"/>
                <a:ext cx="557100" cy="2865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Node</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grpSp>
          <p:nvGrpSpPr>
            <p:cNvPr id="57" name="Group 56">
              <a:extLst>
                <a:ext uri="{FF2B5EF4-FFF2-40B4-BE49-F238E27FC236}">
                  <a16:creationId xmlns:a16="http://schemas.microsoft.com/office/drawing/2014/main" id="{E7995F68-1690-1648-A57E-243E2DCCFBB2}"/>
                </a:ext>
              </a:extLst>
            </p:cNvPr>
            <p:cNvGrpSpPr/>
            <p:nvPr/>
          </p:nvGrpSpPr>
          <p:grpSpPr>
            <a:xfrm>
              <a:off x="2465259" y="4307195"/>
              <a:ext cx="1786328" cy="1175679"/>
              <a:chOff x="303937" y="5314892"/>
              <a:chExt cx="1158300" cy="762340"/>
            </a:xfrm>
          </p:grpSpPr>
          <p:sp>
            <p:nvSpPr>
              <p:cNvPr id="58" name="Google Shape;889;p58">
                <a:extLst>
                  <a:ext uri="{FF2B5EF4-FFF2-40B4-BE49-F238E27FC236}">
                    <a16:creationId xmlns:a16="http://schemas.microsoft.com/office/drawing/2014/main" id="{F6DD654B-EA04-2D4A-A7F0-D144D40D6DB8}"/>
                  </a:ext>
                </a:extLst>
              </p:cNvPr>
              <p:cNvSpPr/>
              <p:nvPr/>
            </p:nvSpPr>
            <p:spPr>
              <a:xfrm>
                <a:off x="303937" y="5329332"/>
                <a:ext cx="1158300" cy="7479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grpSp>
            <p:nvGrpSpPr>
              <p:cNvPr id="59" name="Google Shape;890;p58">
                <a:extLst>
                  <a:ext uri="{FF2B5EF4-FFF2-40B4-BE49-F238E27FC236}">
                    <a16:creationId xmlns:a16="http://schemas.microsoft.com/office/drawing/2014/main" id="{02806483-78A5-A944-A0F7-67B629385664}"/>
                  </a:ext>
                </a:extLst>
              </p:cNvPr>
              <p:cNvGrpSpPr/>
              <p:nvPr/>
            </p:nvGrpSpPr>
            <p:grpSpPr>
              <a:xfrm>
                <a:off x="308387" y="5334374"/>
                <a:ext cx="605810" cy="249553"/>
                <a:chOff x="2329207" y="1698932"/>
                <a:chExt cx="632700" cy="219600"/>
              </a:xfrm>
            </p:grpSpPr>
            <p:sp>
              <p:nvSpPr>
                <p:cNvPr id="61" name="Google Shape;891;p58">
                  <a:extLst>
                    <a:ext uri="{FF2B5EF4-FFF2-40B4-BE49-F238E27FC236}">
                      <a16:creationId xmlns:a16="http://schemas.microsoft.com/office/drawing/2014/main" id="{D067388B-8957-B140-86BA-2E9FDED1165D}"/>
                    </a:ext>
                  </a:extLst>
                </p:cNvPr>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62" name="Google Shape;892;p58">
                  <a:extLst>
                    <a:ext uri="{FF2B5EF4-FFF2-40B4-BE49-F238E27FC236}">
                      <a16:creationId xmlns:a16="http://schemas.microsoft.com/office/drawing/2014/main" id="{DAB723DF-25BA-F044-A34E-62F7206D1F5A}"/>
                    </a:ext>
                  </a:extLst>
                </p:cNvPr>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63" name="Google Shape;893;p58">
                  <a:extLst>
                    <a:ext uri="{FF2B5EF4-FFF2-40B4-BE49-F238E27FC236}">
                      <a16:creationId xmlns:a16="http://schemas.microsoft.com/office/drawing/2014/main" id="{0527EA5D-C499-C84F-A620-A3F60C76280E}"/>
                    </a:ext>
                  </a:extLst>
                </p:cNvPr>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grpSp>
          <p:sp>
            <p:nvSpPr>
              <p:cNvPr id="60" name="Google Shape;894;p58">
                <a:extLst>
                  <a:ext uri="{FF2B5EF4-FFF2-40B4-BE49-F238E27FC236}">
                    <a16:creationId xmlns:a16="http://schemas.microsoft.com/office/drawing/2014/main" id="{92AAB58B-1186-A74E-9E72-000312B7ED70}"/>
                  </a:ext>
                </a:extLst>
              </p:cNvPr>
              <p:cNvSpPr txBox="1"/>
              <p:nvPr/>
            </p:nvSpPr>
            <p:spPr>
              <a:xfrm>
                <a:off x="336493" y="5314892"/>
                <a:ext cx="557100" cy="2865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Node</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grpSp>
          <p:nvGrpSpPr>
            <p:cNvPr id="64" name="Group 63">
              <a:extLst>
                <a:ext uri="{FF2B5EF4-FFF2-40B4-BE49-F238E27FC236}">
                  <a16:creationId xmlns:a16="http://schemas.microsoft.com/office/drawing/2014/main" id="{851F88D3-02D2-4942-A741-C68F3C0E8425}"/>
                </a:ext>
              </a:extLst>
            </p:cNvPr>
            <p:cNvGrpSpPr/>
            <p:nvPr/>
          </p:nvGrpSpPr>
          <p:grpSpPr>
            <a:xfrm>
              <a:off x="4626581" y="4307195"/>
              <a:ext cx="1786328" cy="1175679"/>
              <a:chOff x="303937" y="5314892"/>
              <a:chExt cx="1158300" cy="762340"/>
            </a:xfrm>
          </p:grpSpPr>
          <p:sp>
            <p:nvSpPr>
              <p:cNvPr id="65" name="Google Shape;889;p58">
                <a:extLst>
                  <a:ext uri="{FF2B5EF4-FFF2-40B4-BE49-F238E27FC236}">
                    <a16:creationId xmlns:a16="http://schemas.microsoft.com/office/drawing/2014/main" id="{532BA2D0-50F3-D541-B048-CDD420A437AB}"/>
                  </a:ext>
                </a:extLst>
              </p:cNvPr>
              <p:cNvSpPr/>
              <p:nvPr/>
            </p:nvSpPr>
            <p:spPr>
              <a:xfrm>
                <a:off x="303937" y="5329332"/>
                <a:ext cx="1158300" cy="7479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grpSp>
            <p:nvGrpSpPr>
              <p:cNvPr id="66" name="Google Shape;890;p58">
                <a:extLst>
                  <a:ext uri="{FF2B5EF4-FFF2-40B4-BE49-F238E27FC236}">
                    <a16:creationId xmlns:a16="http://schemas.microsoft.com/office/drawing/2014/main" id="{5933A76E-2ABA-2F45-9836-5B6931D9A53D}"/>
                  </a:ext>
                </a:extLst>
              </p:cNvPr>
              <p:cNvGrpSpPr/>
              <p:nvPr/>
            </p:nvGrpSpPr>
            <p:grpSpPr>
              <a:xfrm>
                <a:off x="308387" y="5334374"/>
                <a:ext cx="605810" cy="249553"/>
                <a:chOff x="2329207" y="1698932"/>
                <a:chExt cx="632700" cy="219600"/>
              </a:xfrm>
            </p:grpSpPr>
            <p:sp>
              <p:nvSpPr>
                <p:cNvPr id="68" name="Google Shape;891;p58">
                  <a:extLst>
                    <a:ext uri="{FF2B5EF4-FFF2-40B4-BE49-F238E27FC236}">
                      <a16:creationId xmlns:a16="http://schemas.microsoft.com/office/drawing/2014/main" id="{5FD9C6EF-990E-C941-9994-7EFC59925DFA}"/>
                    </a:ext>
                  </a:extLst>
                </p:cNvPr>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69" name="Google Shape;892;p58">
                  <a:extLst>
                    <a:ext uri="{FF2B5EF4-FFF2-40B4-BE49-F238E27FC236}">
                      <a16:creationId xmlns:a16="http://schemas.microsoft.com/office/drawing/2014/main" id="{0BB8542A-3D5B-C341-8649-2FD8D522B4B3}"/>
                    </a:ext>
                  </a:extLst>
                </p:cNvPr>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70" name="Google Shape;893;p58">
                  <a:extLst>
                    <a:ext uri="{FF2B5EF4-FFF2-40B4-BE49-F238E27FC236}">
                      <a16:creationId xmlns:a16="http://schemas.microsoft.com/office/drawing/2014/main" id="{2896B6FC-4C57-BF42-A833-1AA7820B1CE7}"/>
                    </a:ext>
                  </a:extLst>
                </p:cNvPr>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grpSp>
          <p:sp>
            <p:nvSpPr>
              <p:cNvPr id="67" name="Google Shape;894;p58">
                <a:extLst>
                  <a:ext uri="{FF2B5EF4-FFF2-40B4-BE49-F238E27FC236}">
                    <a16:creationId xmlns:a16="http://schemas.microsoft.com/office/drawing/2014/main" id="{C99BF3C9-52F5-8748-A137-718AF32F995B}"/>
                  </a:ext>
                </a:extLst>
              </p:cNvPr>
              <p:cNvSpPr txBox="1"/>
              <p:nvPr/>
            </p:nvSpPr>
            <p:spPr>
              <a:xfrm>
                <a:off x="336493" y="5314892"/>
                <a:ext cx="557100" cy="2865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Node</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grpSp>
          <p:nvGrpSpPr>
            <p:cNvPr id="71" name="Group 70">
              <a:extLst>
                <a:ext uri="{FF2B5EF4-FFF2-40B4-BE49-F238E27FC236}">
                  <a16:creationId xmlns:a16="http://schemas.microsoft.com/office/drawing/2014/main" id="{21DB0864-5316-7E47-82CD-2C3D82381994}"/>
                </a:ext>
              </a:extLst>
            </p:cNvPr>
            <p:cNvGrpSpPr/>
            <p:nvPr/>
          </p:nvGrpSpPr>
          <p:grpSpPr>
            <a:xfrm>
              <a:off x="6787903" y="4307195"/>
              <a:ext cx="1786328" cy="1175679"/>
              <a:chOff x="303937" y="5314892"/>
              <a:chExt cx="1158300" cy="762340"/>
            </a:xfrm>
          </p:grpSpPr>
          <p:sp>
            <p:nvSpPr>
              <p:cNvPr id="72" name="Google Shape;889;p58">
                <a:extLst>
                  <a:ext uri="{FF2B5EF4-FFF2-40B4-BE49-F238E27FC236}">
                    <a16:creationId xmlns:a16="http://schemas.microsoft.com/office/drawing/2014/main" id="{DD91614B-7074-644D-87F2-41E011BEDCE0}"/>
                  </a:ext>
                </a:extLst>
              </p:cNvPr>
              <p:cNvSpPr/>
              <p:nvPr/>
            </p:nvSpPr>
            <p:spPr>
              <a:xfrm>
                <a:off x="303937" y="5329332"/>
                <a:ext cx="1158300" cy="7479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grpSp>
            <p:nvGrpSpPr>
              <p:cNvPr id="73" name="Google Shape;890;p58">
                <a:extLst>
                  <a:ext uri="{FF2B5EF4-FFF2-40B4-BE49-F238E27FC236}">
                    <a16:creationId xmlns:a16="http://schemas.microsoft.com/office/drawing/2014/main" id="{32EF32C5-5626-0648-A61F-1984E731D7BE}"/>
                  </a:ext>
                </a:extLst>
              </p:cNvPr>
              <p:cNvGrpSpPr/>
              <p:nvPr/>
            </p:nvGrpSpPr>
            <p:grpSpPr>
              <a:xfrm>
                <a:off x="308387" y="5334374"/>
                <a:ext cx="605810" cy="249553"/>
                <a:chOff x="2329207" y="1698932"/>
                <a:chExt cx="632700" cy="219600"/>
              </a:xfrm>
            </p:grpSpPr>
            <p:sp>
              <p:nvSpPr>
                <p:cNvPr id="75" name="Google Shape;891;p58">
                  <a:extLst>
                    <a:ext uri="{FF2B5EF4-FFF2-40B4-BE49-F238E27FC236}">
                      <a16:creationId xmlns:a16="http://schemas.microsoft.com/office/drawing/2014/main" id="{12E88EBC-B588-6D4A-8205-A7D922A15D92}"/>
                    </a:ext>
                  </a:extLst>
                </p:cNvPr>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76" name="Google Shape;892;p58">
                  <a:extLst>
                    <a:ext uri="{FF2B5EF4-FFF2-40B4-BE49-F238E27FC236}">
                      <a16:creationId xmlns:a16="http://schemas.microsoft.com/office/drawing/2014/main" id="{DB2524E9-BEEF-6544-90B7-6183289692E5}"/>
                    </a:ext>
                  </a:extLst>
                </p:cNvPr>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77" name="Google Shape;893;p58">
                  <a:extLst>
                    <a:ext uri="{FF2B5EF4-FFF2-40B4-BE49-F238E27FC236}">
                      <a16:creationId xmlns:a16="http://schemas.microsoft.com/office/drawing/2014/main" id="{DF010A72-4F9A-9048-9C9B-8E62934DA46A}"/>
                    </a:ext>
                  </a:extLst>
                </p:cNvPr>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grpSp>
          <p:sp>
            <p:nvSpPr>
              <p:cNvPr id="74" name="Google Shape;894;p58">
                <a:extLst>
                  <a:ext uri="{FF2B5EF4-FFF2-40B4-BE49-F238E27FC236}">
                    <a16:creationId xmlns:a16="http://schemas.microsoft.com/office/drawing/2014/main" id="{4B3371AD-0639-FA45-B275-DC75CA5F1D6D}"/>
                  </a:ext>
                </a:extLst>
              </p:cNvPr>
              <p:cNvSpPr txBox="1"/>
              <p:nvPr/>
            </p:nvSpPr>
            <p:spPr>
              <a:xfrm>
                <a:off x="336493" y="5314892"/>
                <a:ext cx="557100" cy="2865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Node</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grpSp>
          <p:nvGrpSpPr>
            <p:cNvPr id="78" name="Group 77">
              <a:extLst>
                <a:ext uri="{FF2B5EF4-FFF2-40B4-BE49-F238E27FC236}">
                  <a16:creationId xmlns:a16="http://schemas.microsoft.com/office/drawing/2014/main" id="{CD233308-223D-6348-ABCA-0537CF2699C0}"/>
                </a:ext>
              </a:extLst>
            </p:cNvPr>
            <p:cNvGrpSpPr/>
            <p:nvPr/>
          </p:nvGrpSpPr>
          <p:grpSpPr>
            <a:xfrm>
              <a:off x="8949224" y="4307195"/>
              <a:ext cx="1786328" cy="1175679"/>
              <a:chOff x="303937" y="5314892"/>
              <a:chExt cx="1158300" cy="762340"/>
            </a:xfrm>
          </p:grpSpPr>
          <p:sp>
            <p:nvSpPr>
              <p:cNvPr id="79" name="Google Shape;889;p58">
                <a:extLst>
                  <a:ext uri="{FF2B5EF4-FFF2-40B4-BE49-F238E27FC236}">
                    <a16:creationId xmlns:a16="http://schemas.microsoft.com/office/drawing/2014/main" id="{487A0641-5E78-B240-8970-30FF51C57083}"/>
                  </a:ext>
                </a:extLst>
              </p:cNvPr>
              <p:cNvSpPr/>
              <p:nvPr/>
            </p:nvSpPr>
            <p:spPr>
              <a:xfrm>
                <a:off x="303937" y="5329332"/>
                <a:ext cx="1158300" cy="7479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grpSp>
            <p:nvGrpSpPr>
              <p:cNvPr id="80" name="Google Shape;890;p58">
                <a:extLst>
                  <a:ext uri="{FF2B5EF4-FFF2-40B4-BE49-F238E27FC236}">
                    <a16:creationId xmlns:a16="http://schemas.microsoft.com/office/drawing/2014/main" id="{29EF77C0-3BAC-244A-B6CB-FEA667B3120A}"/>
                  </a:ext>
                </a:extLst>
              </p:cNvPr>
              <p:cNvGrpSpPr/>
              <p:nvPr/>
            </p:nvGrpSpPr>
            <p:grpSpPr>
              <a:xfrm>
                <a:off x="308387" y="5334374"/>
                <a:ext cx="605810" cy="249553"/>
                <a:chOff x="2329207" y="1698932"/>
                <a:chExt cx="632700" cy="219600"/>
              </a:xfrm>
            </p:grpSpPr>
            <p:sp>
              <p:nvSpPr>
                <p:cNvPr id="82" name="Google Shape;891;p58">
                  <a:extLst>
                    <a:ext uri="{FF2B5EF4-FFF2-40B4-BE49-F238E27FC236}">
                      <a16:creationId xmlns:a16="http://schemas.microsoft.com/office/drawing/2014/main" id="{3BBAC003-0C94-534A-96D4-70C8F6403199}"/>
                    </a:ext>
                  </a:extLst>
                </p:cNvPr>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83" name="Google Shape;892;p58">
                  <a:extLst>
                    <a:ext uri="{FF2B5EF4-FFF2-40B4-BE49-F238E27FC236}">
                      <a16:creationId xmlns:a16="http://schemas.microsoft.com/office/drawing/2014/main" id="{B1A5FB85-CF0F-5844-AB15-DDA5AFA93362}"/>
                    </a:ext>
                  </a:extLst>
                </p:cNvPr>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84" name="Google Shape;893;p58">
                  <a:extLst>
                    <a:ext uri="{FF2B5EF4-FFF2-40B4-BE49-F238E27FC236}">
                      <a16:creationId xmlns:a16="http://schemas.microsoft.com/office/drawing/2014/main" id="{0CCD80BB-3D59-2444-B4D5-623945581577}"/>
                    </a:ext>
                  </a:extLst>
                </p:cNvPr>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grpSp>
          <p:sp>
            <p:nvSpPr>
              <p:cNvPr id="81" name="Google Shape;894;p58">
                <a:extLst>
                  <a:ext uri="{FF2B5EF4-FFF2-40B4-BE49-F238E27FC236}">
                    <a16:creationId xmlns:a16="http://schemas.microsoft.com/office/drawing/2014/main" id="{438DED4E-E18B-4645-A203-E6F8D6E60DB6}"/>
                  </a:ext>
                </a:extLst>
              </p:cNvPr>
              <p:cNvSpPr txBox="1"/>
              <p:nvPr/>
            </p:nvSpPr>
            <p:spPr>
              <a:xfrm>
                <a:off x="336493" y="5314892"/>
                <a:ext cx="557100" cy="2865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Node</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grpSp>
      <p:sp>
        <p:nvSpPr>
          <p:cNvPr id="90" name="TextBox 89">
            <a:extLst>
              <a:ext uri="{FF2B5EF4-FFF2-40B4-BE49-F238E27FC236}">
                <a16:creationId xmlns:a16="http://schemas.microsoft.com/office/drawing/2014/main" id="{298811C1-81A0-4D4D-8610-02B4A6CAE8F0}"/>
              </a:ext>
            </a:extLst>
          </p:cNvPr>
          <p:cNvSpPr txBox="1"/>
          <p:nvPr/>
        </p:nvSpPr>
        <p:spPr>
          <a:xfrm>
            <a:off x="1602662" y="1888008"/>
            <a:ext cx="8148383" cy="43858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marL="0" marR="0" lvl="0" indent="0" algn="ctr" defTabSz="342900" rtl="0" eaLnBrk="1"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535353"/>
                </a:solidFill>
                <a:effectLst/>
                <a:uLnTx/>
                <a:uFillTx/>
                <a:latin typeface="Arial"/>
                <a:cs typeface="Arial"/>
                <a:sym typeface="Arial"/>
              </a:rPr>
              <a:t>Three containers are created and spread across the cluster</a:t>
            </a:r>
          </a:p>
        </p:txBody>
      </p:sp>
      <p:grpSp>
        <p:nvGrpSpPr>
          <p:cNvPr id="94" name="Shape 1682">
            <a:extLst>
              <a:ext uri="{FF2B5EF4-FFF2-40B4-BE49-F238E27FC236}">
                <a16:creationId xmlns:a16="http://schemas.microsoft.com/office/drawing/2014/main" id="{D6AC3785-CFC8-6C44-A5D0-EEA27A6EF2FF}"/>
              </a:ext>
            </a:extLst>
          </p:cNvPr>
          <p:cNvGrpSpPr/>
          <p:nvPr/>
        </p:nvGrpSpPr>
        <p:grpSpPr>
          <a:xfrm>
            <a:off x="1856726" y="4540690"/>
            <a:ext cx="507850" cy="507850"/>
            <a:chOff x="-4901926" y="-20638"/>
            <a:chExt cx="442800" cy="442800"/>
          </a:xfrm>
        </p:grpSpPr>
        <p:sp>
          <p:nvSpPr>
            <p:cNvPr id="101" name="Shape 1683">
              <a:extLst>
                <a:ext uri="{FF2B5EF4-FFF2-40B4-BE49-F238E27FC236}">
                  <a16:creationId xmlns:a16="http://schemas.microsoft.com/office/drawing/2014/main" id="{37DE9B32-A203-EB41-9086-77CF8B3D2CF9}"/>
                </a:ext>
              </a:extLst>
            </p:cNvPr>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w="9525" cap="flat" cmpd="sng">
              <a:solidFill>
                <a:schemeClr val="tx1"/>
              </a:solidFill>
              <a:prstDash val="solid"/>
              <a:miter lim="8000"/>
              <a:headEnd type="none" w="med" len="med"/>
              <a:tailEnd type="none" w="med" len="med"/>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charset="0"/>
                <a:ea typeface="Arial" charset="0"/>
                <a:cs typeface="Arial" charset="0"/>
                <a:sym typeface="Arial"/>
              </a:endParaRPr>
            </a:p>
          </p:txBody>
        </p:sp>
        <p:cxnSp>
          <p:nvCxnSpPr>
            <p:cNvPr id="102" name="Shape 1684">
              <a:extLst>
                <a:ext uri="{FF2B5EF4-FFF2-40B4-BE49-F238E27FC236}">
                  <a16:creationId xmlns:a16="http://schemas.microsoft.com/office/drawing/2014/main" id="{D02BBB9A-9DDF-E643-8776-38F3BB705DBE}"/>
                </a:ext>
              </a:extLst>
            </p:cNvPr>
            <p:cNvCxnSpPr/>
            <p:nvPr/>
          </p:nvCxnSpPr>
          <p:spPr>
            <a:xfrm rot="10800000">
              <a:off x="-4779687" y="77737"/>
              <a:ext cx="0" cy="222300"/>
            </a:xfrm>
            <a:prstGeom prst="straightConnector1">
              <a:avLst/>
            </a:prstGeom>
            <a:noFill/>
            <a:ln w="9525" cap="rnd" cmpd="sng">
              <a:solidFill>
                <a:schemeClr val="tx1"/>
              </a:solidFill>
              <a:prstDash val="solid"/>
              <a:round/>
              <a:headEnd type="none" w="med" len="med"/>
              <a:tailEnd type="none" w="med" len="med"/>
            </a:ln>
          </p:spPr>
        </p:cxnSp>
        <p:cxnSp>
          <p:nvCxnSpPr>
            <p:cNvPr id="103" name="Shape 1685">
              <a:extLst>
                <a:ext uri="{FF2B5EF4-FFF2-40B4-BE49-F238E27FC236}">
                  <a16:creationId xmlns:a16="http://schemas.microsoft.com/office/drawing/2014/main" id="{5CCA01D4-A001-4E47-902A-F6C926D48F96}"/>
                </a:ext>
              </a:extLst>
            </p:cNvPr>
            <p:cNvCxnSpPr/>
            <p:nvPr/>
          </p:nvCxnSpPr>
          <p:spPr>
            <a:xfrm rot="10800000">
              <a:off x="-4711426" y="77737"/>
              <a:ext cx="0" cy="222300"/>
            </a:xfrm>
            <a:prstGeom prst="straightConnector1">
              <a:avLst/>
            </a:prstGeom>
            <a:noFill/>
            <a:ln w="9525" cap="rnd" cmpd="sng">
              <a:solidFill>
                <a:schemeClr val="tx1"/>
              </a:solidFill>
              <a:prstDash val="solid"/>
              <a:round/>
              <a:headEnd type="none" w="med" len="med"/>
              <a:tailEnd type="none" w="med" len="med"/>
            </a:ln>
          </p:spPr>
        </p:cxnSp>
        <p:cxnSp>
          <p:nvCxnSpPr>
            <p:cNvPr id="104" name="Shape 1686">
              <a:extLst>
                <a:ext uri="{FF2B5EF4-FFF2-40B4-BE49-F238E27FC236}">
                  <a16:creationId xmlns:a16="http://schemas.microsoft.com/office/drawing/2014/main" id="{358D885B-7872-3249-BECB-E6F45D1C7785}"/>
                </a:ext>
              </a:extLst>
            </p:cNvPr>
            <p:cNvCxnSpPr/>
            <p:nvPr/>
          </p:nvCxnSpPr>
          <p:spPr>
            <a:xfrm rot="10800000">
              <a:off x="-4649512" y="77737"/>
              <a:ext cx="0" cy="222300"/>
            </a:xfrm>
            <a:prstGeom prst="straightConnector1">
              <a:avLst/>
            </a:prstGeom>
            <a:noFill/>
            <a:ln w="9525" cap="rnd" cmpd="sng">
              <a:solidFill>
                <a:schemeClr val="tx1"/>
              </a:solidFill>
              <a:prstDash val="solid"/>
              <a:round/>
              <a:headEnd type="none" w="med" len="med"/>
              <a:tailEnd type="none" w="med" len="med"/>
            </a:ln>
          </p:spPr>
        </p:cxnSp>
        <p:cxnSp>
          <p:nvCxnSpPr>
            <p:cNvPr id="105" name="Shape 1687">
              <a:extLst>
                <a:ext uri="{FF2B5EF4-FFF2-40B4-BE49-F238E27FC236}">
                  <a16:creationId xmlns:a16="http://schemas.microsoft.com/office/drawing/2014/main" id="{BEF5AA29-2134-4740-8554-26DF43EEFD17}"/>
                </a:ext>
              </a:extLst>
            </p:cNvPr>
            <p:cNvCxnSpPr/>
            <p:nvPr/>
          </p:nvCxnSpPr>
          <p:spPr>
            <a:xfrm rot="10800000">
              <a:off x="-4581251" y="77737"/>
              <a:ext cx="0" cy="222300"/>
            </a:xfrm>
            <a:prstGeom prst="straightConnector1">
              <a:avLst/>
            </a:prstGeom>
            <a:noFill/>
            <a:ln w="9525" cap="rnd" cmpd="sng">
              <a:solidFill>
                <a:schemeClr val="tx1"/>
              </a:solidFill>
              <a:prstDash val="solid"/>
              <a:round/>
              <a:headEnd type="none" w="med" len="med"/>
              <a:tailEnd type="none" w="med" len="med"/>
            </a:ln>
          </p:spPr>
        </p:cxnSp>
      </p:grpSp>
      <p:grpSp>
        <p:nvGrpSpPr>
          <p:cNvPr id="106" name="Shape 1682">
            <a:extLst>
              <a:ext uri="{FF2B5EF4-FFF2-40B4-BE49-F238E27FC236}">
                <a16:creationId xmlns:a16="http://schemas.microsoft.com/office/drawing/2014/main" id="{6A646AD9-28A0-FA49-8883-1BE999DB31AA}"/>
              </a:ext>
            </a:extLst>
          </p:cNvPr>
          <p:cNvGrpSpPr/>
          <p:nvPr/>
        </p:nvGrpSpPr>
        <p:grpSpPr>
          <a:xfrm>
            <a:off x="4094113" y="4540690"/>
            <a:ext cx="507850" cy="507850"/>
            <a:chOff x="-4901926" y="-20638"/>
            <a:chExt cx="442800" cy="442800"/>
          </a:xfrm>
        </p:grpSpPr>
        <p:sp>
          <p:nvSpPr>
            <p:cNvPr id="107" name="Shape 1683">
              <a:extLst>
                <a:ext uri="{FF2B5EF4-FFF2-40B4-BE49-F238E27FC236}">
                  <a16:creationId xmlns:a16="http://schemas.microsoft.com/office/drawing/2014/main" id="{60A69CF2-309D-8542-A4E3-4B283E0E1846}"/>
                </a:ext>
              </a:extLst>
            </p:cNvPr>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w="9525" cap="flat" cmpd="sng">
              <a:solidFill>
                <a:schemeClr val="tx1"/>
              </a:solidFill>
              <a:prstDash val="solid"/>
              <a:miter lim="8000"/>
              <a:headEnd type="none" w="med" len="med"/>
              <a:tailEnd type="none" w="med" len="med"/>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charset="0"/>
                <a:ea typeface="Arial" charset="0"/>
                <a:cs typeface="Arial" charset="0"/>
                <a:sym typeface="Arial"/>
              </a:endParaRPr>
            </a:p>
          </p:txBody>
        </p:sp>
        <p:cxnSp>
          <p:nvCxnSpPr>
            <p:cNvPr id="108" name="Shape 1684">
              <a:extLst>
                <a:ext uri="{FF2B5EF4-FFF2-40B4-BE49-F238E27FC236}">
                  <a16:creationId xmlns:a16="http://schemas.microsoft.com/office/drawing/2014/main" id="{FB17C138-0CC0-FB43-A75E-E76A7175BAAA}"/>
                </a:ext>
              </a:extLst>
            </p:cNvPr>
            <p:cNvCxnSpPr/>
            <p:nvPr/>
          </p:nvCxnSpPr>
          <p:spPr>
            <a:xfrm rot="10800000">
              <a:off x="-4779687" y="77737"/>
              <a:ext cx="0" cy="222300"/>
            </a:xfrm>
            <a:prstGeom prst="straightConnector1">
              <a:avLst/>
            </a:prstGeom>
            <a:noFill/>
            <a:ln w="9525" cap="rnd" cmpd="sng">
              <a:solidFill>
                <a:schemeClr val="tx1"/>
              </a:solidFill>
              <a:prstDash val="solid"/>
              <a:round/>
              <a:headEnd type="none" w="med" len="med"/>
              <a:tailEnd type="none" w="med" len="med"/>
            </a:ln>
          </p:spPr>
        </p:cxnSp>
        <p:cxnSp>
          <p:nvCxnSpPr>
            <p:cNvPr id="109" name="Shape 1685">
              <a:extLst>
                <a:ext uri="{FF2B5EF4-FFF2-40B4-BE49-F238E27FC236}">
                  <a16:creationId xmlns:a16="http://schemas.microsoft.com/office/drawing/2014/main" id="{3A8E6623-0BFE-2D4D-A6DE-C3D7BC9915AF}"/>
                </a:ext>
              </a:extLst>
            </p:cNvPr>
            <p:cNvCxnSpPr/>
            <p:nvPr/>
          </p:nvCxnSpPr>
          <p:spPr>
            <a:xfrm rot="10800000">
              <a:off x="-4711426" y="77737"/>
              <a:ext cx="0" cy="222300"/>
            </a:xfrm>
            <a:prstGeom prst="straightConnector1">
              <a:avLst/>
            </a:prstGeom>
            <a:noFill/>
            <a:ln w="9525" cap="rnd" cmpd="sng">
              <a:solidFill>
                <a:schemeClr val="tx1"/>
              </a:solidFill>
              <a:prstDash val="solid"/>
              <a:round/>
              <a:headEnd type="none" w="med" len="med"/>
              <a:tailEnd type="none" w="med" len="med"/>
            </a:ln>
          </p:spPr>
        </p:cxnSp>
        <p:cxnSp>
          <p:nvCxnSpPr>
            <p:cNvPr id="110" name="Shape 1686">
              <a:extLst>
                <a:ext uri="{FF2B5EF4-FFF2-40B4-BE49-F238E27FC236}">
                  <a16:creationId xmlns:a16="http://schemas.microsoft.com/office/drawing/2014/main" id="{5C050161-A2BF-664C-A2C8-F0446CBBE57E}"/>
                </a:ext>
              </a:extLst>
            </p:cNvPr>
            <p:cNvCxnSpPr/>
            <p:nvPr/>
          </p:nvCxnSpPr>
          <p:spPr>
            <a:xfrm rot="10800000">
              <a:off x="-4649512" y="77737"/>
              <a:ext cx="0" cy="222300"/>
            </a:xfrm>
            <a:prstGeom prst="straightConnector1">
              <a:avLst/>
            </a:prstGeom>
            <a:noFill/>
            <a:ln w="9525" cap="rnd" cmpd="sng">
              <a:solidFill>
                <a:schemeClr val="tx1"/>
              </a:solidFill>
              <a:prstDash val="solid"/>
              <a:round/>
              <a:headEnd type="none" w="med" len="med"/>
              <a:tailEnd type="none" w="med" len="med"/>
            </a:ln>
          </p:spPr>
        </p:cxnSp>
        <p:cxnSp>
          <p:nvCxnSpPr>
            <p:cNvPr id="111" name="Shape 1687">
              <a:extLst>
                <a:ext uri="{FF2B5EF4-FFF2-40B4-BE49-F238E27FC236}">
                  <a16:creationId xmlns:a16="http://schemas.microsoft.com/office/drawing/2014/main" id="{DAB1CEB4-C68C-6640-9A75-991E976F58D2}"/>
                </a:ext>
              </a:extLst>
            </p:cNvPr>
            <p:cNvCxnSpPr/>
            <p:nvPr/>
          </p:nvCxnSpPr>
          <p:spPr>
            <a:xfrm rot="10800000">
              <a:off x="-4581251" y="77737"/>
              <a:ext cx="0" cy="222300"/>
            </a:xfrm>
            <a:prstGeom prst="straightConnector1">
              <a:avLst/>
            </a:prstGeom>
            <a:noFill/>
            <a:ln w="9525" cap="rnd" cmpd="sng">
              <a:solidFill>
                <a:schemeClr val="tx1"/>
              </a:solidFill>
              <a:prstDash val="solid"/>
              <a:round/>
              <a:headEnd type="none" w="med" len="med"/>
              <a:tailEnd type="none" w="med" len="med"/>
            </a:ln>
          </p:spPr>
        </p:cxnSp>
      </p:grpSp>
      <p:grpSp>
        <p:nvGrpSpPr>
          <p:cNvPr id="112" name="Shape 1682">
            <a:extLst>
              <a:ext uri="{FF2B5EF4-FFF2-40B4-BE49-F238E27FC236}">
                <a16:creationId xmlns:a16="http://schemas.microsoft.com/office/drawing/2014/main" id="{A028E0D1-08F1-B640-B242-9548565DD9AC}"/>
              </a:ext>
            </a:extLst>
          </p:cNvPr>
          <p:cNvGrpSpPr/>
          <p:nvPr/>
        </p:nvGrpSpPr>
        <p:grpSpPr>
          <a:xfrm>
            <a:off x="8416757" y="4513755"/>
            <a:ext cx="507850" cy="507850"/>
            <a:chOff x="-4901926" y="-20638"/>
            <a:chExt cx="442800" cy="442800"/>
          </a:xfrm>
        </p:grpSpPr>
        <p:sp>
          <p:nvSpPr>
            <p:cNvPr id="113" name="Shape 1683">
              <a:extLst>
                <a:ext uri="{FF2B5EF4-FFF2-40B4-BE49-F238E27FC236}">
                  <a16:creationId xmlns:a16="http://schemas.microsoft.com/office/drawing/2014/main" id="{5A4317E5-46EC-0E48-AA45-4996B8B4B6B3}"/>
                </a:ext>
              </a:extLst>
            </p:cNvPr>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w="9525" cap="flat" cmpd="sng">
              <a:solidFill>
                <a:schemeClr val="tx1"/>
              </a:solidFill>
              <a:prstDash val="solid"/>
              <a:miter lim="8000"/>
              <a:headEnd type="none" w="med" len="med"/>
              <a:tailEnd type="none" w="med" len="med"/>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charset="0"/>
                <a:ea typeface="Arial" charset="0"/>
                <a:cs typeface="Arial" charset="0"/>
                <a:sym typeface="Arial"/>
              </a:endParaRPr>
            </a:p>
          </p:txBody>
        </p:sp>
        <p:cxnSp>
          <p:nvCxnSpPr>
            <p:cNvPr id="114" name="Shape 1684">
              <a:extLst>
                <a:ext uri="{FF2B5EF4-FFF2-40B4-BE49-F238E27FC236}">
                  <a16:creationId xmlns:a16="http://schemas.microsoft.com/office/drawing/2014/main" id="{8F862BF7-2AAF-F645-B071-8338B6E90B8D}"/>
                </a:ext>
              </a:extLst>
            </p:cNvPr>
            <p:cNvCxnSpPr/>
            <p:nvPr/>
          </p:nvCxnSpPr>
          <p:spPr>
            <a:xfrm rot="10800000">
              <a:off x="-4779687" y="77737"/>
              <a:ext cx="0" cy="222300"/>
            </a:xfrm>
            <a:prstGeom prst="straightConnector1">
              <a:avLst/>
            </a:prstGeom>
            <a:noFill/>
            <a:ln w="9525" cap="rnd" cmpd="sng">
              <a:solidFill>
                <a:schemeClr val="tx1"/>
              </a:solidFill>
              <a:prstDash val="solid"/>
              <a:round/>
              <a:headEnd type="none" w="med" len="med"/>
              <a:tailEnd type="none" w="med" len="med"/>
            </a:ln>
          </p:spPr>
        </p:cxnSp>
        <p:cxnSp>
          <p:nvCxnSpPr>
            <p:cNvPr id="115" name="Shape 1685">
              <a:extLst>
                <a:ext uri="{FF2B5EF4-FFF2-40B4-BE49-F238E27FC236}">
                  <a16:creationId xmlns:a16="http://schemas.microsoft.com/office/drawing/2014/main" id="{880E5C5A-30A0-9F45-8101-B883507155FC}"/>
                </a:ext>
              </a:extLst>
            </p:cNvPr>
            <p:cNvCxnSpPr/>
            <p:nvPr/>
          </p:nvCxnSpPr>
          <p:spPr>
            <a:xfrm rot="10800000">
              <a:off x="-4711426" y="77737"/>
              <a:ext cx="0" cy="222300"/>
            </a:xfrm>
            <a:prstGeom prst="straightConnector1">
              <a:avLst/>
            </a:prstGeom>
            <a:noFill/>
            <a:ln w="9525" cap="rnd" cmpd="sng">
              <a:solidFill>
                <a:schemeClr val="tx1"/>
              </a:solidFill>
              <a:prstDash val="solid"/>
              <a:round/>
              <a:headEnd type="none" w="med" len="med"/>
              <a:tailEnd type="none" w="med" len="med"/>
            </a:ln>
          </p:spPr>
        </p:cxnSp>
        <p:cxnSp>
          <p:nvCxnSpPr>
            <p:cNvPr id="116" name="Shape 1686">
              <a:extLst>
                <a:ext uri="{FF2B5EF4-FFF2-40B4-BE49-F238E27FC236}">
                  <a16:creationId xmlns:a16="http://schemas.microsoft.com/office/drawing/2014/main" id="{7970EFE0-EC1D-CA4E-BC4B-4BDE1227B07A}"/>
                </a:ext>
              </a:extLst>
            </p:cNvPr>
            <p:cNvCxnSpPr/>
            <p:nvPr/>
          </p:nvCxnSpPr>
          <p:spPr>
            <a:xfrm rot="10800000">
              <a:off x="-4649512" y="77737"/>
              <a:ext cx="0" cy="222300"/>
            </a:xfrm>
            <a:prstGeom prst="straightConnector1">
              <a:avLst/>
            </a:prstGeom>
            <a:noFill/>
            <a:ln w="9525" cap="rnd" cmpd="sng">
              <a:solidFill>
                <a:schemeClr val="tx1"/>
              </a:solidFill>
              <a:prstDash val="solid"/>
              <a:round/>
              <a:headEnd type="none" w="med" len="med"/>
              <a:tailEnd type="none" w="med" len="med"/>
            </a:ln>
          </p:spPr>
        </p:cxnSp>
        <p:cxnSp>
          <p:nvCxnSpPr>
            <p:cNvPr id="117" name="Shape 1687">
              <a:extLst>
                <a:ext uri="{FF2B5EF4-FFF2-40B4-BE49-F238E27FC236}">
                  <a16:creationId xmlns:a16="http://schemas.microsoft.com/office/drawing/2014/main" id="{D34A8D0C-B4AC-6B41-B029-54A4E2522205}"/>
                </a:ext>
              </a:extLst>
            </p:cNvPr>
            <p:cNvCxnSpPr/>
            <p:nvPr/>
          </p:nvCxnSpPr>
          <p:spPr>
            <a:xfrm rot="10800000">
              <a:off x="-4581251" y="77737"/>
              <a:ext cx="0" cy="222300"/>
            </a:xfrm>
            <a:prstGeom prst="straightConnector1">
              <a:avLst/>
            </a:prstGeom>
            <a:noFill/>
            <a:ln w="9525" cap="rnd" cmpd="sng">
              <a:solidFill>
                <a:schemeClr val="tx1"/>
              </a:solidFill>
              <a:prstDash val="solid"/>
              <a:round/>
              <a:headEnd type="none" w="med" len="med"/>
              <a:tailEnd type="none" w="med" len="med"/>
            </a:ln>
          </p:spPr>
        </p:cxnSp>
      </p:grpSp>
      <p:sp>
        <p:nvSpPr>
          <p:cNvPr id="119" name="Rectangle 118">
            <a:extLst>
              <a:ext uri="{FF2B5EF4-FFF2-40B4-BE49-F238E27FC236}">
                <a16:creationId xmlns:a16="http://schemas.microsoft.com/office/drawing/2014/main" id="{07A621E8-1463-E140-8F7A-433AA6C6D1BF}"/>
              </a:ext>
            </a:extLst>
          </p:cNvPr>
          <p:cNvSpPr/>
          <p:nvPr/>
        </p:nvSpPr>
        <p:spPr>
          <a:xfrm>
            <a:off x="497711" y="3935392"/>
            <a:ext cx="11121925" cy="1562583"/>
          </a:xfrm>
          <a:prstGeom prst="rect">
            <a:avLst/>
          </a:prstGeom>
          <a:noFill/>
          <a:ln w="57150" cap="flat">
            <a:solidFill>
              <a:schemeClr val="bg2"/>
            </a:solidFill>
            <a:prstDash val="sysDot"/>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ctr">
            <a:spAutoFit/>
          </a:bodyPr>
          <a:lstStyle/>
          <a:p>
            <a:pPr marL="0" marR="0" lvl="0" indent="0" algn="l" defTabSz="342900" rtl="0" eaLnBrk="1" fontAlgn="auto" latinLnBrk="0" hangingPunct="0">
              <a:lnSpc>
                <a:spcPts val="57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95E5"/>
              </a:solidFill>
              <a:effectLst/>
              <a:uLnTx/>
              <a:uFillTx/>
              <a:latin typeface="Arial"/>
              <a:ea typeface="+mn-ea"/>
              <a:cs typeface="Arial"/>
              <a:sym typeface="Arial"/>
            </a:endParaRPr>
          </a:p>
        </p:txBody>
      </p:sp>
    </p:spTree>
    <p:extLst>
      <p:ext uri="{BB962C8B-B14F-4D97-AF65-F5344CB8AC3E}">
        <p14:creationId xmlns:p14="http://schemas.microsoft.com/office/powerpoint/2010/main" val="117409305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8CA999-3EBB-5C43-BE64-28D0AC218C09}"/>
              </a:ext>
            </a:extLst>
          </p:cNvPr>
          <p:cNvSpPr>
            <a:spLocks noGrp="1"/>
          </p:cNvSpPr>
          <p:nvPr>
            <p:ph type="title"/>
          </p:nvPr>
        </p:nvSpPr>
        <p:spPr/>
        <p:txBody>
          <a:bodyPr/>
          <a:lstStyle/>
          <a:p>
            <a:r>
              <a:rPr lang="en-US"/>
              <a:t>Container Orchestration</a:t>
            </a:r>
            <a:endParaRPr lang="en-US" dirty="0"/>
          </a:p>
        </p:txBody>
      </p:sp>
      <p:sp>
        <p:nvSpPr>
          <p:cNvPr id="21" name="Text Placeholder 20">
            <a:extLst>
              <a:ext uri="{FF2B5EF4-FFF2-40B4-BE49-F238E27FC236}">
                <a16:creationId xmlns:a16="http://schemas.microsoft.com/office/drawing/2014/main" id="{BBF8274F-8063-FF4A-A250-84847BF85810}"/>
              </a:ext>
            </a:extLst>
          </p:cNvPr>
          <p:cNvSpPr>
            <a:spLocks noGrp="1"/>
          </p:cNvSpPr>
          <p:nvPr>
            <p:ph type="body" idx="2"/>
          </p:nvPr>
        </p:nvSpPr>
        <p:spPr/>
        <p:txBody>
          <a:bodyPr/>
          <a:lstStyle/>
          <a:p>
            <a:r>
              <a:rPr lang="en-US"/>
              <a:t>Operationalize multiple containers across a cluster of multiple nodes</a:t>
            </a:r>
            <a:endParaRPr lang="en-US" dirty="0"/>
          </a:p>
        </p:txBody>
      </p:sp>
      <p:grpSp>
        <p:nvGrpSpPr>
          <p:cNvPr id="86" name="Group 85">
            <a:extLst>
              <a:ext uri="{FF2B5EF4-FFF2-40B4-BE49-F238E27FC236}">
                <a16:creationId xmlns:a16="http://schemas.microsoft.com/office/drawing/2014/main" id="{1DE35763-308C-4F40-96B2-C1527104FDE0}"/>
              </a:ext>
            </a:extLst>
          </p:cNvPr>
          <p:cNvGrpSpPr/>
          <p:nvPr/>
        </p:nvGrpSpPr>
        <p:grpSpPr>
          <a:xfrm>
            <a:off x="880193" y="4098850"/>
            <a:ext cx="10431615" cy="1175679"/>
            <a:chOff x="303937" y="4307195"/>
            <a:chExt cx="10431615" cy="1175679"/>
          </a:xfrm>
        </p:grpSpPr>
        <p:grpSp>
          <p:nvGrpSpPr>
            <p:cNvPr id="43" name="Group 42">
              <a:extLst>
                <a:ext uri="{FF2B5EF4-FFF2-40B4-BE49-F238E27FC236}">
                  <a16:creationId xmlns:a16="http://schemas.microsoft.com/office/drawing/2014/main" id="{82EF0461-6FA7-9E4E-9D0B-2B6B831A266B}"/>
                </a:ext>
              </a:extLst>
            </p:cNvPr>
            <p:cNvGrpSpPr/>
            <p:nvPr/>
          </p:nvGrpSpPr>
          <p:grpSpPr>
            <a:xfrm>
              <a:off x="303937" y="4307195"/>
              <a:ext cx="1786328" cy="1175679"/>
              <a:chOff x="303937" y="5314892"/>
              <a:chExt cx="1158300" cy="762340"/>
            </a:xfrm>
          </p:grpSpPr>
          <p:sp>
            <p:nvSpPr>
              <p:cNvPr id="44" name="Google Shape;889;p58">
                <a:extLst>
                  <a:ext uri="{FF2B5EF4-FFF2-40B4-BE49-F238E27FC236}">
                    <a16:creationId xmlns:a16="http://schemas.microsoft.com/office/drawing/2014/main" id="{205E8585-B22C-8F4B-9917-C0A0F491DD0E}"/>
                  </a:ext>
                </a:extLst>
              </p:cNvPr>
              <p:cNvSpPr/>
              <p:nvPr/>
            </p:nvSpPr>
            <p:spPr>
              <a:xfrm>
                <a:off x="303937" y="5329332"/>
                <a:ext cx="1158300" cy="7479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grpSp>
            <p:nvGrpSpPr>
              <p:cNvPr id="45" name="Google Shape;890;p58">
                <a:extLst>
                  <a:ext uri="{FF2B5EF4-FFF2-40B4-BE49-F238E27FC236}">
                    <a16:creationId xmlns:a16="http://schemas.microsoft.com/office/drawing/2014/main" id="{6A35F6D1-EC9C-4F40-BEC4-D36B1D74CF43}"/>
                  </a:ext>
                </a:extLst>
              </p:cNvPr>
              <p:cNvGrpSpPr/>
              <p:nvPr/>
            </p:nvGrpSpPr>
            <p:grpSpPr>
              <a:xfrm>
                <a:off x="308387" y="5334374"/>
                <a:ext cx="605810" cy="249553"/>
                <a:chOff x="2329207" y="1698932"/>
                <a:chExt cx="632700" cy="219600"/>
              </a:xfrm>
            </p:grpSpPr>
            <p:sp>
              <p:nvSpPr>
                <p:cNvPr id="47" name="Google Shape;891;p58">
                  <a:extLst>
                    <a:ext uri="{FF2B5EF4-FFF2-40B4-BE49-F238E27FC236}">
                      <a16:creationId xmlns:a16="http://schemas.microsoft.com/office/drawing/2014/main" id="{1E4ED82B-3DAA-C94B-B57C-25271C66D85D}"/>
                    </a:ext>
                  </a:extLst>
                </p:cNvPr>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8" name="Google Shape;892;p58">
                  <a:extLst>
                    <a:ext uri="{FF2B5EF4-FFF2-40B4-BE49-F238E27FC236}">
                      <a16:creationId xmlns:a16="http://schemas.microsoft.com/office/drawing/2014/main" id="{86C016FC-20AB-3B4D-B45D-54A0CC40F0AF}"/>
                    </a:ext>
                  </a:extLst>
                </p:cNvPr>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9" name="Google Shape;893;p58">
                  <a:extLst>
                    <a:ext uri="{FF2B5EF4-FFF2-40B4-BE49-F238E27FC236}">
                      <a16:creationId xmlns:a16="http://schemas.microsoft.com/office/drawing/2014/main" id="{5F4006AA-7C31-2E49-B9A4-E75214A2D438}"/>
                    </a:ext>
                  </a:extLst>
                </p:cNvPr>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grpSp>
          <p:sp>
            <p:nvSpPr>
              <p:cNvPr id="46" name="Google Shape;894;p58">
                <a:extLst>
                  <a:ext uri="{FF2B5EF4-FFF2-40B4-BE49-F238E27FC236}">
                    <a16:creationId xmlns:a16="http://schemas.microsoft.com/office/drawing/2014/main" id="{202C1C8B-75F6-1244-857F-534366798903}"/>
                  </a:ext>
                </a:extLst>
              </p:cNvPr>
              <p:cNvSpPr txBox="1"/>
              <p:nvPr/>
            </p:nvSpPr>
            <p:spPr>
              <a:xfrm>
                <a:off x="336493" y="5314892"/>
                <a:ext cx="557100" cy="2865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Node</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grpSp>
          <p:nvGrpSpPr>
            <p:cNvPr id="57" name="Group 56">
              <a:extLst>
                <a:ext uri="{FF2B5EF4-FFF2-40B4-BE49-F238E27FC236}">
                  <a16:creationId xmlns:a16="http://schemas.microsoft.com/office/drawing/2014/main" id="{E7995F68-1690-1648-A57E-243E2DCCFBB2}"/>
                </a:ext>
              </a:extLst>
            </p:cNvPr>
            <p:cNvGrpSpPr/>
            <p:nvPr/>
          </p:nvGrpSpPr>
          <p:grpSpPr>
            <a:xfrm>
              <a:off x="2465259" y="4307195"/>
              <a:ext cx="1786328" cy="1175679"/>
              <a:chOff x="303937" y="5314892"/>
              <a:chExt cx="1158300" cy="762340"/>
            </a:xfrm>
          </p:grpSpPr>
          <p:sp>
            <p:nvSpPr>
              <p:cNvPr id="58" name="Google Shape;889;p58">
                <a:extLst>
                  <a:ext uri="{FF2B5EF4-FFF2-40B4-BE49-F238E27FC236}">
                    <a16:creationId xmlns:a16="http://schemas.microsoft.com/office/drawing/2014/main" id="{F6DD654B-EA04-2D4A-A7F0-D144D40D6DB8}"/>
                  </a:ext>
                </a:extLst>
              </p:cNvPr>
              <p:cNvSpPr/>
              <p:nvPr/>
            </p:nvSpPr>
            <p:spPr>
              <a:xfrm>
                <a:off x="303937" y="5329332"/>
                <a:ext cx="1158300" cy="747900"/>
              </a:xfrm>
              <a:prstGeom prst="roundRect">
                <a:avLst>
                  <a:gd name="adj" fmla="val 4877"/>
                </a:avLst>
              </a:prstGeom>
              <a:solidFill>
                <a:srgbClr val="FF0000">
                  <a:alpha val="40000"/>
                </a:srgbClr>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grpSp>
            <p:nvGrpSpPr>
              <p:cNvPr id="59" name="Google Shape;890;p58">
                <a:extLst>
                  <a:ext uri="{FF2B5EF4-FFF2-40B4-BE49-F238E27FC236}">
                    <a16:creationId xmlns:a16="http://schemas.microsoft.com/office/drawing/2014/main" id="{02806483-78A5-A944-A0F7-67B629385664}"/>
                  </a:ext>
                </a:extLst>
              </p:cNvPr>
              <p:cNvGrpSpPr/>
              <p:nvPr/>
            </p:nvGrpSpPr>
            <p:grpSpPr>
              <a:xfrm>
                <a:off x="308387" y="5334374"/>
                <a:ext cx="605810" cy="249553"/>
                <a:chOff x="2329207" y="1698932"/>
                <a:chExt cx="632700" cy="219600"/>
              </a:xfrm>
            </p:grpSpPr>
            <p:sp>
              <p:nvSpPr>
                <p:cNvPr id="61" name="Google Shape;891;p58">
                  <a:extLst>
                    <a:ext uri="{FF2B5EF4-FFF2-40B4-BE49-F238E27FC236}">
                      <a16:creationId xmlns:a16="http://schemas.microsoft.com/office/drawing/2014/main" id="{D067388B-8957-B140-86BA-2E9FDED1165D}"/>
                    </a:ext>
                  </a:extLst>
                </p:cNvPr>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62" name="Google Shape;892;p58">
                  <a:extLst>
                    <a:ext uri="{FF2B5EF4-FFF2-40B4-BE49-F238E27FC236}">
                      <a16:creationId xmlns:a16="http://schemas.microsoft.com/office/drawing/2014/main" id="{DAB723DF-25BA-F044-A34E-62F7206D1F5A}"/>
                    </a:ext>
                  </a:extLst>
                </p:cNvPr>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63" name="Google Shape;893;p58">
                  <a:extLst>
                    <a:ext uri="{FF2B5EF4-FFF2-40B4-BE49-F238E27FC236}">
                      <a16:creationId xmlns:a16="http://schemas.microsoft.com/office/drawing/2014/main" id="{0527EA5D-C499-C84F-A620-A3F60C76280E}"/>
                    </a:ext>
                  </a:extLst>
                </p:cNvPr>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grpSp>
          <p:sp>
            <p:nvSpPr>
              <p:cNvPr id="60" name="Google Shape;894;p58">
                <a:extLst>
                  <a:ext uri="{FF2B5EF4-FFF2-40B4-BE49-F238E27FC236}">
                    <a16:creationId xmlns:a16="http://schemas.microsoft.com/office/drawing/2014/main" id="{92AAB58B-1186-A74E-9E72-000312B7ED70}"/>
                  </a:ext>
                </a:extLst>
              </p:cNvPr>
              <p:cNvSpPr txBox="1"/>
              <p:nvPr/>
            </p:nvSpPr>
            <p:spPr>
              <a:xfrm>
                <a:off x="336493" y="5314892"/>
                <a:ext cx="557100" cy="2865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Node</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grpSp>
          <p:nvGrpSpPr>
            <p:cNvPr id="64" name="Group 63">
              <a:extLst>
                <a:ext uri="{FF2B5EF4-FFF2-40B4-BE49-F238E27FC236}">
                  <a16:creationId xmlns:a16="http://schemas.microsoft.com/office/drawing/2014/main" id="{851F88D3-02D2-4942-A741-C68F3C0E8425}"/>
                </a:ext>
              </a:extLst>
            </p:cNvPr>
            <p:cNvGrpSpPr/>
            <p:nvPr/>
          </p:nvGrpSpPr>
          <p:grpSpPr>
            <a:xfrm>
              <a:off x="4626581" y="4307195"/>
              <a:ext cx="1786328" cy="1175679"/>
              <a:chOff x="303937" y="5314892"/>
              <a:chExt cx="1158300" cy="762340"/>
            </a:xfrm>
          </p:grpSpPr>
          <p:sp>
            <p:nvSpPr>
              <p:cNvPr id="65" name="Google Shape;889;p58">
                <a:extLst>
                  <a:ext uri="{FF2B5EF4-FFF2-40B4-BE49-F238E27FC236}">
                    <a16:creationId xmlns:a16="http://schemas.microsoft.com/office/drawing/2014/main" id="{532BA2D0-50F3-D541-B048-CDD420A437AB}"/>
                  </a:ext>
                </a:extLst>
              </p:cNvPr>
              <p:cNvSpPr/>
              <p:nvPr/>
            </p:nvSpPr>
            <p:spPr>
              <a:xfrm>
                <a:off x="303937" y="5329332"/>
                <a:ext cx="1158300" cy="7479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grpSp>
            <p:nvGrpSpPr>
              <p:cNvPr id="66" name="Google Shape;890;p58">
                <a:extLst>
                  <a:ext uri="{FF2B5EF4-FFF2-40B4-BE49-F238E27FC236}">
                    <a16:creationId xmlns:a16="http://schemas.microsoft.com/office/drawing/2014/main" id="{5933A76E-2ABA-2F45-9836-5B6931D9A53D}"/>
                  </a:ext>
                </a:extLst>
              </p:cNvPr>
              <p:cNvGrpSpPr/>
              <p:nvPr/>
            </p:nvGrpSpPr>
            <p:grpSpPr>
              <a:xfrm>
                <a:off x="308387" y="5334374"/>
                <a:ext cx="605810" cy="249553"/>
                <a:chOff x="2329207" y="1698932"/>
                <a:chExt cx="632700" cy="219600"/>
              </a:xfrm>
            </p:grpSpPr>
            <p:sp>
              <p:nvSpPr>
                <p:cNvPr id="68" name="Google Shape;891;p58">
                  <a:extLst>
                    <a:ext uri="{FF2B5EF4-FFF2-40B4-BE49-F238E27FC236}">
                      <a16:creationId xmlns:a16="http://schemas.microsoft.com/office/drawing/2014/main" id="{5FD9C6EF-990E-C941-9994-7EFC59925DFA}"/>
                    </a:ext>
                  </a:extLst>
                </p:cNvPr>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69" name="Google Shape;892;p58">
                  <a:extLst>
                    <a:ext uri="{FF2B5EF4-FFF2-40B4-BE49-F238E27FC236}">
                      <a16:creationId xmlns:a16="http://schemas.microsoft.com/office/drawing/2014/main" id="{0BB8542A-3D5B-C341-8649-2FD8D522B4B3}"/>
                    </a:ext>
                  </a:extLst>
                </p:cNvPr>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70" name="Google Shape;893;p58">
                  <a:extLst>
                    <a:ext uri="{FF2B5EF4-FFF2-40B4-BE49-F238E27FC236}">
                      <a16:creationId xmlns:a16="http://schemas.microsoft.com/office/drawing/2014/main" id="{2896B6FC-4C57-BF42-A833-1AA7820B1CE7}"/>
                    </a:ext>
                  </a:extLst>
                </p:cNvPr>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grpSp>
          <p:sp>
            <p:nvSpPr>
              <p:cNvPr id="67" name="Google Shape;894;p58">
                <a:extLst>
                  <a:ext uri="{FF2B5EF4-FFF2-40B4-BE49-F238E27FC236}">
                    <a16:creationId xmlns:a16="http://schemas.microsoft.com/office/drawing/2014/main" id="{C99BF3C9-52F5-8748-A137-718AF32F995B}"/>
                  </a:ext>
                </a:extLst>
              </p:cNvPr>
              <p:cNvSpPr txBox="1"/>
              <p:nvPr/>
            </p:nvSpPr>
            <p:spPr>
              <a:xfrm>
                <a:off x="336493" y="5314892"/>
                <a:ext cx="557100" cy="2865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Node</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grpSp>
          <p:nvGrpSpPr>
            <p:cNvPr id="71" name="Group 70">
              <a:extLst>
                <a:ext uri="{FF2B5EF4-FFF2-40B4-BE49-F238E27FC236}">
                  <a16:creationId xmlns:a16="http://schemas.microsoft.com/office/drawing/2014/main" id="{21DB0864-5316-7E47-82CD-2C3D82381994}"/>
                </a:ext>
              </a:extLst>
            </p:cNvPr>
            <p:cNvGrpSpPr/>
            <p:nvPr/>
          </p:nvGrpSpPr>
          <p:grpSpPr>
            <a:xfrm>
              <a:off x="6787903" y="4307195"/>
              <a:ext cx="1786328" cy="1175679"/>
              <a:chOff x="303937" y="5314892"/>
              <a:chExt cx="1158300" cy="762340"/>
            </a:xfrm>
          </p:grpSpPr>
          <p:sp>
            <p:nvSpPr>
              <p:cNvPr id="72" name="Google Shape;889;p58">
                <a:extLst>
                  <a:ext uri="{FF2B5EF4-FFF2-40B4-BE49-F238E27FC236}">
                    <a16:creationId xmlns:a16="http://schemas.microsoft.com/office/drawing/2014/main" id="{DD91614B-7074-644D-87F2-41E011BEDCE0}"/>
                  </a:ext>
                </a:extLst>
              </p:cNvPr>
              <p:cNvSpPr/>
              <p:nvPr/>
            </p:nvSpPr>
            <p:spPr>
              <a:xfrm>
                <a:off x="303937" y="5329332"/>
                <a:ext cx="1158300" cy="7479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grpSp>
            <p:nvGrpSpPr>
              <p:cNvPr id="73" name="Google Shape;890;p58">
                <a:extLst>
                  <a:ext uri="{FF2B5EF4-FFF2-40B4-BE49-F238E27FC236}">
                    <a16:creationId xmlns:a16="http://schemas.microsoft.com/office/drawing/2014/main" id="{32EF32C5-5626-0648-A61F-1984E731D7BE}"/>
                  </a:ext>
                </a:extLst>
              </p:cNvPr>
              <p:cNvGrpSpPr/>
              <p:nvPr/>
            </p:nvGrpSpPr>
            <p:grpSpPr>
              <a:xfrm>
                <a:off x="308387" y="5334374"/>
                <a:ext cx="605810" cy="249553"/>
                <a:chOff x="2329207" y="1698932"/>
                <a:chExt cx="632700" cy="219600"/>
              </a:xfrm>
            </p:grpSpPr>
            <p:sp>
              <p:nvSpPr>
                <p:cNvPr id="75" name="Google Shape;891;p58">
                  <a:extLst>
                    <a:ext uri="{FF2B5EF4-FFF2-40B4-BE49-F238E27FC236}">
                      <a16:creationId xmlns:a16="http://schemas.microsoft.com/office/drawing/2014/main" id="{12E88EBC-B588-6D4A-8205-A7D922A15D92}"/>
                    </a:ext>
                  </a:extLst>
                </p:cNvPr>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76" name="Google Shape;892;p58">
                  <a:extLst>
                    <a:ext uri="{FF2B5EF4-FFF2-40B4-BE49-F238E27FC236}">
                      <a16:creationId xmlns:a16="http://schemas.microsoft.com/office/drawing/2014/main" id="{DB2524E9-BEEF-6544-90B7-6183289692E5}"/>
                    </a:ext>
                  </a:extLst>
                </p:cNvPr>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77" name="Google Shape;893;p58">
                  <a:extLst>
                    <a:ext uri="{FF2B5EF4-FFF2-40B4-BE49-F238E27FC236}">
                      <a16:creationId xmlns:a16="http://schemas.microsoft.com/office/drawing/2014/main" id="{DF010A72-4F9A-9048-9C9B-8E62934DA46A}"/>
                    </a:ext>
                  </a:extLst>
                </p:cNvPr>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grpSp>
          <p:sp>
            <p:nvSpPr>
              <p:cNvPr id="74" name="Google Shape;894;p58">
                <a:extLst>
                  <a:ext uri="{FF2B5EF4-FFF2-40B4-BE49-F238E27FC236}">
                    <a16:creationId xmlns:a16="http://schemas.microsoft.com/office/drawing/2014/main" id="{4B3371AD-0639-FA45-B275-DC75CA5F1D6D}"/>
                  </a:ext>
                </a:extLst>
              </p:cNvPr>
              <p:cNvSpPr txBox="1"/>
              <p:nvPr/>
            </p:nvSpPr>
            <p:spPr>
              <a:xfrm>
                <a:off x="336493" y="5314892"/>
                <a:ext cx="557100" cy="2865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Node</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grpSp>
          <p:nvGrpSpPr>
            <p:cNvPr id="78" name="Group 77">
              <a:extLst>
                <a:ext uri="{FF2B5EF4-FFF2-40B4-BE49-F238E27FC236}">
                  <a16:creationId xmlns:a16="http://schemas.microsoft.com/office/drawing/2014/main" id="{CD233308-223D-6348-ABCA-0537CF2699C0}"/>
                </a:ext>
              </a:extLst>
            </p:cNvPr>
            <p:cNvGrpSpPr/>
            <p:nvPr/>
          </p:nvGrpSpPr>
          <p:grpSpPr>
            <a:xfrm>
              <a:off x="8949224" y="4307195"/>
              <a:ext cx="1786328" cy="1175679"/>
              <a:chOff x="303937" y="5314892"/>
              <a:chExt cx="1158300" cy="762340"/>
            </a:xfrm>
          </p:grpSpPr>
          <p:sp>
            <p:nvSpPr>
              <p:cNvPr id="79" name="Google Shape;889;p58">
                <a:extLst>
                  <a:ext uri="{FF2B5EF4-FFF2-40B4-BE49-F238E27FC236}">
                    <a16:creationId xmlns:a16="http://schemas.microsoft.com/office/drawing/2014/main" id="{487A0641-5E78-B240-8970-30FF51C57083}"/>
                  </a:ext>
                </a:extLst>
              </p:cNvPr>
              <p:cNvSpPr/>
              <p:nvPr/>
            </p:nvSpPr>
            <p:spPr>
              <a:xfrm>
                <a:off x="303937" y="5329332"/>
                <a:ext cx="1158300" cy="7479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grpSp>
            <p:nvGrpSpPr>
              <p:cNvPr id="80" name="Google Shape;890;p58">
                <a:extLst>
                  <a:ext uri="{FF2B5EF4-FFF2-40B4-BE49-F238E27FC236}">
                    <a16:creationId xmlns:a16="http://schemas.microsoft.com/office/drawing/2014/main" id="{29EF77C0-3BAC-244A-B6CB-FEA667B3120A}"/>
                  </a:ext>
                </a:extLst>
              </p:cNvPr>
              <p:cNvGrpSpPr/>
              <p:nvPr/>
            </p:nvGrpSpPr>
            <p:grpSpPr>
              <a:xfrm>
                <a:off x="308387" y="5334374"/>
                <a:ext cx="605810" cy="249553"/>
                <a:chOff x="2329207" y="1698932"/>
                <a:chExt cx="632700" cy="219600"/>
              </a:xfrm>
            </p:grpSpPr>
            <p:sp>
              <p:nvSpPr>
                <p:cNvPr id="82" name="Google Shape;891;p58">
                  <a:extLst>
                    <a:ext uri="{FF2B5EF4-FFF2-40B4-BE49-F238E27FC236}">
                      <a16:creationId xmlns:a16="http://schemas.microsoft.com/office/drawing/2014/main" id="{3BBAC003-0C94-534A-96D4-70C8F6403199}"/>
                    </a:ext>
                  </a:extLst>
                </p:cNvPr>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83" name="Google Shape;892;p58">
                  <a:extLst>
                    <a:ext uri="{FF2B5EF4-FFF2-40B4-BE49-F238E27FC236}">
                      <a16:creationId xmlns:a16="http://schemas.microsoft.com/office/drawing/2014/main" id="{B1A5FB85-CF0F-5844-AB15-DDA5AFA93362}"/>
                    </a:ext>
                  </a:extLst>
                </p:cNvPr>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84" name="Google Shape;893;p58">
                  <a:extLst>
                    <a:ext uri="{FF2B5EF4-FFF2-40B4-BE49-F238E27FC236}">
                      <a16:creationId xmlns:a16="http://schemas.microsoft.com/office/drawing/2014/main" id="{0CCD80BB-3D59-2444-B4D5-623945581577}"/>
                    </a:ext>
                  </a:extLst>
                </p:cNvPr>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grpSp>
          <p:sp>
            <p:nvSpPr>
              <p:cNvPr id="81" name="Google Shape;894;p58">
                <a:extLst>
                  <a:ext uri="{FF2B5EF4-FFF2-40B4-BE49-F238E27FC236}">
                    <a16:creationId xmlns:a16="http://schemas.microsoft.com/office/drawing/2014/main" id="{438DED4E-E18B-4645-A203-E6F8D6E60DB6}"/>
                  </a:ext>
                </a:extLst>
              </p:cNvPr>
              <p:cNvSpPr txBox="1"/>
              <p:nvPr/>
            </p:nvSpPr>
            <p:spPr>
              <a:xfrm>
                <a:off x="336493" y="5314892"/>
                <a:ext cx="557100" cy="2865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Node</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grpSp>
      <p:sp>
        <p:nvSpPr>
          <p:cNvPr id="90" name="TextBox 89">
            <a:extLst>
              <a:ext uri="{FF2B5EF4-FFF2-40B4-BE49-F238E27FC236}">
                <a16:creationId xmlns:a16="http://schemas.microsoft.com/office/drawing/2014/main" id="{298811C1-81A0-4D4D-8610-02B4A6CAE8F0}"/>
              </a:ext>
            </a:extLst>
          </p:cNvPr>
          <p:cNvSpPr txBox="1"/>
          <p:nvPr/>
        </p:nvSpPr>
        <p:spPr>
          <a:xfrm>
            <a:off x="2706322" y="1888008"/>
            <a:ext cx="5941048" cy="43858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marL="0" marR="0" lvl="0" indent="0" algn="ctr" defTabSz="342900" rtl="0" eaLnBrk="1"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535353"/>
                </a:solidFill>
                <a:effectLst/>
                <a:uLnTx/>
                <a:uFillTx/>
                <a:latin typeface="Arial"/>
                <a:cs typeface="Arial"/>
                <a:sym typeface="Arial"/>
              </a:rPr>
              <a:t>One node crashes, impacting the container</a:t>
            </a:r>
          </a:p>
        </p:txBody>
      </p:sp>
      <p:grpSp>
        <p:nvGrpSpPr>
          <p:cNvPr id="94" name="Shape 1682">
            <a:extLst>
              <a:ext uri="{FF2B5EF4-FFF2-40B4-BE49-F238E27FC236}">
                <a16:creationId xmlns:a16="http://schemas.microsoft.com/office/drawing/2014/main" id="{D6AC3785-CFC8-6C44-A5D0-EEA27A6EF2FF}"/>
              </a:ext>
            </a:extLst>
          </p:cNvPr>
          <p:cNvGrpSpPr/>
          <p:nvPr/>
        </p:nvGrpSpPr>
        <p:grpSpPr>
          <a:xfrm>
            <a:off x="1856726" y="4540690"/>
            <a:ext cx="507850" cy="507850"/>
            <a:chOff x="-4901926" y="-20638"/>
            <a:chExt cx="442800" cy="442800"/>
          </a:xfrm>
        </p:grpSpPr>
        <p:sp>
          <p:nvSpPr>
            <p:cNvPr id="101" name="Shape 1683">
              <a:extLst>
                <a:ext uri="{FF2B5EF4-FFF2-40B4-BE49-F238E27FC236}">
                  <a16:creationId xmlns:a16="http://schemas.microsoft.com/office/drawing/2014/main" id="{37DE9B32-A203-EB41-9086-77CF8B3D2CF9}"/>
                </a:ext>
              </a:extLst>
            </p:cNvPr>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w="9525" cap="flat" cmpd="sng">
              <a:solidFill>
                <a:schemeClr val="tx1"/>
              </a:solidFill>
              <a:prstDash val="solid"/>
              <a:miter lim="8000"/>
              <a:headEnd type="none" w="med" len="med"/>
              <a:tailEnd type="none" w="med" len="med"/>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charset="0"/>
                <a:ea typeface="Arial" charset="0"/>
                <a:cs typeface="Arial" charset="0"/>
                <a:sym typeface="Arial"/>
              </a:endParaRPr>
            </a:p>
          </p:txBody>
        </p:sp>
        <p:cxnSp>
          <p:nvCxnSpPr>
            <p:cNvPr id="102" name="Shape 1684">
              <a:extLst>
                <a:ext uri="{FF2B5EF4-FFF2-40B4-BE49-F238E27FC236}">
                  <a16:creationId xmlns:a16="http://schemas.microsoft.com/office/drawing/2014/main" id="{D02BBB9A-9DDF-E643-8776-38F3BB705DBE}"/>
                </a:ext>
              </a:extLst>
            </p:cNvPr>
            <p:cNvCxnSpPr/>
            <p:nvPr/>
          </p:nvCxnSpPr>
          <p:spPr>
            <a:xfrm rot="10800000">
              <a:off x="-4779687" y="77737"/>
              <a:ext cx="0" cy="222300"/>
            </a:xfrm>
            <a:prstGeom prst="straightConnector1">
              <a:avLst/>
            </a:prstGeom>
            <a:noFill/>
            <a:ln w="9525" cap="rnd" cmpd="sng">
              <a:solidFill>
                <a:schemeClr val="tx1"/>
              </a:solidFill>
              <a:prstDash val="solid"/>
              <a:round/>
              <a:headEnd type="none" w="med" len="med"/>
              <a:tailEnd type="none" w="med" len="med"/>
            </a:ln>
          </p:spPr>
        </p:cxnSp>
        <p:cxnSp>
          <p:nvCxnSpPr>
            <p:cNvPr id="103" name="Shape 1685">
              <a:extLst>
                <a:ext uri="{FF2B5EF4-FFF2-40B4-BE49-F238E27FC236}">
                  <a16:creationId xmlns:a16="http://schemas.microsoft.com/office/drawing/2014/main" id="{5CCA01D4-A001-4E47-902A-F6C926D48F96}"/>
                </a:ext>
              </a:extLst>
            </p:cNvPr>
            <p:cNvCxnSpPr/>
            <p:nvPr/>
          </p:nvCxnSpPr>
          <p:spPr>
            <a:xfrm rot="10800000">
              <a:off x="-4711426" y="77737"/>
              <a:ext cx="0" cy="222300"/>
            </a:xfrm>
            <a:prstGeom prst="straightConnector1">
              <a:avLst/>
            </a:prstGeom>
            <a:noFill/>
            <a:ln w="9525" cap="rnd" cmpd="sng">
              <a:solidFill>
                <a:schemeClr val="tx1"/>
              </a:solidFill>
              <a:prstDash val="solid"/>
              <a:round/>
              <a:headEnd type="none" w="med" len="med"/>
              <a:tailEnd type="none" w="med" len="med"/>
            </a:ln>
          </p:spPr>
        </p:cxnSp>
        <p:cxnSp>
          <p:nvCxnSpPr>
            <p:cNvPr id="104" name="Shape 1686">
              <a:extLst>
                <a:ext uri="{FF2B5EF4-FFF2-40B4-BE49-F238E27FC236}">
                  <a16:creationId xmlns:a16="http://schemas.microsoft.com/office/drawing/2014/main" id="{358D885B-7872-3249-BECB-E6F45D1C7785}"/>
                </a:ext>
              </a:extLst>
            </p:cNvPr>
            <p:cNvCxnSpPr/>
            <p:nvPr/>
          </p:nvCxnSpPr>
          <p:spPr>
            <a:xfrm rot="10800000">
              <a:off x="-4649512" y="77737"/>
              <a:ext cx="0" cy="222300"/>
            </a:xfrm>
            <a:prstGeom prst="straightConnector1">
              <a:avLst/>
            </a:prstGeom>
            <a:noFill/>
            <a:ln w="9525" cap="rnd" cmpd="sng">
              <a:solidFill>
                <a:schemeClr val="tx1"/>
              </a:solidFill>
              <a:prstDash val="solid"/>
              <a:round/>
              <a:headEnd type="none" w="med" len="med"/>
              <a:tailEnd type="none" w="med" len="med"/>
            </a:ln>
          </p:spPr>
        </p:cxnSp>
        <p:cxnSp>
          <p:nvCxnSpPr>
            <p:cNvPr id="105" name="Shape 1687">
              <a:extLst>
                <a:ext uri="{FF2B5EF4-FFF2-40B4-BE49-F238E27FC236}">
                  <a16:creationId xmlns:a16="http://schemas.microsoft.com/office/drawing/2014/main" id="{BEF5AA29-2134-4740-8554-26DF43EEFD17}"/>
                </a:ext>
              </a:extLst>
            </p:cNvPr>
            <p:cNvCxnSpPr/>
            <p:nvPr/>
          </p:nvCxnSpPr>
          <p:spPr>
            <a:xfrm rot="10800000">
              <a:off x="-4581251" y="77737"/>
              <a:ext cx="0" cy="222300"/>
            </a:xfrm>
            <a:prstGeom prst="straightConnector1">
              <a:avLst/>
            </a:prstGeom>
            <a:noFill/>
            <a:ln w="9525" cap="rnd" cmpd="sng">
              <a:solidFill>
                <a:schemeClr val="tx1"/>
              </a:solidFill>
              <a:prstDash val="solid"/>
              <a:round/>
              <a:headEnd type="none" w="med" len="med"/>
              <a:tailEnd type="none" w="med" len="med"/>
            </a:ln>
          </p:spPr>
        </p:cxnSp>
      </p:grpSp>
      <p:grpSp>
        <p:nvGrpSpPr>
          <p:cNvPr id="106" name="Shape 1682">
            <a:extLst>
              <a:ext uri="{FF2B5EF4-FFF2-40B4-BE49-F238E27FC236}">
                <a16:creationId xmlns:a16="http://schemas.microsoft.com/office/drawing/2014/main" id="{6A646AD9-28A0-FA49-8883-1BE999DB31AA}"/>
              </a:ext>
            </a:extLst>
          </p:cNvPr>
          <p:cNvGrpSpPr/>
          <p:nvPr/>
        </p:nvGrpSpPr>
        <p:grpSpPr>
          <a:xfrm>
            <a:off x="4094113" y="4540690"/>
            <a:ext cx="507850" cy="507850"/>
            <a:chOff x="-4901926" y="-20638"/>
            <a:chExt cx="442800" cy="442800"/>
          </a:xfrm>
        </p:grpSpPr>
        <p:sp>
          <p:nvSpPr>
            <p:cNvPr id="107" name="Shape 1683">
              <a:extLst>
                <a:ext uri="{FF2B5EF4-FFF2-40B4-BE49-F238E27FC236}">
                  <a16:creationId xmlns:a16="http://schemas.microsoft.com/office/drawing/2014/main" id="{60A69CF2-309D-8542-A4E3-4B283E0E1846}"/>
                </a:ext>
              </a:extLst>
            </p:cNvPr>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w="9525" cap="flat" cmpd="sng">
              <a:solidFill>
                <a:schemeClr val="tx1"/>
              </a:solidFill>
              <a:prstDash val="solid"/>
              <a:miter lim="8000"/>
              <a:headEnd type="none" w="med" len="med"/>
              <a:tailEnd type="none" w="med" len="med"/>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charset="0"/>
                <a:ea typeface="Arial" charset="0"/>
                <a:cs typeface="Arial" charset="0"/>
                <a:sym typeface="Arial"/>
              </a:endParaRPr>
            </a:p>
          </p:txBody>
        </p:sp>
        <p:cxnSp>
          <p:nvCxnSpPr>
            <p:cNvPr id="108" name="Shape 1684">
              <a:extLst>
                <a:ext uri="{FF2B5EF4-FFF2-40B4-BE49-F238E27FC236}">
                  <a16:creationId xmlns:a16="http://schemas.microsoft.com/office/drawing/2014/main" id="{FB17C138-0CC0-FB43-A75E-E76A7175BAAA}"/>
                </a:ext>
              </a:extLst>
            </p:cNvPr>
            <p:cNvCxnSpPr/>
            <p:nvPr/>
          </p:nvCxnSpPr>
          <p:spPr>
            <a:xfrm rot="10800000">
              <a:off x="-4779687" y="77737"/>
              <a:ext cx="0" cy="222300"/>
            </a:xfrm>
            <a:prstGeom prst="straightConnector1">
              <a:avLst/>
            </a:prstGeom>
            <a:noFill/>
            <a:ln w="9525" cap="rnd" cmpd="sng">
              <a:solidFill>
                <a:schemeClr val="tx1"/>
              </a:solidFill>
              <a:prstDash val="solid"/>
              <a:round/>
              <a:headEnd type="none" w="med" len="med"/>
              <a:tailEnd type="none" w="med" len="med"/>
            </a:ln>
          </p:spPr>
        </p:cxnSp>
        <p:cxnSp>
          <p:nvCxnSpPr>
            <p:cNvPr id="109" name="Shape 1685">
              <a:extLst>
                <a:ext uri="{FF2B5EF4-FFF2-40B4-BE49-F238E27FC236}">
                  <a16:creationId xmlns:a16="http://schemas.microsoft.com/office/drawing/2014/main" id="{3A8E6623-0BFE-2D4D-A6DE-C3D7BC9915AF}"/>
                </a:ext>
              </a:extLst>
            </p:cNvPr>
            <p:cNvCxnSpPr/>
            <p:nvPr/>
          </p:nvCxnSpPr>
          <p:spPr>
            <a:xfrm rot="10800000">
              <a:off x="-4711426" y="77737"/>
              <a:ext cx="0" cy="222300"/>
            </a:xfrm>
            <a:prstGeom prst="straightConnector1">
              <a:avLst/>
            </a:prstGeom>
            <a:noFill/>
            <a:ln w="9525" cap="rnd" cmpd="sng">
              <a:solidFill>
                <a:schemeClr val="tx1"/>
              </a:solidFill>
              <a:prstDash val="solid"/>
              <a:round/>
              <a:headEnd type="none" w="med" len="med"/>
              <a:tailEnd type="none" w="med" len="med"/>
            </a:ln>
          </p:spPr>
        </p:cxnSp>
        <p:cxnSp>
          <p:nvCxnSpPr>
            <p:cNvPr id="110" name="Shape 1686">
              <a:extLst>
                <a:ext uri="{FF2B5EF4-FFF2-40B4-BE49-F238E27FC236}">
                  <a16:creationId xmlns:a16="http://schemas.microsoft.com/office/drawing/2014/main" id="{5C050161-A2BF-664C-A2C8-F0446CBBE57E}"/>
                </a:ext>
              </a:extLst>
            </p:cNvPr>
            <p:cNvCxnSpPr/>
            <p:nvPr/>
          </p:nvCxnSpPr>
          <p:spPr>
            <a:xfrm rot="10800000">
              <a:off x="-4649512" y="77737"/>
              <a:ext cx="0" cy="222300"/>
            </a:xfrm>
            <a:prstGeom prst="straightConnector1">
              <a:avLst/>
            </a:prstGeom>
            <a:noFill/>
            <a:ln w="9525" cap="rnd" cmpd="sng">
              <a:solidFill>
                <a:schemeClr val="tx1"/>
              </a:solidFill>
              <a:prstDash val="solid"/>
              <a:round/>
              <a:headEnd type="none" w="med" len="med"/>
              <a:tailEnd type="none" w="med" len="med"/>
            </a:ln>
          </p:spPr>
        </p:cxnSp>
        <p:cxnSp>
          <p:nvCxnSpPr>
            <p:cNvPr id="111" name="Shape 1687">
              <a:extLst>
                <a:ext uri="{FF2B5EF4-FFF2-40B4-BE49-F238E27FC236}">
                  <a16:creationId xmlns:a16="http://schemas.microsoft.com/office/drawing/2014/main" id="{DAB1CEB4-C68C-6640-9A75-991E976F58D2}"/>
                </a:ext>
              </a:extLst>
            </p:cNvPr>
            <p:cNvCxnSpPr/>
            <p:nvPr/>
          </p:nvCxnSpPr>
          <p:spPr>
            <a:xfrm rot="10800000">
              <a:off x="-4581251" y="77737"/>
              <a:ext cx="0" cy="222300"/>
            </a:xfrm>
            <a:prstGeom prst="straightConnector1">
              <a:avLst/>
            </a:prstGeom>
            <a:noFill/>
            <a:ln w="9525" cap="rnd" cmpd="sng">
              <a:solidFill>
                <a:schemeClr val="tx1"/>
              </a:solidFill>
              <a:prstDash val="solid"/>
              <a:round/>
              <a:headEnd type="none" w="med" len="med"/>
              <a:tailEnd type="none" w="med" len="med"/>
            </a:ln>
          </p:spPr>
        </p:cxnSp>
      </p:grpSp>
      <p:grpSp>
        <p:nvGrpSpPr>
          <p:cNvPr id="112" name="Shape 1682">
            <a:extLst>
              <a:ext uri="{FF2B5EF4-FFF2-40B4-BE49-F238E27FC236}">
                <a16:creationId xmlns:a16="http://schemas.microsoft.com/office/drawing/2014/main" id="{A028E0D1-08F1-B640-B242-9548565DD9AC}"/>
              </a:ext>
            </a:extLst>
          </p:cNvPr>
          <p:cNvGrpSpPr/>
          <p:nvPr/>
        </p:nvGrpSpPr>
        <p:grpSpPr>
          <a:xfrm>
            <a:off x="8416757" y="4513755"/>
            <a:ext cx="507850" cy="507850"/>
            <a:chOff x="-4901926" y="-20638"/>
            <a:chExt cx="442800" cy="442800"/>
          </a:xfrm>
        </p:grpSpPr>
        <p:sp>
          <p:nvSpPr>
            <p:cNvPr id="113" name="Shape 1683">
              <a:extLst>
                <a:ext uri="{FF2B5EF4-FFF2-40B4-BE49-F238E27FC236}">
                  <a16:creationId xmlns:a16="http://schemas.microsoft.com/office/drawing/2014/main" id="{5A4317E5-46EC-0E48-AA45-4996B8B4B6B3}"/>
                </a:ext>
              </a:extLst>
            </p:cNvPr>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w="9525" cap="flat" cmpd="sng">
              <a:solidFill>
                <a:schemeClr val="tx1"/>
              </a:solidFill>
              <a:prstDash val="solid"/>
              <a:miter lim="8000"/>
              <a:headEnd type="none" w="med" len="med"/>
              <a:tailEnd type="none" w="med" len="med"/>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charset="0"/>
                <a:ea typeface="Arial" charset="0"/>
                <a:cs typeface="Arial" charset="0"/>
                <a:sym typeface="Arial"/>
              </a:endParaRPr>
            </a:p>
          </p:txBody>
        </p:sp>
        <p:cxnSp>
          <p:nvCxnSpPr>
            <p:cNvPr id="114" name="Shape 1684">
              <a:extLst>
                <a:ext uri="{FF2B5EF4-FFF2-40B4-BE49-F238E27FC236}">
                  <a16:creationId xmlns:a16="http://schemas.microsoft.com/office/drawing/2014/main" id="{8F862BF7-2AAF-F645-B071-8338B6E90B8D}"/>
                </a:ext>
              </a:extLst>
            </p:cNvPr>
            <p:cNvCxnSpPr/>
            <p:nvPr/>
          </p:nvCxnSpPr>
          <p:spPr>
            <a:xfrm rot="10800000">
              <a:off x="-4779687" y="77737"/>
              <a:ext cx="0" cy="222300"/>
            </a:xfrm>
            <a:prstGeom prst="straightConnector1">
              <a:avLst/>
            </a:prstGeom>
            <a:noFill/>
            <a:ln w="9525" cap="rnd" cmpd="sng">
              <a:solidFill>
                <a:schemeClr val="tx1"/>
              </a:solidFill>
              <a:prstDash val="solid"/>
              <a:round/>
              <a:headEnd type="none" w="med" len="med"/>
              <a:tailEnd type="none" w="med" len="med"/>
            </a:ln>
          </p:spPr>
        </p:cxnSp>
        <p:cxnSp>
          <p:nvCxnSpPr>
            <p:cNvPr id="115" name="Shape 1685">
              <a:extLst>
                <a:ext uri="{FF2B5EF4-FFF2-40B4-BE49-F238E27FC236}">
                  <a16:creationId xmlns:a16="http://schemas.microsoft.com/office/drawing/2014/main" id="{880E5C5A-30A0-9F45-8101-B883507155FC}"/>
                </a:ext>
              </a:extLst>
            </p:cNvPr>
            <p:cNvCxnSpPr/>
            <p:nvPr/>
          </p:nvCxnSpPr>
          <p:spPr>
            <a:xfrm rot="10800000">
              <a:off x="-4711426" y="77737"/>
              <a:ext cx="0" cy="222300"/>
            </a:xfrm>
            <a:prstGeom prst="straightConnector1">
              <a:avLst/>
            </a:prstGeom>
            <a:noFill/>
            <a:ln w="9525" cap="rnd" cmpd="sng">
              <a:solidFill>
                <a:schemeClr val="tx1"/>
              </a:solidFill>
              <a:prstDash val="solid"/>
              <a:round/>
              <a:headEnd type="none" w="med" len="med"/>
              <a:tailEnd type="none" w="med" len="med"/>
            </a:ln>
          </p:spPr>
        </p:cxnSp>
        <p:cxnSp>
          <p:nvCxnSpPr>
            <p:cNvPr id="116" name="Shape 1686">
              <a:extLst>
                <a:ext uri="{FF2B5EF4-FFF2-40B4-BE49-F238E27FC236}">
                  <a16:creationId xmlns:a16="http://schemas.microsoft.com/office/drawing/2014/main" id="{7970EFE0-EC1D-CA4E-BC4B-4BDE1227B07A}"/>
                </a:ext>
              </a:extLst>
            </p:cNvPr>
            <p:cNvCxnSpPr/>
            <p:nvPr/>
          </p:nvCxnSpPr>
          <p:spPr>
            <a:xfrm rot="10800000">
              <a:off x="-4649512" y="77737"/>
              <a:ext cx="0" cy="222300"/>
            </a:xfrm>
            <a:prstGeom prst="straightConnector1">
              <a:avLst/>
            </a:prstGeom>
            <a:noFill/>
            <a:ln w="9525" cap="rnd" cmpd="sng">
              <a:solidFill>
                <a:schemeClr val="tx1"/>
              </a:solidFill>
              <a:prstDash val="solid"/>
              <a:round/>
              <a:headEnd type="none" w="med" len="med"/>
              <a:tailEnd type="none" w="med" len="med"/>
            </a:ln>
          </p:spPr>
        </p:cxnSp>
        <p:cxnSp>
          <p:nvCxnSpPr>
            <p:cNvPr id="117" name="Shape 1687">
              <a:extLst>
                <a:ext uri="{FF2B5EF4-FFF2-40B4-BE49-F238E27FC236}">
                  <a16:creationId xmlns:a16="http://schemas.microsoft.com/office/drawing/2014/main" id="{D34A8D0C-B4AC-6B41-B029-54A4E2522205}"/>
                </a:ext>
              </a:extLst>
            </p:cNvPr>
            <p:cNvCxnSpPr/>
            <p:nvPr/>
          </p:nvCxnSpPr>
          <p:spPr>
            <a:xfrm rot="10800000">
              <a:off x="-4581251" y="77737"/>
              <a:ext cx="0" cy="222300"/>
            </a:xfrm>
            <a:prstGeom prst="straightConnector1">
              <a:avLst/>
            </a:prstGeom>
            <a:noFill/>
            <a:ln w="9525" cap="rnd" cmpd="sng">
              <a:solidFill>
                <a:schemeClr val="tx1"/>
              </a:solidFill>
              <a:prstDash val="solid"/>
              <a:round/>
              <a:headEnd type="none" w="med" len="med"/>
              <a:tailEnd type="none" w="med" len="med"/>
            </a:ln>
          </p:spPr>
        </p:cxnSp>
      </p:grpSp>
      <p:sp>
        <p:nvSpPr>
          <p:cNvPr id="119" name="Rectangle 118">
            <a:extLst>
              <a:ext uri="{FF2B5EF4-FFF2-40B4-BE49-F238E27FC236}">
                <a16:creationId xmlns:a16="http://schemas.microsoft.com/office/drawing/2014/main" id="{07A621E8-1463-E140-8F7A-433AA6C6D1BF}"/>
              </a:ext>
            </a:extLst>
          </p:cNvPr>
          <p:cNvSpPr/>
          <p:nvPr/>
        </p:nvSpPr>
        <p:spPr>
          <a:xfrm>
            <a:off x="497711" y="3935392"/>
            <a:ext cx="11121925" cy="1562583"/>
          </a:xfrm>
          <a:prstGeom prst="rect">
            <a:avLst/>
          </a:prstGeom>
          <a:noFill/>
          <a:ln w="57150" cap="flat">
            <a:solidFill>
              <a:schemeClr val="bg2"/>
            </a:solidFill>
            <a:prstDash val="sysDot"/>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ctr">
            <a:spAutoFit/>
          </a:bodyPr>
          <a:lstStyle/>
          <a:p>
            <a:pPr marL="0" marR="0" lvl="0" indent="0" algn="l" defTabSz="342900" rtl="0" eaLnBrk="1" fontAlgn="auto" latinLnBrk="0" hangingPunct="0">
              <a:lnSpc>
                <a:spcPts val="57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95E5"/>
              </a:solidFill>
              <a:effectLst/>
              <a:uLnTx/>
              <a:uFillTx/>
              <a:latin typeface="Arial"/>
              <a:ea typeface="+mn-ea"/>
              <a:cs typeface="Arial"/>
              <a:sym typeface="Arial"/>
            </a:endParaRPr>
          </a:p>
        </p:txBody>
      </p:sp>
    </p:spTree>
    <p:extLst>
      <p:ext uri="{BB962C8B-B14F-4D97-AF65-F5344CB8AC3E}">
        <p14:creationId xmlns:p14="http://schemas.microsoft.com/office/powerpoint/2010/main" val="1392489576"/>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8CA999-3EBB-5C43-BE64-28D0AC218C09}"/>
              </a:ext>
            </a:extLst>
          </p:cNvPr>
          <p:cNvSpPr>
            <a:spLocks noGrp="1"/>
          </p:cNvSpPr>
          <p:nvPr>
            <p:ph type="title"/>
          </p:nvPr>
        </p:nvSpPr>
        <p:spPr/>
        <p:txBody>
          <a:bodyPr/>
          <a:lstStyle/>
          <a:p>
            <a:r>
              <a:rPr lang="en-US"/>
              <a:t>Container Orchestration</a:t>
            </a:r>
            <a:endParaRPr lang="en-US" dirty="0"/>
          </a:p>
        </p:txBody>
      </p:sp>
      <p:sp>
        <p:nvSpPr>
          <p:cNvPr id="21" name="Text Placeholder 20">
            <a:extLst>
              <a:ext uri="{FF2B5EF4-FFF2-40B4-BE49-F238E27FC236}">
                <a16:creationId xmlns:a16="http://schemas.microsoft.com/office/drawing/2014/main" id="{BBF8274F-8063-FF4A-A250-84847BF85810}"/>
              </a:ext>
            </a:extLst>
          </p:cNvPr>
          <p:cNvSpPr>
            <a:spLocks noGrp="1"/>
          </p:cNvSpPr>
          <p:nvPr>
            <p:ph type="body" idx="2"/>
          </p:nvPr>
        </p:nvSpPr>
        <p:spPr/>
        <p:txBody>
          <a:bodyPr/>
          <a:lstStyle/>
          <a:p>
            <a:r>
              <a:rPr lang="en-US" dirty="0"/>
              <a:t>Operationalize multiple containers across a cluster of multiple nodes</a:t>
            </a:r>
          </a:p>
        </p:txBody>
      </p:sp>
      <p:grpSp>
        <p:nvGrpSpPr>
          <p:cNvPr id="86" name="Group 85">
            <a:extLst>
              <a:ext uri="{FF2B5EF4-FFF2-40B4-BE49-F238E27FC236}">
                <a16:creationId xmlns:a16="http://schemas.microsoft.com/office/drawing/2014/main" id="{1DE35763-308C-4F40-96B2-C1527104FDE0}"/>
              </a:ext>
            </a:extLst>
          </p:cNvPr>
          <p:cNvGrpSpPr/>
          <p:nvPr/>
        </p:nvGrpSpPr>
        <p:grpSpPr>
          <a:xfrm>
            <a:off x="880193" y="4098850"/>
            <a:ext cx="10431615" cy="1175679"/>
            <a:chOff x="303937" y="4307195"/>
            <a:chExt cx="10431615" cy="1175679"/>
          </a:xfrm>
        </p:grpSpPr>
        <p:grpSp>
          <p:nvGrpSpPr>
            <p:cNvPr id="43" name="Group 42">
              <a:extLst>
                <a:ext uri="{FF2B5EF4-FFF2-40B4-BE49-F238E27FC236}">
                  <a16:creationId xmlns:a16="http://schemas.microsoft.com/office/drawing/2014/main" id="{82EF0461-6FA7-9E4E-9D0B-2B6B831A266B}"/>
                </a:ext>
              </a:extLst>
            </p:cNvPr>
            <p:cNvGrpSpPr/>
            <p:nvPr/>
          </p:nvGrpSpPr>
          <p:grpSpPr>
            <a:xfrm>
              <a:off x="303937" y="4307195"/>
              <a:ext cx="1786328" cy="1175679"/>
              <a:chOff x="303937" y="5314892"/>
              <a:chExt cx="1158300" cy="762340"/>
            </a:xfrm>
          </p:grpSpPr>
          <p:sp>
            <p:nvSpPr>
              <p:cNvPr id="44" name="Google Shape;889;p58">
                <a:extLst>
                  <a:ext uri="{FF2B5EF4-FFF2-40B4-BE49-F238E27FC236}">
                    <a16:creationId xmlns:a16="http://schemas.microsoft.com/office/drawing/2014/main" id="{205E8585-B22C-8F4B-9917-C0A0F491DD0E}"/>
                  </a:ext>
                </a:extLst>
              </p:cNvPr>
              <p:cNvSpPr/>
              <p:nvPr/>
            </p:nvSpPr>
            <p:spPr>
              <a:xfrm>
                <a:off x="303937" y="5329332"/>
                <a:ext cx="1158300" cy="7479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grpSp>
            <p:nvGrpSpPr>
              <p:cNvPr id="45" name="Google Shape;890;p58">
                <a:extLst>
                  <a:ext uri="{FF2B5EF4-FFF2-40B4-BE49-F238E27FC236}">
                    <a16:creationId xmlns:a16="http://schemas.microsoft.com/office/drawing/2014/main" id="{6A35F6D1-EC9C-4F40-BEC4-D36B1D74CF43}"/>
                  </a:ext>
                </a:extLst>
              </p:cNvPr>
              <p:cNvGrpSpPr/>
              <p:nvPr/>
            </p:nvGrpSpPr>
            <p:grpSpPr>
              <a:xfrm>
                <a:off x="308387" y="5334374"/>
                <a:ext cx="605810" cy="249553"/>
                <a:chOff x="2329207" y="1698932"/>
                <a:chExt cx="632700" cy="219600"/>
              </a:xfrm>
            </p:grpSpPr>
            <p:sp>
              <p:nvSpPr>
                <p:cNvPr id="47" name="Google Shape;891;p58">
                  <a:extLst>
                    <a:ext uri="{FF2B5EF4-FFF2-40B4-BE49-F238E27FC236}">
                      <a16:creationId xmlns:a16="http://schemas.microsoft.com/office/drawing/2014/main" id="{1E4ED82B-3DAA-C94B-B57C-25271C66D85D}"/>
                    </a:ext>
                  </a:extLst>
                </p:cNvPr>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8" name="Google Shape;892;p58">
                  <a:extLst>
                    <a:ext uri="{FF2B5EF4-FFF2-40B4-BE49-F238E27FC236}">
                      <a16:creationId xmlns:a16="http://schemas.microsoft.com/office/drawing/2014/main" id="{86C016FC-20AB-3B4D-B45D-54A0CC40F0AF}"/>
                    </a:ext>
                  </a:extLst>
                </p:cNvPr>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49" name="Google Shape;893;p58">
                  <a:extLst>
                    <a:ext uri="{FF2B5EF4-FFF2-40B4-BE49-F238E27FC236}">
                      <a16:creationId xmlns:a16="http://schemas.microsoft.com/office/drawing/2014/main" id="{5F4006AA-7C31-2E49-B9A4-E75214A2D438}"/>
                    </a:ext>
                  </a:extLst>
                </p:cNvPr>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grpSp>
          <p:sp>
            <p:nvSpPr>
              <p:cNvPr id="46" name="Google Shape;894;p58">
                <a:extLst>
                  <a:ext uri="{FF2B5EF4-FFF2-40B4-BE49-F238E27FC236}">
                    <a16:creationId xmlns:a16="http://schemas.microsoft.com/office/drawing/2014/main" id="{202C1C8B-75F6-1244-857F-534366798903}"/>
                  </a:ext>
                </a:extLst>
              </p:cNvPr>
              <p:cNvSpPr txBox="1"/>
              <p:nvPr/>
            </p:nvSpPr>
            <p:spPr>
              <a:xfrm>
                <a:off x="336493" y="5314892"/>
                <a:ext cx="557100" cy="2865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Node</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grpSp>
          <p:nvGrpSpPr>
            <p:cNvPr id="57" name="Group 56">
              <a:extLst>
                <a:ext uri="{FF2B5EF4-FFF2-40B4-BE49-F238E27FC236}">
                  <a16:creationId xmlns:a16="http://schemas.microsoft.com/office/drawing/2014/main" id="{E7995F68-1690-1648-A57E-243E2DCCFBB2}"/>
                </a:ext>
              </a:extLst>
            </p:cNvPr>
            <p:cNvGrpSpPr/>
            <p:nvPr/>
          </p:nvGrpSpPr>
          <p:grpSpPr>
            <a:xfrm>
              <a:off x="2465259" y="4307195"/>
              <a:ext cx="1786328" cy="1175679"/>
              <a:chOff x="303937" y="5314892"/>
              <a:chExt cx="1158300" cy="762340"/>
            </a:xfrm>
          </p:grpSpPr>
          <p:sp>
            <p:nvSpPr>
              <p:cNvPr id="58" name="Google Shape;889;p58">
                <a:extLst>
                  <a:ext uri="{FF2B5EF4-FFF2-40B4-BE49-F238E27FC236}">
                    <a16:creationId xmlns:a16="http://schemas.microsoft.com/office/drawing/2014/main" id="{F6DD654B-EA04-2D4A-A7F0-D144D40D6DB8}"/>
                  </a:ext>
                </a:extLst>
              </p:cNvPr>
              <p:cNvSpPr/>
              <p:nvPr/>
            </p:nvSpPr>
            <p:spPr>
              <a:xfrm>
                <a:off x="303937" y="5329332"/>
                <a:ext cx="1158300" cy="747900"/>
              </a:xfrm>
              <a:prstGeom prst="roundRect">
                <a:avLst>
                  <a:gd name="adj" fmla="val 4877"/>
                </a:avLst>
              </a:prstGeom>
              <a:solidFill>
                <a:srgbClr val="FF0000">
                  <a:alpha val="40000"/>
                </a:srgbClr>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grpSp>
            <p:nvGrpSpPr>
              <p:cNvPr id="59" name="Google Shape;890;p58">
                <a:extLst>
                  <a:ext uri="{FF2B5EF4-FFF2-40B4-BE49-F238E27FC236}">
                    <a16:creationId xmlns:a16="http://schemas.microsoft.com/office/drawing/2014/main" id="{02806483-78A5-A944-A0F7-67B629385664}"/>
                  </a:ext>
                </a:extLst>
              </p:cNvPr>
              <p:cNvGrpSpPr/>
              <p:nvPr/>
            </p:nvGrpSpPr>
            <p:grpSpPr>
              <a:xfrm>
                <a:off x="308387" y="5334374"/>
                <a:ext cx="605810" cy="249553"/>
                <a:chOff x="2329207" y="1698932"/>
                <a:chExt cx="632700" cy="219600"/>
              </a:xfrm>
            </p:grpSpPr>
            <p:sp>
              <p:nvSpPr>
                <p:cNvPr id="61" name="Google Shape;891;p58">
                  <a:extLst>
                    <a:ext uri="{FF2B5EF4-FFF2-40B4-BE49-F238E27FC236}">
                      <a16:creationId xmlns:a16="http://schemas.microsoft.com/office/drawing/2014/main" id="{D067388B-8957-B140-86BA-2E9FDED1165D}"/>
                    </a:ext>
                  </a:extLst>
                </p:cNvPr>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62" name="Google Shape;892;p58">
                  <a:extLst>
                    <a:ext uri="{FF2B5EF4-FFF2-40B4-BE49-F238E27FC236}">
                      <a16:creationId xmlns:a16="http://schemas.microsoft.com/office/drawing/2014/main" id="{DAB723DF-25BA-F044-A34E-62F7206D1F5A}"/>
                    </a:ext>
                  </a:extLst>
                </p:cNvPr>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63" name="Google Shape;893;p58">
                  <a:extLst>
                    <a:ext uri="{FF2B5EF4-FFF2-40B4-BE49-F238E27FC236}">
                      <a16:creationId xmlns:a16="http://schemas.microsoft.com/office/drawing/2014/main" id="{0527EA5D-C499-C84F-A620-A3F60C76280E}"/>
                    </a:ext>
                  </a:extLst>
                </p:cNvPr>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grpSp>
          <p:sp>
            <p:nvSpPr>
              <p:cNvPr id="60" name="Google Shape;894;p58">
                <a:extLst>
                  <a:ext uri="{FF2B5EF4-FFF2-40B4-BE49-F238E27FC236}">
                    <a16:creationId xmlns:a16="http://schemas.microsoft.com/office/drawing/2014/main" id="{92AAB58B-1186-A74E-9E72-000312B7ED70}"/>
                  </a:ext>
                </a:extLst>
              </p:cNvPr>
              <p:cNvSpPr txBox="1"/>
              <p:nvPr/>
            </p:nvSpPr>
            <p:spPr>
              <a:xfrm>
                <a:off x="336493" y="5314892"/>
                <a:ext cx="557100" cy="2865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Node</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grpSp>
          <p:nvGrpSpPr>
            <p:cNvPr id="64" name="Group 63">
              <a:extLst>
                <a:ext uri="{FF2B5EF4-FFF2-40B4-BE49-F238E27FC236}">
                  <a16:creationId xmlns:a16="http://schemas.microsoft.com/office/drawing/2014/main" id="{851F88D3-02D2-4942-A741-C68F3C0E8425}"/>
                </a:ext>
              </a:extLst>
            </p:cNvPr>
            <p:cNvGrpSpPr/>
            <p:nvPr/>
          </p:nvGrpSpPr>
          <p:grpSpPr>
            <a:xfrm>
              <a:off x="4626581" y="4307195"/>
              <a:ext cx="1786328" cy="1175679"/>
              <a:chOff x="303937" y="5314892"/>
              <a:chExt cx="1158300" cy="762340"/>
            </a:xfrm>
          </p:grpSpPr>
          <p:sp>
            <p:nvSpPr>
              <p:cNvPr id="65" name="Google Shape;889;p58">
                <a:extLst>
                  <a:ext uri="{FF2B5EF4-FFF2-40B4-BE49-F238E27FC236}">
                    <a16:creationId xmlns:a16="http://schemas.microsoft.com/office/drawing/2014/main" id="{532BA2D0-50F3-D541-B048-CDD420A437AB}"/>
                  </a:ext>
                </a:extLst>
              </p:cNvPr>
              <p:cNvSpPr/>
              <p:nvPr/>
            </p:nvSpPr>
            <p:spPr>
              <a:xfrm>
                <a:off x="303937" y="5329332"/>
                <a:ext cx="1158300" cy="7479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grpSp>
            <p:nvGrpSpPr>
              <p:cNvPr id="66" name="Google Shape;890;p58">
                <a:extLst>
                  <a:ext uri="{FF2B5EF4-FFF2-40B4-BE49-F238E27FC236}">
                    <a16:creationId xmlns:a16="http://schemas.microsoft.com/office/drawing/2014/main" id="{5933A76E-2ABA-2F45-9836-5B6931D9A53D}"/>
                  </a:ext>
                </a:extLst>
              </p:cNvPr>
              <p:cNvGrpSpPr/>
              <p:nvPr/>
            </p:nvGrpSpPr>
            <p:grpSpPr>
              <a:xfrm>
                <a:off x="308387" y="5334374"/>
                <a:ext cx="605810" cy="249553"/>
                <a:chOff x="2329207" y="1698932"/>
                <a:chExt cx="632700" cy="219600"/>
              </a:xfrm>
            </p:grpSpPr>
            <p:sp>
              <p:nvSpPr>
                <p:cNvPr id="68" name="Google Shape;891;p58">
                  <a:extLst>
                    <a:ext uri="{FF2B5EF4-FFF2-40B4-BE49-F238E27FC236}">
                      <a16:creationId xmlns:a16="http://schemas.microsoft.com/office/drawing/2014/main" id="{5FD9C6EF-990E-C941-9994-7EFC59925DFA}"/>
                    </a:ext>
                  </a:extLst>
                </p:cNvPr>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69" name="Google Shape;892;p58">
                  <a:extLst>
                    <a:ext uri="{FF2B5EF4-FFF2-40B4-BE49-F238E27FC236}">
                      <a16:creationId xmlns:a16="http://schemas.microsoft.com/office/drawing/2014/main" id="{0BB8542A-3D5B-C341-8649-2FD8D522B4B3}"/>
                    </a:ext>
                  </a:extLst>
                </p:cNvPr>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70" name="Google Shape;893;p58">
                  <a:extLst>
                    <a:ext uri="{FF2B5EF4-FFF2-40B4-BE49-F238E27FC236}">
                      <a16:creationId xmlns:a16="http://schemas.microsoft.com/office/drawing/2014/main" id="{2896B6FC-4C57-BF42-A833-1AA7820B1CE7}"/>
                    </a:ext>
                  </a:extLst>
                </p:cNvPr>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grpSp>
          <p:sp>
            <p:nvSpPr>
              <p:cNvPr id="67" name="Google Shape;894;p58">
                <a:extLst>
                  <a:ext uri="{FF2B5EF4-FFF2-40B4-BE49-F238E27FC236}">
                    <a16:creationId xmlns:a16="http://schemas.microsoft.com/office/drawing/2014/main" id="{C99BF3C9-52F5-8748-A137-718AF32F995B}"/>
                  </a:ext>
                </a:extLst>
              </p:cNvPr>
              <p:cNvSpPr txBox="1"/>
              <p:nvPr/>
            </p:nvSpPr>
            <p:spPr>
              <a:xfrm>
                <a:off x="336493" y="5314892"/>
                <a:ext cx="557100" cy="2865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Node</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grpSp>
          <p:nvGrpSpPr>
            <p:cNvPr id="71" name="Group 70">
              <a:extLst>
                <a:ext uri="{FF2B5EF4-FFF2-40B4-BE49-F238E27FC236}">
                  <a16:creationId xmlns:a16="http://schemas.microsoft.com/office/drawing/2014/main" id="{21DB0864-5316-7E47-82CD-2C3D82381994}"/>
                </a:ext>
              </a:extLst>
            </p:cNvPr>
            <p:cNvGrpSpPr/>
            <p:nvPr/>
          </p:nvGrpSpPr>
          <p:grpSpPr>
            <a:xfrm>
              <a:off x="6787903" y="4307195"/>
              <a:ext cx="1786328" cy="1175679"/>
              <a:chOff x="303937" y="5314892"/>
              <a:chExt cx="1158300" cy="762340"/>
            </a:xfrm>
          </p:grpSpPr>
          <p:sp>
            <p:nvSpPr>
              <p:cNvPr id="72" name="Google Shape;889;p58">
                <a:extLst>
                  <a:ext uri="{FF2B5EF4-FFF2-40B4-BE49-F238E27FC236}">
                    <a16:creationId xmlns:a16="http://schemas.microsoft.com/office/drawing/2014/main" id="{DD91614B-7074-644D-87F2-41E011BEDCE0}"/>
                  </a:ext>
                </a:extLst>
              </p:cNvPr>
              <p:cNvSpPr/>
              <p:nvPr/>
            </p:nvSpPr>
            <p:spPr>
              <a:xfrm>
                <a:off x="303937" y="5329332"/>
                <a:ext cx="1158300" cy="7479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grpSp>
            <p:nvGrpSpPr>
              <p:cNvPr id="73" name="Google Shape;890;p58">
                <a:extLst>
                  <a:ext uri="{FF2B5EF4-FFF2-40B4-BE49-F238E27FC236}">
                    <a16:creationId xmlns:a16="http://schemas.microsoft.com/office/drawing/2014/main" id="{32EF32C5-5626-0648-A61F-1984E731D7BE}"/>
                  </a:ext>
                </a:extLst>
              </p:cNvPr>
              <p:cNvGrpSpPr/>
              <p:nvPr/>
            </p:nvGrpSpPr>
            <p:grpSpPr>
              <a:xfrm>
                <a:off x="308387" y="5334374"/>
                <a:ext cx="605810" cy="249553"/>
                <a:chOff x="2329207" y="1698932"/>
                <a:chExt cx="632700" cy="219600"/>
              </a:xfrm>
            </p:grpSpPr>
            <p:sp>
              <p:nvSpPr>
                <p:cNvPr id="75" name="Google Shape;891;p58">
                  <a:extLst>
                    <a:ext uri="{FF2B5EF4-FFF2-40B4-BE49-F238E27FC236}">
                      <a16:creationId xmlns:a16="http://schemas.microsoft.com/office/drawing/2014/main" id="{12E88EBC-B588-6D4A-8205-A7D922A15D92}"/>
                    </a:ext>
                  </a:extLst>
                </p:cNvPr>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76" name="Google Shape;892;p58">
                  <a:extLst>
                    <a:ext uri="{FF2B5EF4-FFF2-40B4-BE49-F238E27FC236}">
                      <a16:creationId xmlns:a16="http://schemas.microsoft.com/office/drawing/2014/main" id="{DB2524E9-BEEF-6544-90B7-6183289692E5}"/>
                    </a:ext>
                  </a:extLst>
                </p:cNvPr>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77" name="Google Shape;893;p58">
                  <a:extLst>
                    <a:ext uri="{FF2B5EF4-FFF2-40B4-BE49-F238E27FC236}">
                      <a16:creationId xmlns:a16="http://schemas.microsoft.com/office/drawing/2014/main" id="{DF010A72-4F9A-9048-9C9B-8E62934DA46A}"/>
                    </a:ext>
                  </a:extLst>
                </p:cNvPr>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grpSp>
          <p:sp>
            <p:nvSpPr>
              <p:cNvPr id="74" name="Google Shape;894;p58">
                <a:extLst>
                  <a:ext uri="{FF2B5EF4-FFF2-40B4-BE49-F238E27FC236}">
                    <a16:creationId xmlns:a16="http://schemas.microsoft.com/office/drawing/2014/main" id="{4B3371AD-0639-FA45-B275-DC75CA5F1D6D}"/>
                  </a:ext>
                </a:extLst>
              </p:cNvPr>
              <p:cNvSpPr txBox="1"/>
              <p:nvPr/>
            </p:nvSpPr>
            <p:spPr>
              <a:xfrm>
                <a:off x="336493" y="5314892"/>
                <a:ext cx="557100" cy="2865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Node</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grpSp>
          <p:nvGrpSpPr>
            <p:cNvPr id="78" name="Group 77">
              <a:extLst>
                <a:ext uri="{FF2B5EF4-FFF2-40B4-BE49-F238E27FC236}">
                  <a16:creationId xmlns:a16="http://schemas.microsoft.com/office/drawing/2014/main" id="{CD233308-223D-6348-ABCA-0537CF2699C0}"/>
                </a:ext>
              </a:extLst>
            </p:cNvPr>
            <p:cNvGrpSpPr/>
            <p:nvPr/>
          </p:nvGrpSpPr>
          <p:grpSpPr>
            <a:xfrm>
              <a:off x="8949224" y="4307195"/>
              <a:ext cx="1786328" cy="1175679"/>
              <a:chOff x="303937" y="5314892"/>
              <a:chExt cx="1158300" cy="762340"/>
            </a:xfrm>
          </p:grpSpPr>
          <p:sp>
            <p:nvSpPr>
              <p:cNvPr id="79" name="Google Shape;889;p58">
                <a:extLst>
                  <a:ext uri="{FF2B5EF4-FFF2-40B4-BE49-F238E27FC236}">
                    <a16:creationId xmlns:a16="http://schemas.microsoft.com/office/drawing/2014/main" id="{487A0641-5E78-B240-8970-30FF51C57083}"/>
                  </a:ext>
                </a:extLst>
              </p:cNvPr>
              <p:cNvSpPr/>
              <p:nvPr/>
            </p:nvSpPr>
            <p:spPr>
              <a:xfrm>
                <a:off x="303937" y="5329332"/>
                <a:ext cx="1158300" cy="7479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grpSp>
            <p:nvGrpSpPr>
              <p:cNvPr id="80" name="Google Shape;890;p58">
                <a:extLst>
                  <a:ext uri="{FF2B5EF4-FFF2-40B4-BE49-F238E27FC236}">
                    <a16:creationId xmlns:a16="http://schemas.microsoft.com/office/drawing/2014/main" id="{29EF77C0-3BAC-244A-B6CB-FEA667B3120A}"/>
                  </a:ext>
                </a:extLst>
              </p:cNvPr>
              <p:cNvGrpSpPr/>
              <p:nvPr/>
            </p:nvGrpSpPr>
            <p:grpSpPr>
              <a:xfrm>
                <a:off x="308387" y="5334374"/>
                <a:ext cx="605810" cy="249553"/>
                <a:chOff x="2329207" y="1698932"/>
                <a:chExt cx="632700" cy="219600"/>
              </a:xfrm>
            </p:grpSpPr>
            <p:sp>
              <p:nvSpPr>
                <p:cNvPr id="82" name="Google Shape;891;p58">
                  <a:extLst>
                    <a:ext uri="{FF2B5EF4-FFF2-40B4-BE49-F238E27FC236}">
                      <a16:creationId xmlns:a16="http://schemas.microsoft.com/office/drawing/2014/main" id="{3BBAC003-0C94-534A-96D4-70C8F6403199}"/>
                    </a:ext>
                  </a:extLst>
                </p:cNvPr>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83" name="Google Shape;892;p58">
                  <a:extLst>
                    <a:ext uri="{FF2B5EF4-FFF2-40B4-BE49-F238E27FC236}">
                      <a16:creationId xmlns:a16="http://schemas.microsoft.com/office/drawing/2014/main" id="{B1A5FB85-CF0F-5844-AB15-DDA5AFA93362}"/>
                    </a:ext>
                  </a:extLst>
                </p:cNvPr>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sp>
              <p:nvSpPr>
                <p:cNvPr id="84" name="Google Shape;893;p58">
                  <a:extLst>
                    <a:ext uri="{FF2B5EF4-FFF2-40B4-BE49-F238E27FC236}">
                      <a16:creationId xmlns:a16="http://schemas.microsoft.com/office/drawing/2014/main" id="{0CCD80BB-3D59-2444-B4D5-623945581577}"/>
                    </a:ext>
                  </a:extLst>
                </p:cNvPr>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a:cs typeface="Arial"/>
                    <a:sym typeface="Arial"/>
                  </a:endParaRPr>
                </a:p>
              </p:txBody>
            </p:sp>
          </p:grpSp>
          <p:sp>
            <p:nvSpPr>
              <p:cNvPr id="81" name="Google Shape;894;p58">
                <a:extLst>
                  <a:ext uri="{FF2B5EF4-FFF2-40B4-BE49-F238E27FC236}">
                    <a16:creationId xmlns:a16="http://schemas.microsoft.com/office/drawing/2014/main" id="{438DED4E-E18B-4645-A203-E6F8D6E60DB6}"/>
                  </a:ext>
                </a:extLst>
              </p:cNvPr>
              <p:cNvSpPr txBox="1"/>
              <p:nvPr/>
            </p:nvSpPr>
            <p:spPr>
              <a:xfrm>
                <a:off x="336493" y="5314892"/>
                <a:ext cx="557100" cy="2865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cs typeface="Arial"/>
                    <a:sym typeface="Arial"/>
                  </a:rPr>
                  <a:t>Node</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grpSp>
      <p:sp>
        <p:nvSpPr>
          <p:cNvPr id="90" name="TextBox 89">
            <a:extLst>
              <a:ext uri="{FF2B5EF4-FFF2-40B4-BE49-F238E27FC236}">
                <a16:creationId xmlns:a16="http://schemas.microsoft.com/office/drawing/2014/main" id="{298811C1-81A0-4D4D-8610-02B4A6CAE8F0}"/>
              </a:ext>
            </a:extLst>
          </p:cNvPr>
          <p:cNvSpPr txBox="1"/>
          <p:nvPr/>
        </p:nvSpPr>
        <p:spPr>
          <a:xfrm>
            <a:off x="567121" y="1888008"/>
            <a:ext cx="10219463" cy="43858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marL="0" marR="0" lvl="0" indent="0" algn="ctr" defTabSz="342900" rtl="0" eaLnBrk="1"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535353"/>
                </a:solidFill>
                <a:effectLst/>
                <a:uLnTx/>
                <a:uFillTx/>
                <a:latin typeface="Arial"/>
                <a:cs typeface="Arial"/>
                <a:sym typeface="Arial"/>
              </a:rPr>
              <a:t>Orchestrator re-creates a container on a healthy node to maintain 3 copies</a:t>
            </a:r>
          </a:p>
        </p:txBody>
      </p:sp>
      <p:grpSp>
        <p:nvGrpSpPr>
          <p:cNvPr id="94" name="Shape 1682">
            <a:extLst>
              <a:ext uri="{FF2B5EF4-FFF2-40B4-BE49-F238E27FC236}">
                <a16:creationId xmlns:a16="http://schemas.microsoft.com/office/drawing/2014/main" id="{D6AC3785-CFC8-6C44-A5D0-EEA27A6EF2FF}"/>
              </a:ext>
            </a:extLst>
          </p:cNvPr>
          <p:cNvGrpSpPr/>
          <p:nvPr/>
        </p:nvGrpSpPr>
        <p:grpSpPr>
          <a:xfrm>
            <a:off x="1856726" y="4540690"/>
            <a:ext cx="507850" cy="507850"/>
            <a:chOff x="-4901926" y="-20638"/>
            <a:chExt cx="442800" cy="442800"/>
          </a:xfrm>
        </p:grpSpPr>
        <p:sp>
          <p:nvSpPr>
            <p:cNvPr id="101" name="Shape 1683">
              <a:extLst>
                <a:ext uri="{FF2B5EF4-FFF2-40B4-BE49-F238E27FC236}">
                  <a16:creationId xmlns:a16="http://schemas.microsoft.com/office/drawing/2014/main" id="{37DE9B32-A203-EB41-9086-77CF8B3D2CF9}"/>
                </a:ext>
              </a:extLst>
            </p:cNvPr>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w="9525" cap="flat" cmpd="sng">
              <a:solidFill>
                <a:schemeClr val="tx1"/>
              </a:solidFill>
              <a:prstDash val="solid"/>
              <a:miter lim="8000"/>
              <a:headEnd type="none" w="med" len="med"/>
              <a:tailEnd type="none" w="med" len="med"/>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charset="0"/>
                <a:ea typeface="Arial" charset="0"/>
                <a:cs typeface="Arial" charset="0"/>
                <a:sym typeface="Arial"/>
              </a:endParaRPr>
            </a:p>
          </p:txBody>
        </p:sp>
        <p:cxnSp>
          <p:nvCxnSpPr>
            <p:cNvPr id="102" name="Shape 1684">
              <a:extLst>
                <a:ext uri="{FF2B5EF4-FFF2-40B4-BE49-F238E27FC236}">
                  <a16:creationId xmlns:a16="http://schemas.microsoft.com/office/drawing/2014/main" id="{D02BBB9A-9DDF-E643-8776-38F3BB705DBE}"/>
                </a:ext>
              </a:extLst>
            </p:cNvPr>
            <p:cNvCxnSpPr/>
            <p:nvPr/>
          </p:nvCxnSpPr>
          <p:spPr>
            <a:xfrm rot="10800000">
              <a:off x="-4779687" y="77737"/>
              <a:ext cx="0" cy="222300"/>
            </a:xfrm>
            <a:prstGeom prst="straightConnector1">
              <a:avLst/>
            </a:prstGeom>
            <a:noFill/>
            <a:ln w="9525" cap="rnd" cmpd="sng">
              <a:solidFill>
                <a:schemeClr val="tx1"/>
              </a:solidFill>
              <a:prstDash val="solid"/>
              <a:round/>
              <a:headEnd type="none" w="med" len="med"/>
              <a:tailEnd type="none" w="med" len="med"/>
            </a:ln>
          </p:spPr>
        </p:cxnSp>
        <p:cxnSp>
          <p:nvCxnSpPr>
            <p:cNvPr id="103" name="Shape 1685">
              <a:extLst>
                <a:ext uri="{FF2B5EF4-FFF2-40B4-BE49-F238E27FC236}">
                  <a16:creationId xmlns:a16="http://schemas.microsoft.com/office/drawing/2014/main" id="{5CCA01D4-A001-4E47-902A-F6C926D48F96}"/>
                </a:ext>
              </a:extLst>
            </p:cNvPr>
            <p:cNvCxnSpPr/>
            <p:nvPr/>
          </p:nvCxnSpPr>
          <p:spPr>
            <a:xfrm rot="10800000">
              <a:off x="-4711426" y="77737"/>
              <a:ext cx="0" cy="222300"/>
            </a:xfrm>
            <a:prstGeom prst="straightConnector1">
              <a:avLst/>
            </a:prstGeom>
            <a:noFill/>
            <a:ln w="9525" cap="rnd" cmpd="sng">
              <a:solidFill>
                <a:schemeClr val="tx1"/>
              </a:solidFill>
              <a:prstDash val="solid"/>
              <a:round/>
              <a:headEnd type="none" w="med" len="med"/>
              <a:tailEnd type="none" w="med" len="med"/>
            </a:ln>
          </p:spPr>
        </p:cxnSp>
        <p:cxnSp>
          <p:nvCxnSpPr>
            <p:cNvPr id="104" name="Shape 1686">
              <a:extLst>
                <a:ext uri="{FF2B5EF4-FFF2-40B4-BE49-F238E27FC236}">
                  <a16:creationId xmlns:a16="http://schemas.microsoft.com/office/drawing/2014/main" id="{358D885B-7872-3249-BECB-E6F45D1C7785}"/>
                </a:ext>
              </a:extLst>
            </p:cNvPr>
            <p:cNvCxnSpPr/>
            <p:nvPr/>
          </p:nvCxnSpPr>
          <p:spPr>
            <a:xfrm rot="10800000">
              <a:off x="-4649512" y="77737"/>
              <a:ext cx="0" cy="222300"/>
            </a:xfrm>
            <a:prstGeom prst="straightConnector1">
              <a:avLst/>
            </a:prstGeom>
            <a:noFill/>
            <a:ln w="9525" cap="rnd" cmpd="sng">
              <a:solidFill>
                <a:schemeClr val="tx1"/>
              </a:solidFill>
              <a:prstDash val="solid"/>
              <a:round/>
              <a:headEnd type="none" w="med" len="med"/>
              <a:tailEnd type="none" w="med" len="med"/>
            </a:ln>
          </p:spPr>
        </p:cxnSp>
        <p:cxnSp>
          <p:nvCxnSpPr>
            <p:cNvPr id="105" name="Shape 1687">
              <a:extLst>
                <a:ext uri="{FF2B5EF4-FFF2-40B4-BE49-F238E27FC236}">
                  <a16:creationId xmlns:a16="http://schemas.microsoft.com/office/drawing/2014/main" id="{BEF5AA29-2134-4740-8554-26DF43EEFD17}"/>
                </a:ext>
              </a:extLst>
            </p:cNvPr>
            <p:cNvCxnSpPr/>
            <p:nvPr/>
          </p:nvCxnSpPr>
          <p:spPr>
            <a:xfrm rot="10800000">
              <a:off x="-4581251" y="77737"/>
              <a:ext cx="0" cy="222300"/>
            </a:xfrm>
            <a:prstGeom prst="straightConnector1">
              <a:avLst/>
            </a:prstGeom>
            <a:noFill/>
            <a:ln w="9525" cap="rnd" cmpd="sng">
              <a:solidFill>
                <a:schemeClr val="tx1"/>
              </a:solidFill>
              <a:prstDash val="solid"/>
              <a:round/>
              <a:headEnd type="none" w="med" len="med"/>
              <a:tailEnd type="none" w="med" len="med"/>
            </a:ln>
          </p:spPr>
        </p:cxnSp>
      </p:grpSp>
      <p:grpSp>
        <p:nvGrpSpPr>
          <p:cNvPr id="106" name="Shape 1682">
            <a:extLst>
              <a:ext uri="{FF2B5EF4-FFF2-40B4-BE49-F238E27FC236}">
                <a16:creationId xmlns:a16="http://schemas.microsoft.com/office/drawing/2014/main" id="{6A646AD9-28A0-FA49-8883-1BE999DB31AA}"/>
              </a:ext>
            </a:extLst>
          </p:cNvPr>
          <p:cNvGrpSpPr/>
          <p:nvPr/>
        </p:nvGrpSpPr>
        <p:grpSpPr>
          <a:xfrm>
            <a:off x="6297423" y="4540690"/>
            <a:ext cx="507850" cy="507850"/>
            <a:chOff x="-4901926" y="-20638"/>
            <a:chExt cx="442800" cy="442800"/>
          </a:xfrm>
        </p:grpSpPr>
        <p:sp>
          <p:nvSpPr>
            <p:cNvPr id="107" name="Shape 1683">
              <a:extLst>
                <a:ext uri="{FF2B5EF4-FFF2-40B4-BE49-F238E27FC236}">
                  <a16:creationId xmlns:a16="http://schemas.microsoft.com/office/drawing/2014/main" id="{60A69CF2-309D-8542-A4E3-4B283E0E1846}"/>
                </a:ext>
              </a:extLst>
            </p:cNvPr>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w="9525" cap="flat" cmpd="sng">
              <a:solidFill>
                <a:schemeClr val="tx1"/>
              </a:solidFill>
              <a:prstDash val="solid"/>
              <a:miter lim="8000"/>
              <a:headEnd type="none" w="med" len="med"/>
              <a:tailEnd type="none" w="med" len="med"/>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charset="0"/>
                <a:ea typeface="Arial" charset="0"/>
                <a:cs typeface="Arial" charset="0"/>
                <a:sym typeface="Arial"/>
              </a:endParaRPr>
            </a:p>
          </p:txBody>
        </p:sp>
        <p:cxnSp>
          <p:nvCxnSpPr>
            <p:cNvPr id="108" name="Shape 1684">
              <a:extLst>
                <a:ext uri="{FF2B5EF4-FFF2-40B4-BE49-F238E27FC236}">
                  <a16:creationId xmlns:a16="http://schemas.microsoft.com/office/drawing/2014/main" id="{FB17C138-0CC0-FB43-A75E-E76A7175BAAA}"/>
                </a:ext>
              </a:extLst>
            </p:cNvPr>
            <p:cNvCxnSpPr/>
            <p:nvPr/>
          </p:nvCxnSpPr>
          <p:spPr>
            <a:xfrm rot="10800000">
              <a:off x="-4779687" y="77737"/>
              <a:ext cx="0" cy="222300"/>
            </a:xfrm>
            <a:prstGeom prst="straightConnector1">
              <a:avLst/>
            </a:prstGeom>
            <a:noFill/>
            <a:ln w="9525" cap="rnd" cmpd="sng">
              <a:solidFill>
                <a:schemeClr val="tx1"/>
              </a:solidFill>
              <a:prstDash val="solid"/>
              <a:round/>
              <a:headEnd type="none" w="med" len="med"/>
              <a:tailEnd type="none" w="med" len="med"/>
            </a:ln>
          </p:spPr>
        </p:cxnSp>
        <p:cxnSp>
          <p:nvCxnSpPr>
            <p:cNvPr id="109" name="Shape 1685">
              <a:extLst>
                <a:ext uri="{FF2B5EF4-FFF2-40B4-BE49-F238E27FC236}">
                  <a16:creationId xmlns:a16="http://schemas.microsoft.com/office/drawing/2014/main" id="{3A8E6623-0BFE-2D4D-A6DE-C3D7BC9915AF}"/>
                </a:ext>
              </a:extLst>
            </p:cNvPr>
            <p:cNvCxnSpPr/>
            <p:nvPr/>
          </p:nvCxnSpPr>
          <p:spPr>
            <a:xfrm rot="10800000">
              <a:off x="-4711426" y="77737"/>
              <a:ext cx="0" cy="222300"/>
            </a:xfrm>
            <a:prstGeom prst="straightConnector1">
              <a:avLst/>
            </a:prstGeom>
            <a:noFill/>
            <a:ln w="9525" cap="rnd" cmpd="sng">
              <a:solidFill>
                <a:schemeClr val="tx1"/>
              </a:solidFill>
              <a:prstDash val="solid"/>
              <a:round/>
              <a:headEnd type="none" w="med" len="med"/>
              <a:tailEnd type="none" w="med" len="med"/>
            </a:ln>
          </p:spPr>
        </p:cxnSp>
        <p:cxnSp>
          <p:nvCxnSpPr>
            <p:cNvPr id="110" name="Shape 1686">
              <a:extLst>
                <a:ext uri="{FF2B5EF4-FFF2-40B4-BE49-F238E27FC236}">
                  <a16:creationId xmlns:a16="http://schemas.microsoft.com/office/drawing/2014/main" id="{5C050161-A2BF-664C-A2C8-F0446CBBE57E}"/>
                </a:ext>
              </a:extLst>
            </p:cNvPr>
            <p:cNvCxnSpPr/>
            <p:nvPr/>
          </p:nvCxnSpPr>
          <p:spPr>
            <a:xfrm rot="10800000">
              <a:off x="-4649512" y="77737"/>
              <a:ext cx="0" cy="222300"/>
            </a:xfrm>
            <a:prstGeom prst="straightConnector1">
              <a:avLst/>
            </a:prstGeom>
            <a:noFill/>
            <a:ln w="9525" cap="rnd" cmpd="sng">
              <a:solidFill>
                <a:schemeClr val="tx1"/>
              </a:solidFill>
              <a:prstDash val="solid"/>
              <a:round/>
              <a:headEnd type="none" w="med" len="med"/>
              <a:tailEnd type="none" w="med" len="med"/>
            </a:ln>
          </p:spPr>
        </p:cxnSp>
        <p:cxnSp>
          <p:nvCxnSpPr>
            <p:cNvPr id="111" name="Shape 1687">
              <a:extLst>
                <a:ext uri="{FF2B5EF4-FFF2-40B4-BE49-F238E27FC236}">
                  <a16:creationId xmlns:a16="http://schemas.microsoft.com/office/drawing/2014/main" id="{DAB1CEB4-C68C-6640-9A75-991E976F58D2}"/>
                </a:ext>
              </a:extLst>
            </p:cNvPr>
            <p:cNvCxnSpPr/>
            <p:nvPr/>
          </p:nvCxnSpPr>
          <p:spPr>
            <a:xfrm rot="10800000">
              <a:off x="-4581251" y="77737"/>
              <a:ext cx="0" cy="222300"/>
            </a:xfrm>
            <a:prstGeom prst="straightConnector1">
              <a:avLst/>
            </a:prstGeom>
            <a:noFill/>
            <a:ln w="9525" cap="rnd" cmpd="sng">
              <a:solidFill>
                <a:schemeClr val="tx1"/>
              </a:solidFill>
              <a:prstDash val="solid"/>
              <a:round/>
              <a:headEnd type="none" w="med" len="med"/>
              <a:tailEnd type="none" w="med" len="med"/>
            </a:ln>
          </p:spPr>
        </p:cxnSp>
      </p:grpSp>
      <p:grpSp>
        <p:nvGrpSpPr>
          <p:cNvPr id="112" name="Shape 1682">
            <a:extLst>
              <a:ext uri="{FF2B5EF4-FFF2-40B4-BE49-F238E27FC236}">
                <a16:creationId xmlns:a16="http://schemas.microsoft.com/office/drawing/2014/main" id="{A028E0D1-08F1-B640-B242-9548565DD9AC}"/>
              </a:ext>
            </a:extLst>
          </p:cNvPr>
          <p:cNvGrpSpPr/>
          <p:nvPr/>
        </p:nvGrpSpPr>
        <p:grpSpPr>
          <a:xfrm>
            <a:off x="8416757" y="4513755"/>
            <a:ext cx="507850" cy="507850"/>
            <a:chOff x="-4901926" y="-20638"/>
            <a:chExt cx="442800" cy="442800"/>
          </a:xfrm>
        </p:grpSpPr>
        <p:sp>
          <p:nvSpPr>
            <p:cNvPr id="113" name="Shape 1683">
              <a:extLst>
                <a:ext uri="{FF2B5EF4-FFF2-40B4-BE49-F238E27FC236}">
                  <a16:creationId xmlns:a16="http://schemas.microsoft.com/office/drawing/2014/main" id="{5A4317E5-46EC-0E48-AA45-4996B8B4B6B3}"/>
                </a:ext>
              </a:extLst>
            </p:cNvPr>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w="9525" cap="flat" cmpd="sng">
              <a:solidFill>
                <a:schemeClr val="tx1"/>
              </a:solidFill>
              <a:prstDash val="solid"/>
              <a:miter lim="8000"/>
              <a:headEnd type="none" w="med" len="med"/>
              <a:tailEnd type="none" w="med" len="med"/>
            </a:ln>
          </p:spPr>
          <p:txBody>
            <a:bodyPr spcFirstLastPara="1" wrap="square" lIns="91433" tIns="45700" rIns="91433"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charset="0"/>
                <a:ea typeface="Arial" charset="0"/>
                <a:cs typeface="Arial" charset="0"/>
                <a:sym typeface="Arial"/>
              </a:endParaRPr>
            </a:p>
          </p:txBody>
        </p:sp>
        <p:cxnSp>
          <p:nvCxnSpPr>
            <p:cNvPr id="114" name="Shape 1684">
              <a:extLst>
                <a:ext uri="{FF2B5EF4-FFF2-40B4-BE49-F238E27FC236}">
                  <a16:creationId xmlns:a16="http://schemas.microsoft.com/office/drawing/2014/main" id="{8F862BF7-2AAF-F645-B071-8338B6E90B8D}"/>
                </a:ext>
              </a:extLst>
            </p:cNvPr>
            <p:cNvCxnSpPr/>
            <p:nvPr/>
          </p:nvCxnSpPr>
          <p:spPr>
            <a:xfrm rot="10800000">
              <a:off x="-4779687" y="77737"/>
              <a:ext cx="0" cy="222300"/>
            </a:xfrm>
            <a:prstGeom prst="straightConnector1">
              <a:avLst/>
            </a:prstGeom>
            <a:noFill/>
            <a:ln w="9525" cap="rnd" cmpd="sng">
              <a:solidFill>
                <a:schemeClr val="tx1"/>
              </a:solidFill>
              <a:prstDash val="solid"/>
              <a:round/>
              <a:headEnd type="none" w="med" len="med"/>
              <a:tailEnd type="none" w="med" len="med"/>
            </a:ln>
          </p:spPr>
        </p:cxnSp>
        <p:cxnSp>
          <p:nvCxnSpPr>
            <p:cNvPr id="115" name="Shape 1685">
              <a:extLst>
                <a:ext uri="{FF2B5EF4-FFF2-40B4-BE49-F238E27FC236}">
                  <a16:creationId xmlns:a16="http://schemas.microsoft.com/office/drawing/2014/main" id="{880E5C5A-30A0-9F45-8101-B883507155FC}"/>
                </a:ext>
              </a:extLst>
            </p:cNvPr>
            <p:cNvCxnSpPr/>
            <p:nvPr/>
          </p:nvCxnSpPr>
          <p:spPr>
            <a:xfrm rot="10800000">
              <a:off x="-4711426" y="77737"/>
              <a:ext cx="0" cy="222300"/>
            </a:xfrm>
            <a:prstGeom prst="straightConnector1">
              <a:avLst/>
            </a:prstGeom>
            <a:noFill/>
            <a:ln w="9525" cap="rnd" cmpd="sng">
              <a:solidFill>
                <a:schemeClr val="tx1"/>
              </a:solidFill>
              <a:prstDash val="solid"/>
              <a:round/>
              <a:headEnd type="none" w="med" len="med"/>
              <a:tailEnd type="none" w="med" len="med"/>
            </a:ln>
          </p:spPr>
        </p:cxnSp>
        <p:cxnSp>
          <p:nvCxnSpPr>
            <p:cNvPr id="116" name="Shape 1686">
              <a:extLst>
                <a:ext uri="{FF2B5EF4-FFF2-40B4-BE49-F238E27FC236}">
                  <a16:creationId xmlns:a16="http://schemas.microsoft.com/office/drawing/2014/main" id="{7970EFE0-EC1D-CA4E-BC4B-4BDE1227B07A}"/>
                </a:ext>
              </a:extLst>
            </p:cNvPr>
            <p:cNvCxnSpPr/>
            <p:nvPr/>
          </p:nvCxnSpPr>
          <p:spPr>
            <a:xfrm rot="10800000">
              <a:off x="-4649512" y="77737"/>
              <a:ext cx="0" cy="222300"/>
            </a:xfrm>
            <a:prstGeom prst="straightConnector1">
              <a:avLst/>
            </a:prstGeom>
            <a:noFill/>
            <a:ln w="9525" cap="rnd" cmpd="sng">
              <a:solidFill>
                <a:schemeClr val="tx1"/>
              </a:solidFill>
              <a:prstDash val="solid"/>
              <a:round/>
              <a:headEnd type="none" w="med" len="med"/>
              <a:tailEnd type="none" w="med" len="med"/>
            </a:ln>
          </p:spPr>
        </p:cxnSp>
        <p:cxnSp>
          <p:nvCxnSpPr>
            <p:cNvPr id="117" name="Shape 1687">
              <a:extLst>
                <a:ext uri="{FF2B5EF4-FFF2-40B4-BE49-F238E27FC236}">
                  <a16:creationId xmlns:a16="http://schemas.microsoft.com/office/drawing/2014/main" id="{D34A8D0C-B4AC-6B41-B029-54A4E2522205}"/>
                </a:ext>
              </a:extLst>
            </p:cNvPr>
            <p:cNvCxnSpPr/>
            <p:nvPr/>
          </p:nvCxnSpPr>
          <p:spPr>
            <a:xfrm rot="10800000">
              <a:off x="-4581251" y="77737"/>
              <a:ext cx="0" cy="222300"/>
            </a:xfrm>
            <a:prstGeom prst="straightConnector1">
              <a:avLst/>
            </a:prstGeom>
            <a:noFill/>
            <a:ln w="9525" cap="rnd" cmpd="sng">
              <a:solidFill>
                <a:schemeClr val="tx1"/>
              </a:solidFill>
              <a:prstDash val="solid"/>
              <a:round/>
              <a:headEnd type="none" w="med" len="med"/>
              <a:tailEnd type="none" w="med" len="med"/>
            </a:ln>
          </p:spPr>
        </p:cxnSp>
      </p:grpSp>
      <p:sp>
        <p:nvSpPr>
          <p:cNvPr id="119" name="Rectangle 118">
            <a:extLst>
              <a:ext uri="{FF2B5EF4-FFF2-40B4-BE49-F238E27FC236}">
                <a16:creationId xmlns:a16="http://schemas.microsoft.com/office/drawing/2014/main" id="{07A621E8-1463-E140-8F7A-433AA6C6D1BF}"/>
              </a:ext>
            </a:extLst>
          </p:cNvPr>
          <p:cNvSpPr/>
          <p:nvPr/>
        </p:nvSpPr>
        <p:spPr>
          <a:xfrm>
            <a:off x="497711" y="3935392"/>
            <a:ext cx="11121925" cy="1562583"/>
          </a:xfrm>
          <a:prstGeom prst="rect">
            <a:avLst/>
          </a:prstGeom>
          <a:noFill/>
          <a:ln w="57150" cap="flat">
            <a:solidFill>
              <a:schemeClr val="bg2"/>
            </a:solidFill>
            <a:prstDash val="sysDot"/>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ctr">
            <a:spAutoFit/>
          </a:bodyPr>
          <a:lstStyle/>
          <a:p>
            <a:pPr marL="0" marR="0" lvl="0" indent="0" algn="l" defTabSz="342900" rtl="0" eaLnBrk="1" fontAlgn="auto" latinLnBrk="0" hangingPunct="0">
              <a:lnSpc>
                <a:spcPts val="57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95E5"/>
              </a:solidFill>
              <a:effectLst/>
              <a:uLnTx/>
              <a:uFillTx/>
              <a:latin typeface="Arial"/>
              <a:ea typeface="+mn-ea"/>
              <a:cs typeface="Arial"/>
              <a:sym typeface="Arial"/>
            </a:endParaRPr>
          </a:p>
        </p:txBody>
      </p:sp>
    </p:spTree>
    <p:extLst>
      <p:ext uri="{BB962C8B-B14F-4D97-AF65-F5344CB8AC3E}">
        <p14:creationId xmlns:p14="http://schemas.microsoft.com/office/powerpoint/2010/main" val="99076604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4A2935-11D0-AD4C-BD54-733529C3743B}"/>
              </a:ext>
            </a:extLst>
          </p:cNvPr>
          <p:cNvSpPr>
            <a:spLocks noGrp="1"/>
          </p:cNvSpPr>
          <p:nvPr>
            <p:ph type="title"/>
          </p:nvPr>
        </p:nvSpPr>
        <p:spPr/>
        <p:txBody>
          <a:bodyPr/>
          <a:lstStyle/>
          <a:p>
            <a:r>
              <a:rPr lang="en-US" dirty="0"/>
              <a:t>Choice of container orchestration</a:t>
            </a:r>
          </a:p>
        </p:txBody>
      </p:sp>
      <p:pic>
        <p:nvPicPr>
          <p:cNvPr id="7" name="Picture 6">
            <a:extLst>
              <a:ext uri="{FF2B5EF4-FFF2-40B4-BE49-F238E27FC236}">
                <a16:creationId xmlns:a16="http://schemas.microsoft.com/office/drawing/2014/main" id="{D410A2E3-18FA-5A4C-B0CA-D2D770E945A9}"/>
              </a:ext>
            </a:extLst>
          </p:cNvPr>
          <p:cNvPicPr>
            <a:picLocks noChangeAspect="1"/>
          </p:cNvPicPr>
          <p:nvPr/>
        </p:nvPicPr>
        <p:blipFill rotWithShape="1">
          <a:blip r:embed="rId2"/>
          <a:srcRect l="17180" r="17826" b="29369"/>
          <a:stretch/>
        </p:blipFill>
        <p:spPr>
          <a:xfrm>
            <a:off x="438919" y="4062713"/>
            <a:ext cx="2591396" cy="2442258"/>
          </a:xfrm>
          <a:prstGeom prst="rect">
            <a:avLst/>
          </a:prstGeom>
        </p:spPr>
      </p:pic>
      <p:pic>
        <p:nvPicPr>
          <p:cNvPr id="10" name="Picture 9">
            <a:extLst>
              <a:ext uri="{FF2B5EF4-FFF2-40B4-BE49-F238E27FC236}">
                <a16:creationId xmlns:a16="http://schemas.microsoft.com/office/drawing/2014/main" id="{5D6D1A88-E131-E541-B49D-6E45FBDF7E21}"/>
              </a:ext>
            </a:extLst>
          </p:cNvPr>
          <p:cNvPicPr>
            <a:picLocks noChangeAspect="1"/>
          </p:cNvPicPr>
          <p:nvPr/>
        </p:nvPicPr>
        <p:blipFill>
          <a:blip r:embed="rId3"/>
          <a:stretch>
            <a:fillRect/>
          </a:stretch>
        </p:blipFill>
        <p:spPr>
          <a:xfrm>
            <a:off x="303939" y="1244278"/>
            <a:ext cx="2861356" cy="2818435"/>
          </a:xfrm>
          <a:prstGeom prst="rect">
            <a:avLst/>
          </a:prstGeom>
        </p:spPr>
      </p:pic>
      <p:sp>
        <p:nvSpPr>
          <p:cNvPr id="11" name="TextBox 10">
            <a:extLst>
              <a:ext uri="{FF2B5EF4-FFF2-40B4-BE49-F238E27FC236}">
                <a16:creationId xmlns:a16="http://schemas.microsoft.com/office/drawing/2014/main" id="{8ACD5D38-B914-D94A-A341-19A37F22B10C}"/>
              </a:ext>
            </a:extLst>
          </p:cNvPr>
          <p:cNvSpPr txBox="1"/>
          <p:nvPr/>
        </p:nvSpPr>
        <p:spPr>
          <a:xfrm>
            <a:off x="3588153" y="2064874"/>
            <a:ext cx="7106856" cy="117724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marL="0" marR="0" lvl="0" indent="0" algn="l" defTabSz="342900" rtl="0" eaLnBrk="1" fontAlgn="auto" latinLnBrk="0" hangingPunct="0">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95E5"/>
                </a:solidFill>
                <a:effectLst/>
                <a:uLnTx/>
                <a:uFillTx/>
                <a:latin typeface="Arial"/>
                <a:ea typeface="+mn-ea"/>
                <a:cs typeface="Arial"/>
                <a:sym typeface="Arial"/>
              </a:rPr>
              <a:t>Docker Swarm</a:t>
            </a:r>
          </a:p>
          <a:p>
            <a:pPr marL="342900" marR="0" lvl="0" indent="-342900" algn="l" defTabSz="342900" rtl="0" eaLnBrk="1" fontAlgn="auto" latinLnBrk="0" hangingPunct="0">
              <a:lnSpc>
                <a:spcPct val="100000"/>
              </a:lnSpc>
              <a:spcBef>
                <a:spcPts val="0"/>
              </a:spcBef>
              <a:spcAft>
                <a:spcPts val="0"/>
              </a:spcAft>
              <a:buClrTx/>
              <a:buSzTx/>
              <a:buFontTx/>
              <a:buChar char="-"/>
              <a:tabLst/>
              <a:defRPr/>
            </a:pPr>
            <a:r>
              <a:rPr kumimoji="0" lang="en-US" sz="2400" b="0" i="0" u="none" strike="noStrike" kern="0" cap="none" spc="0" normalizeH="0" baseline="0" noProof="0" dirty="0">
                <a:ln>
                  <a:noFill/>
                </a:ln>
                <a:solidFill>
                  <a:srgbClr val="0095E5"/>
                </a:solidFill>
                <a:effectLst/>
                <a:uLnTx/>
                <a:uFillTx/>
                <a:latin typeface="Arial"/>
                <a:cs typeface="Arial"/>
                <a:sym typeface="Arial"/>
              </a:rPr>
              <a:t>Quickly get started today with all workloads</a:t>
            </a:r>
          </a:p>
          <a:p>
            <a:pPr marL="342900" marR="0" lvl="0" indent="-342900" algn="l" defTabSz="342900" rtl="0" eaLnBrk="1" fontAlgn="auto" latinLnBrk="0" hangingPunct="0">
              <a:lnSpc>
                <a:spcPct val="100000"/>
              </a:lnSpc>
              <a:spcBef>
                <a:spcPts val="0"/>
              </a:spcBef>
              <a:spcAft>
                <a:spcPts val="0"/>
              </a:spcAft>
              <a:buClrTx/>
              <a:buSzTx/>
              <a:buFontTx/>
              <a:buChar char="-"/>
              <a:tabLst/>
              <a:defRPr/>
            </a:pPr>
            <a:r>
              <a:rPr kumimoji="0" lang="en-US" sz="2400" b="0" i="0" u="none" strike="noStrike" kern="0" cap="none" spc="0" normalizeH="0" baseline="0" noProof="0" dirty="0">
                <a:ln>
                  <a:noFill/>
                </a:ln>
                <a:solidFill>
                  <a:srgbClr val="0095E5"/>
                </a:solidFill>
                <a:effectLst/>
                <a:uLnTx/>
                <a:uFillTx/>
                <a:latin typeface="Arial"/>
                <a:cs typeface="Arial"/>
                <a:sym typeface="Arial"/>
              </a:rPr>
              <a:t>Full Windows </a:t>
            </a:r>
            <a:r>
              <a:rPr lang="en-US" sz="2400" dirty="0">
                <a:latin typeface="Arial"/>
                <a:cs typeface="Arial"/>
              </a:rPr>
              <a:t>support</a:t>
            </a:r>
            <a:endParaRPr kumimoji="0" lang="en-US" sz="2400" b="0" i="0" u="none" strike="noStrike" kern="0" cap="none" spc="0" normalizeH="0" baseline="0" noProof="0" dirty="0">
              <a:ln>
                <a:noFill/>
              </a:ln>
              <a:solidFill>
                <a:srgbClr val="0095E5"/>
              </a:solidFill>
              <a:effectLst/>
              <a:uLnTx/>
              <a:uFillTx/>
              <a:latin typeface="Arial"/>
              <a:ea typeface="+mn-ea"/>
              <a:cs typeface="Arial"/>
              <a:sym typeface="Arial"/>
            </a:endParaRPr>
          </a:p>
        </p:txBody>
      </p:sp>
      <p:sp>
        <p:nvSpPr>
          <p:cNvPr id="12" name="TextBox 11">
            <a:extLst>
              <a:ext uri="{FF2B5EF4-FFF2-40B4-BE49-F238E27FC236}">
                <a16:creationId xmlns:a16="http://schemas.microsoft.com/office/drawing/2014/main" id="{08B2F468-B427-1A41-90A7-781CD2BE59D7}"/>
              </a:ext>
            </a:extLst>
          </p:cNvPr>
          <p:cNvSpPr txBox="1"/>
          <p:nvPr/>
        </p:nvSpPr>
        <p:spPr>
          <a:xfrm>
            <a:off x="3588153" y="4695220"/>
            <a:ext cx="7106856" cy="117724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marL="0" marR="0" lvl="0" indent="0" algn="l" defTabSz="342900" rtl="0" eaLnBrk="1" fontAlgn="auto" latinLnBrk="0" hangingPunct="0">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95E5"/>
                </a:solidFill>
                <a:effectLst/>
                <a:uLnTx/>
                <a:uFillTx/>
                <a:latin typeface="Arial"/>
                <a:ea typeface="+mn-ea"/>
                <a:cs typeface="Arial"/>
                <a:sym typeface="Arial"/>
              </a:rPr>
              <a:t>Kubernetes</a:t>
            </a:r>
          </a:p>
          <a:p>
            <a:pPr marL="342900" marR="0" lvl="0" indent="-342900" algn="l" defTabSz="342900" rtl="0" eaLnBrk="1" fontAlgn="auto" latinLnBrk="0" hangingPunct="0">
              <a:lnSpc>
                <a:spcPct val="100000"/>
              </a:lnSpc>
              <a:spcBef>
                <a:spcPts val="0"/>
              </a:spcBef>
              <a:spcAft>
                <a:spcPts val="0"/>
              </a:spcAft>
              <a:buClrTx/>
              <a:buSzTx/>
              <a:buFontTx/>
              <a:buChar char="-"/>
              <a:tabLst/>
              <a:defRPr/>
            </a:pPr>
            <a:r>
              <a:rPr kumimoji="0" lang="en-US" sz="2400" b="0" i="0" u="none" strike="noStrike" kern="0" cap="none" spc="0" normalizeH="0" baseline="0" noProof="0" dirty="0">
                <a:ln>
                  <a:noFill/>
                </a:ln>
                <a:solidFill>
                  <a:srgbClr val="0095E5"/>
                </a:solidFill>
                <a:effectLst/>
                <a:uLnTx/>
                <a:uFillTx/>
                <a:latin typeface="Arial"/>
                <a:cs typeface="Arial"/>
                <a:sym typeface="Arial"/>
              </a:rPr>
              <a:t>Advanced capabilities with a broad community</a:t>
            </a:r>
          </a:p>
          <a:p>
            <a:pPr marL="342900" marR="0" lvl="0" indent="-342900" algn="l" defTabSz="342900" rtl="0" eaLnBrk="1" fontAlgn="auto" latinLnBrk="0" hangingPunct="0">
              <a:lnSpc>
                <a:spcPct val="100000"/>
              </a:lnSpc>
              <a:spcBef>
                <a:spcPts val="0"/>
              </a:spcBef>
              <a:spcAft>
                <a:spcPts val="0"/>
              </a:spcAft>
              <a:buClrTx/>
              <a:buSzTx/>
              <a:buFontTx/>
              <a:buChar char="-"/>
              <a:tabLst/>
              <a:defRPr/>
            </a:pPr>
            <a:r>
              <a:rPr lang="en-US" sz="2400" dirty="0">
                <a:latin typeface="Arial"/>
                <a:ea typeface="+mn-ea"/>
                <a:cs typeface="Arial"/>
              </a:rPr>
              <a:t>v1.0 of Windows support has slipped to v1.14</a:t>
            </a:r>
            <a:endParaRPr kumimoji="0" lang="en-US" sz="2400" b="0" i="0" u="none" strike="noStrike" kern="0" cap="none" spc="0" normalizeH="0" baseline="0" noProof="0" dirty="0">
              <a:ln>
                <a:noFill/>
              </a:ln>
              <a:solidFill>
                <a:srgbClr val="0095E5"/>
              </a:solidFill>
              <a:effectLst/>
              <a:uLnTx/>
              <a:uFillTx/>
              <a:latin typeface="Arial"/>
              <a:ea typeface="+mn-ea"/>
              <a:cs typeface="Arial"/>
              <a:sym typeface="Arial"/>
            </a:endParaRPr>
          </a:p>
        </p:txBody>
      </p:sp>
    </p:spTree>
    <p:extLst>
      <p:ext uri="{BB962C8B-B14F-4D97-AF65-F5344CB8AC3E}">
        <p14:creationId xmlns:p14="http://schemas.microsoft.com/office/powerpoint/2010/main" val="42941787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68918-BCC8-4A48-9F7C-1BE08A19067A}"/>
              </a:ext>
            </a:extLst>
          </p:cNvPr>
          <p:cNvSpPr>
            <a:spLocks noGrp="1"/>
          </p:cNvSpPr>
          <p:nvPr>
            <p:ph type="title"/>
          </p:nvPr>
        </p:nvSpPr>
        <p:spPr/>
        <p:txBody>
          <a:bodyPr/>
          <a:lstStyle/>
          <a:p>
            <a:r>
              <a:rPr lang="en-US" dirty="0"/>
              <a:t>Today</a:t>
            </a:r>
          </a:p>
        </p:txBody>
      </p:sp>
      <p:sp>
        <p:nvSpPr>
          <p:cNvPr id="4" name="Rectangle 3">
            <a:extLst>
              <a:ext uri="{FF2B5EF4-FFF2-40B4-BE49-F238E27FC236}">
                <a16:creationId xmlns:a16="http://schemas.microsoft.com/office/drawing/2014/main" id="{DAF80FDF-3D9E-49E6-8323-0C64435B20D3}"/>
              </a:ext>
            </a:extLst>
          </p:cNvPr>
          <p:cNvSpPr/>
          <p:nvPr/>
        </p:nvSpPr>
        <p:spPr>
          <a:xfrm>
            <a:off x="313877" y="2181800"/>
            <a:ext cx="2163510" cy="816581"/>
          </a:xfrm>
          <a:prstGeom prst="rect">
            <a:avLst/>
          </a:prstGeom>
          <a:solidFill>
            <a:schemeClr val="tx1">
              <a:lumMod val="20000"/>
              <a:lumOff val="80000"/>
            </a:schemeClr>
          </a:solidFill>
          <a:ln w="12700" cap="flat">
            <a:no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ctr">
            <a:spAutoFit/>
          </a:bodyPr>
          <a:lstStyle/>
          <a:p>
            <a:pPr marL="0" marR="0" indent="0" algn="l" defTabSz="342900" rtl="0" fontAlgn="auto" latinLnBrk="0" hangingPunct="0">
              <a:lnSpc>
                <a:spcPts val="5700"/>
              </a:lnSpc>
              <a:spcBef>
                <a:spcPts val="0"/>
              </a:spcBef>
              <a:spcAft>
                <a:spcPts val="0"/>
              </a:spcAft>
              <a:buClrTx/>
              <a:buSzTx/>
              <a:buFontTx/>
              <a:buNone/>
              <a:tabLst/>
            </a:pPr>
            <a:endParaRPr kumimoji="0" lang="en-US" sz="2400" b="0" i="0" u="none" strike="noStrike" cap="none" spc="0" normalizeH="0" baseline="0">
              <a:ln>
                <a:noFill/>
              </a:ln>
              <a:solidFill>
                <a:srgbClr val="0095E5"/>
              </a:solidFill>
              <a:effectLst/>
              <a:uFillTx/>
              <a:latin typeface="+mn-lt"/>
              <a:ea typeface="+mn-ea"/>
              <a:cs typeface="+mn-cs"/>
              <a:sym typeface="Arial"/>
            </a:endParaRPr>
          </a:p>
        </p:txBody>
      </p:sp>
      <p:sp>
        <p:nvSpPr>
          <p:cNvPr id="5" name="Rectangle 4">
            <a:extLst>
              <a:ext uri="{FF2B5EF4-FFF2-40B4-BE49-F238E27FC236}">
                <a16:creationId xmlns:a16="http://schemas.microsoft.com/office/drawing/2014/main" id="{4888EC70-B9E6-4EF7-BDEF-5B5D61FC49FB}"/>
              </a:ext>
            </a:extLst>
          </p:cNvPr>
          <p:cNvSpPr/>
          <p:nvPr/>
        </p:nvSpPr>
        <p:spPr>
          <a:xfrm>
            <a:off x="2477387" y="2181799"/>
            <a:ext cx="6757630" cy="816581"/>
          </a:xfrm>
          <a:prstGeom prst="rect">
            <a:avLst/>
          </a:prstGeom>
          <a:solidFill>
            <a:schemeClr val="tx1">
              <a:lumMod val="40000"/>
              <a:lumOff val="60000"/>
            </a:schemeClr>
          </a:solidFill>
          <a:ln w="12700" cap="flat">
            <a:no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ctr">
            <a:spAutoFit/>
          </a:bodyPr>
          <a:lstStyle/>
          <a:p>
            <a:pPr marL="0" marR="0" indent="0" algn="l" defTabSz="342900" rtl="0" fontAlgn="auto" latinLnBrk="0" hangingPunct="0">
              <a:lnSpc>
                <a:spcPts val="5700"/>
              </a:lnSpc>
              <a:spcBef>
                <a:spcPts val="0"/>
              </a:spcBef>
              <a:spcAft>
                <a:spcPts val="0"/>
              </a:spcAft>
              <a:buClrTx/>
              <a:buSzTx/>
              <a:buFontTx/>
              <a:buNone/>
              <a:tabLst/>
            </a:pPr>
            <a:endParaRPr kumimoji="0" lang="en-US" sz="2400" b="0" i="0" u="none" strike="noStrike" cap="none" spc="0" normalizeH="0" baseline="0">
              <a:ln>
                <a:noFill/>
              </a:ln>
              <a:solidFill>
                <a:srgbClr val="0095E5"/>
              </a:solidFill>
              <a:effectLst/>
              <a:uFillTx/>
              <a:latin typeface="+mn-lt"/>
              <a:ea typeface="+mn-ea"/>
              <a:cs typeface="+mn-cs"/>
              <a:sym typeface="Arial"/>
            </a:endParaRPr>
          </a:p>
        </p:txBody>
      </p:sp>
      <p:sp>
        <p:nvSpPr>
          <p:cNvPr id="6" name="Rectangle 5">
            <a:extLst>
              <a:ext uri="{FF2B5EF4-FFF2-40B4-BE49-F238E27FC236}">
                <a16:creationId xmlns:a16="http://schemas.microsoft.com/office/drawing/2014/main" id="{93DC3E2F-A1C5-414D-9EFE-0580EA19799A}"/>
              </a:ext>
            </a:extLst>
          </p:cNvPr>
          <p:cNvSpPr/>
          <p:nvPr/>
        </p:nvSpPr>
        <p:spPr>
          <a:xfrm>
            <a:off x="9235017" y="2181798"/>
            <a:ext cx="2385221" cy="816581"/>
          </a:xfrm>
          <a:prstGeom prst="rect">
            <a:avLst/>
          </a:prstGeom>
          <a:solidFill>
            <a:schemeClr val="tx1">
              <a:lumMod val="60000"/>
              <a:lumOff val="40000"/>
            </a:schemeClr>
          </a:solidFill>
          <a:ln w="12700" cap="flat">
            <a:noFill/>
            <a:prstDash val="solid"/>
            <a:bevel/>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ctr">
            <a:spAutoFit/>
          </a:bodyPr>
          <a:lstStyle/>
          <a:p>
            <a:pPr marL="0" marR="0" indent="0" algn="l" defTabSz="342900" rtl="0" fontAlgn="auto" latinLnBrk="0" hangingPunct="0">
              <a:lnSpc>
                <a:spcPts val="5700"/>
              </a:lnSpc>
              <a:spcBef>
                <a:spcPts val="0"/>
              </a:spcBef>
              <a:spcAft>
                <a:spcPts val="0"/>
              </a:spcAft>
              <a:buClrTx/>
              <a:buSzTx/>
              <a:buFontTx/>
              <a:buNone/>
              <a:tabLst/>
            </a:pPr>
            <a:endParaRPr kumimoji="0" lang="en-US" sz="2400" b="0" i="0" u="none" strike="noStrike" cap="none" spc="0" normalizeH="0" baseline="0">
              <a:ln>
                <a:noFill/>
              </a:ln>
              <a:solidFill>
                <a:srgbClr val="0095E5"/>
              </a:solidFill>
              <a:effectLst/>
              <a:uFillTx/>
              <a:latin typeface="+mn-lt"/>
              <a:ea typeface="+mn-ea"/>
              <a:cs typeface="+mn-cs"/>
              <a:sym typeface="Arial"/>
            </a:endParaRPr>
          </a:p>
        </p:txBody>
      </p:sp>
      <p:sp>
        <p:nvSpPr>
          <p:cNvPr id="10" name="TextBox 9">
            <a:extLst>
              <a:ext uri="{FF2B5EF4-FFF2-40B4-BE49-F238E27FC236}">
                <a16:creationId xmlns:a16="http://schemas.microsoft.com/office/drawing/2014/main" id="{EF510FE8-27CD-44F8-9637-676A4A778E90}"/>
              </a:ext>
            </a:extLst>
          </p:cNvPr>
          <p:cNvSpPr txBox="1"/>
          <p:nvPr/>
        </p:nvSpPr>
        <p:spPr>
          <a:xfrm>
            <a:off x="484342" y="3741127"/>
            <a:ext cx="1560040" cy="80791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marL="0" marR="0" indent="0" algn="ctr" defTabSz="3429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tx2"/>
                </a:solidFill>
                <a:effectLst/>
                <a:uFillTx/>
                <a:sym typeface="Arial"/>
              </a:rPr>
              <a:t>Using </a:t>
            </a:r>
            <a:br>
              <a:rPr kumimoji="0" lang="en-US" sz="2400" b="0" i="0" u="none" strike="noStrike" cap="none" spc="0" normalizeH="0" baseline="0" dirty="0">
                <a:ln>
                  <a:noFill/>
                </a:ln>
                <a:solidFill>
                  <a:schemeClr val="tx2"/>
                </a:solidFill>
                <a:effectLst/>
                <a:uFillTx/>
                <a:sym typeface="Arial"/>
              </a:rPr>
            </a:br>
            <a:r>
              <a:rPr kumimoji="0" lang="en-US" sz="2400" b="0" i="0" u="none" strike="noStrike" cap="none" spc="0" normalizeH="0" baseline="0" dirty="0">
                <a:ln>
                  <a:noFill/>
                </a:ln>
                <a:solidFill>
                  <a:schemeClr val="tx2"/>
                </a:solidFill>
                <a:effectLst/>
                <a:uFillTx/>
                <a:sym typeface="Arial"/>
              </a:rPr>
              <a:t>Containers</a:t>
            </a:r>
          </a:p>
        </p:txBody>
      </p:sp>
      <p:cxnSp>
        <p:nvCxnSpPr>
          <p:cNvPr id="14" name="Straight Arrow Connector 13">
            <a:extLst>
              <a:ext uri="{FF2B5EF4-FFF2-40B4-BE49-F238E27FC236}">
                <a16:creationId xmlns:a16="http://schemas.microsoft.com/office/drawing/2014/main" id="{ABC27E01-9DEE-4009-87A4-2EC71B706D2E}"/>
              </a:ext>
            </a:extLst>
          </p:cNvPr>
          <p:cNvCxnSpPr>
            <a:cxnSpLocks/>
          </p:cNvCxnSpPr>
          <p:nvPr/>
        </p:nvCxnSpPr>
        <p:spPr>
          <a:xfrm flipV="1">
            <a:off x="1261245" y="2607103"/>
            <a:ext cx="0" cy="1134025"/>
          </a:xfrm>
          <a:prstGeom prst="straightConnector1">
            <a:avLst/>
          </a:prstGeom>
          <a:noFill/>
          <a:ln w="38100" cap="flat">
            <a:solidFill>
              <a:schemeClr val="tx2"/>
            </a:solidFill>
            <a:prstDash val="solid"/>
            <a:bevel/>
            <a:tailEnd type="oval"/>
          </a:ln>
          <a:effectLst/>
          <a:sp3d/>
        </p:spPr>
        <p:style>
          <a:lnRef idx="0">
            <a:scrgbClr r="0" g="0" b="0"/>
          </a:lnRef>
          <a:fillRef idx="0">
            <a:scrgbClr r="0" g="0" b="0"/>
          </a:fillRef>
          <a:effectRef idx="0">
            <a:scrgbClr r="0" g="0" b="0"/>
          </a:effectRef>
          <a:fontRef idx="none"/>
        </p:style>
      </p:cxnSp>
      <p:sp>
        <p:nvSpPr>
          <p:cNvPr id="16" name="TextBox 15">
            <a:extLst>
              <a:ext uri="{FF2B5EF4-FFF2-40B4-BE49-F238E27FC236}">
                <a16:creationId xmlns:a16="http://schemas.microsoft.com/office/drawing/2014/main" id="{1D4E3925-E250-4B64-A406-3751E767B2B0}"/>
              </a:ext>
            </a:extLst>
          </p:cNvPr>
          <p:cNvSpPr txBox="1"/>
          <p:nvPr/>
        </p:nvSpPr>
        <p:spPr>
          <a:xfrm>
            <a:off x="4427042" y="3741127"/>
            <a:ext cx="2005675" cy="117724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marL="0" marR="0" indent="0" algn="ctr" defTabSz="3429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tx2"/>
                </a:solidFill>
                <a:effectLst/>
                <a:uFillTx/>
                <a:sym typeface="Arial"/>
              </a:rPr>
              <a:t>The Docker Enterprise Platform</a:t>
            </a:r>
          </a:p>
        </p:txBody>
      </p:sp>
      <p:cxnSp>
        <p:nvCxnSpPr>
          <p:cNvPr id="17" name="Straight Arrow Connector 16">
            <a:extLst>
              <a:ext uri="{FF2B5EF4-FFF2-40B4-BE49-F238E27FC236}">
                <a16:creationId xmlns:a16="http://schemas.microsoft.com/office/drawing/2014/main" id="{99DD38FB-2735-4A2E-9D35-97D0DCD640F7}"/>
              </a:ext>
            </a:extLst>
          </p:cNvPr>
          <p:cNvCxnSpPr>
            <a:cxnSpLocks/>
          </p:cNvCxnSpPr>
          <p:nvPr/>
        </p:nvCxnSpPr>
        <p:spPr>
          <a:xfrm flipV="1">
            <a:off x="5429879" y="2607103"/>
            <a:ext cx="0" cy="1134025"/>
          </a:xfrm>
          <a:prstGeom prst="straightConnector1">
            <a:avLst/>
          </a:prstGeom>
          <a:noFill/>
          <a:ln w="38100" cap="flat">
            <a:solidFill>
              <a:schemeClr val="tx2"/>
            </a:solidFill>
            <a:prstDash val="solid"/>
            <a:bevel/>
            <a:tailEnd type="oval"/>
          </a:ln>
          <a:effectLst/>
          <a:sp3d/>
        </p:spPr>
        <p:style>
          <a:lnRef idx="0">
            <a:scrgbClr r="0" g="0" b="0"/>
          </a:lnRef>
          <a:fillRef idx="0">
            <a:scrgbClr r="0" g="0" b="0"/>
          </a:fillRef>
          <a:effectRef idx="0">
            <a:scrgbClr r="0" g="0" b="0"/>
          </a:effectRef>
          <a:fontRef idx="none"/>
        </p:style>
      </p:cxnSp>
      <p:sp>
        <p:nvSpPr>
          <p:cNvPr id="18" name="TextBox 17">
            <a:extLst>
              <a:ext uri="{FF2B5EF4-FFF2-40B4-BE49-F238E27FC236}">
                <a16:creationId xmlns:a16="http://schemas.microsoft.com/office/drawing/2014/main" id="{06600124-AF89-48B8-97B9-A1B1EAE31276}"/>
              </a:ext>
            </a:extLst>
          </p:cNvPr>
          <p:cNvSpPr txBox="1"/>
          <p:nvPr/>
        </p:nvSpPr>
        <p:spPr>
          <a:xfrm>
            <a:off x="9277078" y="3741127"/>
            <a:ext cx="2199639" cy="43858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marL="0" marR="0" indent="0" algn="ctr" defTabSz="3429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tx2"/>
                </a:solidFill>
                <a:effectLst/>
                <a:uFillTx/>
                <a:latin typeface="+mn-lt"/>
                <a:ea typeface="+mn-ea"/>
                <a:cs typeface="+mn-cs"/>
                <a:sym typeface="Arial"/>
              </a:rPr>
              <a:t>Docker + Azure</a:t>
            </a:r>
            <a:endParaRPr kumimoji="0" lang="en-US" sz="2400" b="0" i="0" u="none" strike="noStrike" cap="none" spc="0" normalizeH="0" baseline="0" dirty="0">
              <a:ln>
                <a:noFill/>
              </a:ln>
              <a:solidFill>
                <a:schemeClr val="tx2"/>
              </a:solidFill>
              <a:effectLst/>
              <a:uFillTx/>
              <a:sym typeface="Arial"/>
            </a:endParaRPr>
          </a:p>
        </p:txBody>
      </p:sp>
      <p:cxnSp>
        <p:nvCxnSpPr>
          <p:cNvPr id="19" name="Straight Arrow Connector 18">
            <a:extLst>
              <a:ext uri="{FF2B5EF4-FFF2-40B4-BE49-F238E27FC236}">
                <a16:creationId xmlns:a16="http://schemas.microsoft.com/office/drawing/2014/main" id="{D426D36C-B536-416F-AFDA-953FF786F839}"/>
              </a:ext>
            </a:extLst>
          </p:cNvPr>
          <p:cNvCxnSpPr>
            <a:cxnSpLocks/>
          </p:cNvCxnSpPr>
          <p:nvPr/>
        </p:nvCxnSpPr>
        <p:spPr>
          <a:xfrm flipV="1">
            <a:off x="10388046" y="2607103"/>
            <a:ext cx="0" cy="1134025"/>
          </a:xfrm>
          <a:prstGeom prst="straightConnector1">
            <a:avLst/>
          </a:prstGeom>
          <a:noFill/>
          <a:ln w="38100" cap="flat">
            <a:solidFill>
              <a:schemeClr val="tx2"/>
            </a:solidFill>
            <a:prstDash val="solid"/>
            <a:bevel/>
            <a:tailEnd type="oval"/>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893268363"/>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Title 222">
            <a:extLst>
              <a:ext uri="{FF2B5EF4-FFF2-40B4-BE49-F238E27FC236}">
                <a16:creationId xmlns:a16="http://schemas.microsoft.com/office/drawing/2014/main" id="{AA070184-EF87-BD4B-9438-F8AD68FCB637}"/>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Choice of container orchestration</a:t>
            </a:r>
          </a:p>
        </p:txBody>
      </p:sp>
      <p:sp>
        <p:nvSpPr>
          <p:cNvPr id="225" name="Text Placeholder 224">
            <a:extLst>
              <a:ext uri="{FF2B5EF4-FFF2-40B4-BE49-F238E27FC236}">
                <a16:creationId xmlns:a16="http://schemas.microsoft.com/office/drawing/2014/main" id="{E75A22CD-D1CE-1B44-AE05-8B15EA77688D}"/>
              </a:ext>
            </a:extLst>
          </p:cNvPr>
          <p:cNvSpPr>
            <a:spLocks noGrp="1"/>
          </p:cNvSpPr>
          <p:nvPr>
            <p:ph type="body" idx="2"/>
          </p:nvPr>
        </p:nvSpPr>
        <p:spPr/>
        <p:txBody>
          <a:bodyPr/>
          <a:lstStyle/>
          <a:p>
            <a:r>
              <a:rPr lang="en-US" dirty="0">
                <a:latin typeface="Arial" panose="020B0604020202020204" pitchFamily="34" charset="0"/>
                <a:cs typeface="Arial" panose="020B0604020202020204" pitchFamily="34" charset="0"/>
              </a:rPr>
              <a:t>Run workloads side-by-side in same cluster, with same governance capabilities</a:t>
            </a:r>
          </a:p>
        </p:txBody>
      </p:sp>
      <p:sp>
        <p:nvSpPr>
          <p:cNvPr id="151" name="Google Shape;868;p58">
            <a:extLst>
              <a:ext uri="{FF2B5EF4-FFF2-40B4-BE49-F238E27FC236}">
                <a16:creationId xmlns:a16="http://schemas.microsoft.com/office/drawing/2014/main" id="{7EA5598C-A89A-7A49-B368-C458C2803DAB}"/>
              </a:ext>
            </a:extLst>
          </p:cNvPr>
          <p:cNvSpPr/>
          <p:nvPr/>
        </p:nvSpPr>
        <p:spPr>
          <a:xfrm>
            <a:off x="1413634" y="1791275"/>
            <a:ext cx="8319600" cy="4746000"/>
          </a:xfrm>
          <a:prstGeom prst="roundRect">
            <a:avLst>
              <a:gd name="adj" fmla="val 4796"/>
            </a:avLst>
          </a:prstGeom>
          <a:noFill/>
          <a:ln w="19050" cap="flat" cmpd="sng">
            <a:solidFill>
              <a:srgbClr val="666666"/>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152" name="Google Shape;869;p58">
            <a:extLst>
              <a:ext uri="{FF2B5EF4-FFF2-40B4-BE49-F238E27FC236}">
                <a16:creationId xmlns:a16="http://schemas.microsoft.com/office/drawing/2014/main" id="{E8233B7B-E08D-E04E-B075-81F35EF398C8}"/>
              </a:ext>
            </a:extLst>
          </p:cNvPr>
          <p:cNvSpPr/>
          <p:nvPr/>
        </p:nvSpPr>
        <p:spPr>
          <a:xfrm>
            <a:off x="4289000" y="2540642"/>
            <a:ext cx="2477100" cy="3823200"/>
          </a:xfrm>
          <a:prstGeom prst="roundRect">
            <a:avLst>
              <a:gd name="adj" fmla="val 4957"/>
            </a:avLst>
          </a:prstGeom>
          <a:noFill/>
          <a:ln w="19050" cap="flat" cmpd="sng">
            <a:solidFill>
              <a:srgbClr val="999999"/>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153" name="Google Shape;870;p58">
            <a:extLst>
              <a:ext uri="{FF2B5EF4-FFF2-40B4-BE49-F238E27FC236}">
                <a16:creationId xmlns:a16="http://schemas.microsoft.com/office/drawing/2014/main" id="{25DD3F45-45AA-4A46-9C7E-10C389BCD5D5}"/>
              </a:ext>
            </a:extLst>
          </p:cNvPr>
          <p:cNvSpPr/>
          <p:nvPr/>
        </p:nvSpPr>
        <p:spPr>
          <a:xfrm>
            <a:off x="6897600" y="2540642"/>
            <a:ext cx="2522700" cy="3823200"/>
          </a:xfrm>
          <a:prstGeom prst="roundRect">
            <a:avLst>
              <a:gd name="adj" fmla="val 6253"/>
            </a:avLst>
          </a:prstGeom>
          <a:noFill/>
          <a:ln w="19050" cap="flat" cmpd="sng">
            <a:solidFill>
              <a:srgbClr val="2FB5E5"/>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154" name="Google Shape;871;p58">
            <a:extLst>
              <a:ext uri="{FF2B5EF4-FFF2-40B4-BE49-F238E27FC236}">
                <a16:creationId xmlns:a16="http://schemas.microsoft.com/office/drawing/2014/main" id="{9B2CFDB2-A811-A54A-AB9E-C85E2B2C0AA6}"/>
              </a:ext>
            </a:extLst>
          </p:cNvPr>
          <p:cNvSpPr/>
          <p:nvPr/>
        </p:nvSpPr>
        <p:spPr>
          <a:xfrm>
            <a:off x="1629234" y="2540642"/>
            <a:ext cx="2559300" cy="3823200"/>
          </a:xfrm>
          <a:prstGeom prst="roundRect">
            <a:avLst>
              <a:gd name="adj" fmla="val 4957"/>
            </a:avLst>
          </a:prstGeom>
          <a:noFill/>
          <a:ln w="19050" cap="flat" cmpd="sng">
            <a:solidFill>
              <a:srgbClr val="005D7E"/>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155" name="Google Shape;872;p58">
            <a:extLst>
              <a:ext uri="{FF2B5EF4-FFF2-40B4-BE49-F238E27FC236}">
                <a16:creationId xmlns:a16="http://schemas.microsoft.com/office/drawing/2014/main" id="{35CAE798-2ED0-B14F-8E3F-85D6D9A28F46}"/>
              </a:ext>
            </a:extLst>
          </p:cNvPr>
          <p:cNvSpPr/>
          <p:nvPr/>
        </p:nvSpPr>
        <p:spPr>
          <a:xfrm>
            <a:off x="1497934" y="3727576"/>
            <a:ext cx="8000700" cy="747900"/>
          </a:xfrm>
          <a:prstGeom prst="roundRect">
            <a:avLst>
              <a:gd name="adj" fmla="val 4877"/>
            </a:avLst>
          </a:prstGeom>
          <a:solidFill>
            <a:srgbClr val="E0E4E7"/>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254356"/>
              </a:buClr>
              <a:buSzTx/>
              <a:buFont typeface="Comfortaa"/>
              <a:buNone/>
              <a:tabLst/>
              <a:defRPr/>
            </a:pPr>
            <a:endParaRPr kumimoji="0" sz="1200" b="1" i="0" u="none" strike="noStrike" kern="0" cap="none" spc="0" normalizeH="0" baseline="0" noProof="0">
              <a:ln>
                <a:noFill/>
              </a:ln>
              <a:solidFill>
                <a:srgbClr val="254356"/>
              </a:solidFill>
              <a:effectLst/>
              <a:uLnTx/>
              <a:uFillTx/>
              <a:latin typeface="Arial" panose="020B0604020202020204" pitchFamily="34" charset="0"/>
              <a:ea typeface="Comfortaa"/>
              <a:cs typeface="Arial" panose="020B0604020202020204" pitchFamily="34" charset="0"/>
              <a:sym typeface="Comfortaa"/>
            </a:endParaRPr>
          </a:p>
        </p:txBody>
      </p:sp>
      <p:sp>
        <p:nvSpPr>
          <p:cNvPr id="156" name="Google Shape;873;p58">
            <a:extLst>
              <a:ext uri="{FF2B5EF4-FFF2-40B4-BE49-F238E27FC236}">
                <a16:creationId xmlns:a16="http://schemas.microsoft.com/office/drawing/2014/main" id="{E0B1B60F-CDBE-DA45-A557-D51EA19DA5A7}"/>
              </a:ext>
            </a:extLst>
          </p:cNvPr>
          <p:cNvSpPr/>
          <p:nvPr/>
        </p:nvSpPr>
        <p:spPr>
          <a:xfrm>
            <a:off x="1700225" y="5445078"/>
            <a:ext cx="1197900" cy="7479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sym typeface="Arial"/>
            </a:endParaRPr>
          </a:p>
        </p:txBody>
      </p:sp>
      <p:grpSp>
        <p:nvGrpSpPr>
          <p:cNvPr id="157" name="Google Shape;874;p58">
            <a:extLst>
              <a:ext uri="{FF2B5EF4-FFF2-40B4-BE49-F238E27FC236}">
                <a16:creationId xmlns:a16="http://schemas.microsoft.com/office/drawing/2014/main" id="{6DF2EB34-A327-C94D-9DD9-38962C4345B7}"/>
              </a:ext>
            </a:extLst>
          </p:cNvPr>
          <p:cNvGrpSpPr/>
          <p:nvPr/>
        </p:nvGrpSpPr>
        <p:grpSpPr>
          <a:xfrm>
            <a:off x="1704674" y="5450120"/>
            <a:ext cx="605810" cy="249553"/>
            <a:chOff x="2329207" y="1698932"/>
            <a:chExt cx="632700" cy="219600"/>
          </a:xfrm>
        </p:grpSpPr>
        <p:sp>
          <p:nvSpPr>
            <p:cNvPr id="158" name="Google Shape;875;p58">
              <a:extLst>
                <a:ext uri="{FF2B5EF4-FFF2-40B4-BE49-F238E27FC236}">
                  <a16:creationId xmlns:a16="http://schemas.microsoft.com/office/drawing/2014/main" id="{34E89319-5884-B043-A109-054F8D9CAF3F}"/>
                </a:ext>
              </a:extLst>
            </p:cNvPr>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sym typeface="Arial"/>
              </a:endParaRPr>
            </a:p>
          </p:txBody>
        </p:sp>
        <p:sp>
          <p:nvSpPr>
            <p:cNvPr id="159" name="Google Shape;876;p58">
              <a:extLst>
                <a:ext uri="{FF2B5EF4-FFF2-40B4-BE49-F238E27FC236}">
                  <a16:creationId xmlns:a16="http://schemas.microsoft.com/office/drawing/2014/main" id="{661D1FD4-C60C-CE47-ACE5-83DE4F7AFC1B}"/>
                </a:ext>
              </a:extLst>
            </p:cNvPr>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sym typeface="Arial"/>
              </a:endParaRPr>
            </a:p>
          </p:txBody>
        </p:sp>
        <p:sp>
          <p:nvSpPr>
            <p:cNvPr id="160" name="Google Shape;877;p58">
              <a:extLst>
                <a:ext uri="{FF2B5EF4-FFF2-40B4-BE49-F238E27FC236}">
                  <a16:creationId xmlns:a16="http://schemas.microsoft.com/office/drawing/2014/main" id="{2FE9A523-1FF8-3849-9897-EF46DD12DF61}"/>
                </a:ext>
              </a:extLst>
            </p:cNvPr>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sym typeface="Arial"/>
              </a:endParaRPr>
            </a:p>
          </p:txBody>
        </p:sp>
      </p:grpSp>
      <p:sp>
        <p:nvSpPr>
          <p:cNvPr id="161" name="Google Shape;878;p58">
            <a:extLst>
              <a:ext uri="{FF2B5EF4-FFF2-40B4-BE49-F238E27FC236}">
                <a16:creationId xmlns:a16="http://schemas.microsoft.com/office/drawing/2014/main" id="{26940704-38BE-184E-B121-C4163B322361}"/>
              </a:ext>
            </a:extLst>
          </p:cNvPr>
          <p:cNvSpPr txBox="1"/>
          <p:nvPr/>
        </p:nvSpPr>
        <p:spPr>
          <a:xfrm>
            <a:off x="1732780" y="5379878"/>
            <a:ext cx="557100" cy="2865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Tx/>
              <a:buFont typeface="Arial"/>
              <a:buNone/>
              <a:tabLst/>
              <a:defRPr/>
            </a:pPr>
            <a:r>
              <a:rPr kumimoji="0" lang="en-US" sz="9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Arial"/>
              </a:rPr>
              <a:t>Node</a:t>
            </a:r>
            <a:endParaRPr kumimoji="0" sz="9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162" name="Google Shape;879;p58">
            <a:extLst>
              <a:ext uri="{FF2B5EF4-FFF2-40B4-BE49-F238E27FC236}">
                <a16:creationId xmlns:a16="http://schemas.microsoft.com/office/drawing/2014/main" id="{315417A1-A5AB-5949-AF71-B4EC5C720764}"/>
              </a:ext>
            </a:extLst>
          </p:cNvPr>
          <p:cNvSpPr txBox="1"/>
          <p:nvPr/>
        </p:nvSpPr>
        <p:spPr>
          <a:xfrm>
            <a:off x="1745737" y="5729054"/>
            <a:ext cx="891300" cy="2865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Worker</a:t>
            </a:r>
            <a:endParaRPr kumimoji="0" sz="19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pic>
        <p:nvPicPr>
          <p:cNvPr id="163" name="Google Shape;880;p58">
            <a:extLst>
              <a:ext uri="{FF2B5EF4-FFF2-40B4-BE49-F238E27FC236}">
                <a16:creationId xmlns:a16="http://schemas.microsoft.com/office/drawing/2014/main" id="{5B3CF51C-3C59-F243-9E98-6CEA29FD1E67}"/>
              </a:ext>
            </a:extLst>
          </p:cNvPr>
          <p:cNvPicPr preferRelativeResize="0"/>
          <p:nvPr/>
        </p:nvPicPr>
        <p:blipFill rotWithShape="1">
          <a:blip r:embed="rId2">
            <a:alphaModFix/>
          </a:blip>
          <a:srcRect/>
          <a:stretch/>
        </p:blipFill>
        <p:spPr>
          <a:xfrm>
            <a:off x="2484199" y="5736199"/>
            <a:ext cx="258300" cy="286500"/>
          </a:xfrm>
          <a:prstGeom prst="rect">
            <a:avLst/>
          </a:prstGeom>
          <a:noFill/>
          <a:ln>
            <a:noFill/>
          </a:ln>
        </p:spPr>
      </p:pic>
      <p:sp>
        <p:nvSpPr>
          <p:cNvPr id="164" name="Google Shape;881;p58">
            <a:extLst>
              <a:ext uri="{FF2B5EF4-FFF2-40B4-BE49-F238E27FC236}">
                <a16:creationId xmlns:a16="http://schemas.microsoft.com/office/drawing/2014/main" id="{782A55DE-E902-654D-A3B0-61EDC61F5C71}"/>
              </a:ext>
            </a:extLst>
          </p:cNvPr>
          <p:cNvSpPr/>
          <p:nvPr/>
        </p:nvSpPr>
        <p:spPr>
          <a:xfrm>
            <a:off x="2990586" y="5445078"/>
            <a:ext cx="1197900" cy="7479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sym typeface="Arial"/>
            </a:endParaRPr>
          </a:p>
        </p:txBody>
      </p:sp>
      <p:grpSp>
        <p:nvGrpSpPr>
          <p:cNvPr id="165" name="Google Shape;882;p58">
            <a:extLst>
              <a:ext uri="{FF2B5EF4-FFF2-40B4-BE49-F238E27FC236}">
                <a16:creationId xmlns:a16="http://schemas.microsoft.com/office/drawing/2014/main" id="{E07D5625-6D87-9A47-A668-C6BAFB682D00}"/>
              </a:ext>
            </a:extLst>
          </p:cNvPr>
          <p:cNvGrpSpPr/>
          <p:nvPr/>
        </p:nvGrpSpPr>
        <p:grpSpPr>
          <a:xfrm>
            <a:off x="2991704" y="5450120"/>
            <a:ext cx="605810" cy="249553"/>
            <a:chOff x="2329207" y="1698932"/>
            <a:chExt cx="632700" cy="219600"/>
          </a:xfrm>
        </p:grpSpPr>
        <p:sp>
          <p:nvSpPr>
            <p:cNvPr id="166" name="Google Shape;883;p58">
              <a:extLst>
                <a:ext uri="{FF2B5EF4-FFF2-40B4-BE49-F238E27FC236}">
                  <a16:creationId xmlns:a16="http://schemas.microsoft.com/office/drawing/2014/main" id="{2AA0E6C0-1F72-2849-99F8-C37DA3026AEC}"/>
                </a:ext>
              </a:extLst>
            </p:cNvPr>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sym typeface="Arial"/>
              </a:endParaRPr>
            </a:p>
          </p:txBody>
        </p:sp>
        <p:sp>
          <p:nvSpPr>
            <p:cNvPr id="167" name="Google Shape;884;p58">
              <a:extLst>
                <a:ext uri="{FF2B5EF4-FFF2-40B4-BE49-F238E27FC236}">
                  <a16:creationId xmlns:a16="http://schemas.microsoft.com/office/drawing/2014/main" id="{D2E89F84-39AC-AA4C-AEDC-7FD0739C5032}"/>
                </a:ext>
              </a:extLst>
            </p:cNvPr>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sym typeface="Arial"/>
              </a:endParaRPr>
            </a:p>
          </p:txBody>
        </p:sp>
        <p:sp>
          <p:nvSpPr>
            <p:cNvPr id="168" name="Google Shape;885;p58">
              <a:extLst>
                <a:ext uri="{FF2B5EF4-FFF2-40B4-BE49-F238E27FC236}">
                  <a16:creationId xmlns:a16="http://schemas.microsoft.com/office/drawing/2014/main" id="{6BF268CA-0CE3-E44A-A379-BE1B2B9DC723}"/>
                </a:ext>
              </a:extLst>
            </p:cNvPr>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sym typeface="Arial"/>
              </a:endParaRPr>
            </a:p>
          </p:txBody>
        </p:sp>
      </p:grpSp>
      <p:sp>
        <p:nvSpPr>
          <p:cNvPr id="169" name="Google Shape;886;p58">
            <a:extLst>
              <a:ext uri="{FF2B5EF4-FFF2-40B4-BE49-F238E27FC236}">
                <a16:creationId xmlns:a16="http://schemas.microsoft.com/office/drawing/2014/main" id="{D25C41C5-6612-4C42-AE02-37A8A2E70E0A}"/>
              </a:ext>
            </a:extLst>
          </p:cNvPr>
          <p:cNvSpPr txBox="1"/>
          <p:nvPr/>
        </p:nvSpPr>
        <p:spPr>
          <a:xfrm>
            <a:off x="3019810" y="5379878"/>
            <a:ext cx="557100" cy="2865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Tx/>
              <a:buFont typeface="Arial"/>
              <a:buNone/>
              <a:tabLst/>
              <a:defRPr/>
            </a:pPr>
            <a:r>
              <a:rPr kumimoji="0" lang="en-US" sz="9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Arial"/>
              </a:rPr>
              <a:t>Node</a:t>
            </a:r>
            <a:endParaRPr kumimoji="0" sz="9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170" name="Google Shape;887;p58">
            <a:extLst>
              <a:ext uri="{FF2B5EF4-FFF2-40B4-BE49-F238E27FC236}">
                <a16:creationId xmlns:a16="http://schemas.microsoft.com/office/drawing/2014/main" id="{59F3C05D-728D-AB4A-A79A-1EF372625887}"/>
              </a:ext>
            </a:extLst>
          </p:cNvPr>
          <p:cNvSpPr txBox="1"/>
          <p:nvPr/>
        </p:nvSpPr>
        <p:spPr>
          <a:xfrm>
            <a:off x="3032765" y="5729054"/>
            <a:ext cx="891300" cy="2865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Worker</a:t>
            </a:r>
            <a:endParaRPr kumimoji="0" sz="19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pic>
        <p:nvPicPr>
          <p:cNvPr id="171" name="Google Shape;888;p58">
            <a:extLst>
              <a:ext uri="{FF2B5EF4-FFF2-40B4-BE49-F238E27FC236}">
                <a16:creationId xmlns:a16="http://schemas.microsoft.com/office/drawing/2014/main" id="{F2C95D8A-DEB2-1941-B84D-07D7E2CE4394}"/>
              </a:ext>
            </a:extLst>
          </p:cNvPr>
          <p:cNvPicPr preferRelativeResize="0"/>
          <p:nvPr/>
        </p:nvPicPr>
        <p:blipFill rotWithShape="1">
          <a:blip r:embed="rId2">
            <a:alphaModFix/>
          </a:blip>
          <a:srcRect/>
          <a:stretch/>
        </p:blipFill>
        <p:spPr>
          <a:xfrm>
            <a:off x="3771228" y="5736199"/>
            <a:ext cx="258300" cy="286500"/>
          </a:xfrm>
          <a:prstGeom prst="rect">
            <a:avLst/>
          </a:prstGeom>
          <a:noFill/>
          <a:ln>
            <a:noFill/>
          </a:ln>
        </p:spPr>
      </p:pic>
      <p:sp>
        <p:nvSpPr>
          <p:cNvPr id="172" name="Google Shape;889;p58">
            <a:extLst>
              <a:ext uri="{FF2B5EF4-FFF2-40B4-BE49-F238E27FC236}">
                <a16:creationId xmlns:a16="http://schemas.microsoft.com/office/drawing/2014/main" id="{683FEF92-3EAD-384B-9226-375F5AB13F1A}"/>
              </a:ext>
            </a:extLst>
          </p:cNvPr>
          <p:cNvSpPr/>
          <p:nvPr/>
        </p:nvSpPr>
        <p:spPr>
          <a:xfrm>
            <a:off x="4294394" y="5445078"/>
            <a:ext cx="1158300" cy="7479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sym typeface="Arial"/>
            </a:endParaRPr>
          </a:p>
        </p:txBody>
      </p:sp>
      <p:grpSp>
        <p:nvGrpSpPr>
          <p:cNvPr id="173" name="Google Shape;890;p58">
            <a:extLst>
              <a:ext uri="{FF2B5EF4-FFF2-40B4-BE49-F238E27FC236}">
                <a16:creationId xmlns:a16="http://schemas.microsoft.com/office/drawing/2014/main" id="{F4622C33-61A9-604A-98E1-4835B329CF22}"/>
              </a:ext>
            </a:extLst>
          </p:cNvPr>
          <p:cNvGrpSpPr/>
          <p:nvPr/>
        </p:nvGrpSpPr>
        <p:grpSpPr>
          <a:xfrm>
            <a:off x="4298844" y="5450120"/>
            <a:ext cx="605810" cy="249553"/>
            <a:chOff x="2329207" y="1698932"/>
            <a:chExt cx="632700" cy="219600"/>
          </a:xfrm>
        </p:grpSpPr>
        <p:sp>
          <p:nvSpPr>
            <p:cNvPr id="174" name="Google Shape;891;p58">
              <a:extLst>
                <a:ext uri="{FF2B5EF4-FFF2-40B4-BE49-F238E27FC236}">
                  <a16:creationId xmlns:a16="http://schemas.microsoft.com/office/drawing/2014/main" id="{B85D84BC-5597-1D4A-BBB2-DE9FC6F17353}"/>
                </a:ext>
              </a:extLst>
            </p:cNvPr>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sym typeface="Arial"/>
              </a:endParaRPr>
            </a:p>
          </p:txBody>
        </p:sp>
        <p:sp>
          <p:nvSpPr>
            <p:cNvPr id="175" name="Google Shape;892;p58">
              <a:extLst>
                <a:ext uri="{FF2B5EF4-FFF2-40B4-BE49-F238E27FC236}">
                  <a16:creationId xmlns:a16="http://schemas.microsoft.com/office/drawing/2014/main" id="{D544E6FF-8265-B34C-AE28-7C8C6D5E6E46}"/>
                </a:ext>
              </a:extLst>
            </p:cNvPr>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sym typeface="Arial"/>
              </a:endParaRPr>
            </a:p>
          </p:txBody>
        </p:sp>
        <p:sp>
          <p:nvSpPr>
            <p:cNvPr id="176" name="Google Shape;893;p58">
              <a:extLst>
                <a:ext uri="{FF2B5EF4-FFF2-40B4-BE49-F238E27FC236}">
                  <a16:creationId xmlns:a16="http://schemas.microsoft.com/office/drawing/2014/main" id="{C031A186-987E-B343-BFFB-C4105EBD0B37}"/>
                </a:ext>
              </a:extLst>
            </p:cNvPr>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sym typeface="Arial"/>
              </a:endParaRPr>
            </a:p>
          </p:txBody>
        </p:sp>
      </p:grpSp>
      <p:sp>
        <p:nvSpPr>
          <p:cNvPr id="177" name="Google Shape;894;p58">
            <a:extLst>
              <a:ext uri="{FF2B5EF4-FFF2-40B4-BE49-F238E27FC236}">
                <a16:creationId xmlns:a16="http://schemas.microsoft.com/office/drawing/2014/main" id="{2F77F9DE-C473-234C-9A1A-4620A3E0B730}"/>
              </a:ext>
            </a:extLst>
          </p:cNvPr>
          <p:cNvSpPr txBox="1"/>
          <p:nvPr/>
        </p:nvSpPr>
        <p:spPr>
          <a:xfrm>
            <a:off x="4326950" y="5379878"/>
            <a:ext cx="557100" cy="2865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Tx/>
              <a:buFont typeface="Arial"/>
              <a:buNone/>
              <a:tabLst/>
              <a:defRPr/>
            </a:pPr>
            <a:r>
              <a:rPr kumimoji="0" lang="en-US" sz="9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Arial"/>
              </a:rPr>
              <a:t>Node</a:t>
            </a:r>
            <a:endParaRPr kumimoji="0" sz="9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178" name="Google Shape;895;p58">
            <a:extLst>
              <a:ext uri="{FF2B5EF4-FFF2-40B4-BE49-F238E27FC236}">
                <a16:creationId xmlns:a16="http://schemas.microsoft.com/office/drawing/2014/main" id="{2C855598-6D43-024D-A080-BE17ABAAFC8B}"/>
              </a:ext>
            </a:extLst>
          </p:cNvPr>
          <p:cNvSpPr txBox="1"/>
          <p:nvPr/>
        </p:nvSpPr>
        <p:spPr>
          <a:xfrm>
            <a:off x="4339905" y="5729054"/>
            <a:ext cx="891300" cy="2865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Worker</a:t>
            </a:r>
            <a:endParaRPr kumimoji="0" sz="19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pic>
        <p:nvPicPr>
          <p:cNvPr id="179" name="Google Shape;896;p58">
            <a:extLst>
              <a:ext uri="{FF2B5EF4-FFF2-40B4-BE49-F238E27FC236}">
                <a16:creationId xmlns:a16="http://schemas.microsoft.com/office/drawing/2014/main" id="{A54795A6-3190-254C-AA61-FBE030023962}"/>
              </a:ext>
            </a:extLst>
          </p:cNvPr>
          <p:cNvPicPr preferRelativeResize="0"/>
          <p:nvPr/>
        </p:nvPicPr>
        <p:blipFill rotWithShape="1">
          <a:blip r:embed="rId3">
            <a:alphaModFix/>
          </a:blip>
          <a:srcRect/>
          <a:stretch/>
        </p:blipFill>
        <p:spPr>
          <a:xfrm>
            <a:off x="5054696" y="5690648"/>
            <a:ext cx="258300" cy="339300"/>
          </a:xfrm>
          <a:prstGeom prst="rect">
            <a:avLst/>
          </a:prstGeom>
          <a:noFill/>
          <a:ln>
            <a:noFill/>
          </a:ln>
        </p:spPr>
      </p:pic>
      <p:sp>
        <p:nvSpPr>
          <p:cNvPr id="180" name="Google Shape;897;p58">
            <a:extLst>
              <a:ext uri="{FF2B5EF4-FFF2-40B4-BE49-F238E27FC236}">
                <a16:creationId xmlns:a16="http://schemas.microsoft.com/office/drawing/2014/main" id="{30C73046-5482-9446-9983-2408249BCB1B}"/>
              </a:ext>
            </a:extLst>
          </p:cNvPr>
          <p:cNvSpPr/>
          <p:nvPr/>
        </p:nvSpPr>
        <p:spPr>
          <a:xfrm>
            <a:off x="5563560" y="5445078"/>
            <a:ext cx="1158300" cy="7479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sym typeface="Arial"/>
            </a:endParaRPr>
          </a:p>
        </p:txBody>
      </p:sp>
      <p:grpSp>
        <p:nvGrpSpPr>
          <p:cNvPr id="181" name="Google Shape;898;p58">
            <a:extLst>
              <a:ext uri="{FF2B5EF4-FFF2-40B4-BE49-F238E27FC236}">
                <a16:creationId xmlns:a16="http://schemas.microsoft.com/office/drawing/2014/main" id="{18F8EE58-C943-A745-8798-7A29D5D94E0B}"/>
              </a:ext>
            </a:extLst>
          </p:cNvPr>
          <p:cNvGrpSpPr/>
          <p:nvPr/>
        </p:nvGrpSpPr>
        <p:grpSpPr>
          <a:xfrm>
            <a:off x="5568010" y="5450120"/>
            <a:ext cx="605810" cy="249553"/>
            <a:chOff x="2329207" y="1698932"/>
            <a:chExt cx="632700" cy="219600"/>
          </a:xfrm>
        </p:grpSpPr>
        <p:sp>
          <p:nvSpPr>
            <p:cNvPr id="182" name="Google Shape;899;p58">
              <a:extLst>
                <a:ext uri="{FF2B5EF4-FFF2-40B4-BE49-F238E27FC236}">
                  <a16:creationId xmlns:a16="http://schemas.microsoft.com/office/drawing/2014/main" id="{6E1480C7-D49B-5E49-A7A3-44DDB3E7A733}"/>
                </a:ext>
              </a:extLst>
            </p:cNvPr>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sym typeface="Arial"/>
              </a:endParaRPr>
            </a:p>
          </p:txBody>
        </p:sp>
        <p:sp>
          <p:nvSpPr>
            <p:cNvPr id="183" name="Google Shape;900;p58">
              <a:extLst>
                <a:ext uri="{FF2B5EF4-FFF2-40B4-BE49-F238E27FC236}">
                  <a16:creationId xmlns:a16="http://schemas.microsoft.com/office/drawing/2014/main" id="{3F55E9BE-5ECB-2F4D-9B05-8B4B3739DFFE}"/>
                </a:ext>
              </a:extLst>
            </p:cNvPr>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sym typeface="Arial"/>
              </a:endParaRPr>
            </a:p>
          </p:txBody>
        </p:sp>
        <p:sp>
          <p:nvSpPr>
            <p:cNvPr id="184" name="Google Shape;901;p58">
              <a:extLst>
                <a:ext uri="{FF2B5EF4-FFF2-40B4-BE49-F238E27FC236}">
                  <a16:creationId xmlns:a16="http://schemas.microsoft.com/office/drawing/2014/main" id="{1CA063ED-F1F3-654C-BCF2-4E699759CA11}"/>
                </a:ext>
              </a:extLst>
            </p:cNvPr>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sym typeface="Arial"/>
              </a:endParaRPr>
            </a:p>
          </p:txBody>
        </p:sp>
      </p:grpSp>
      <p:sp>
        <p:nvSpPr>
          <p:cNvPr id="185" name="Google Shape;902;p58">
            <a:extLst>
              <a:ext uri="{FF2B5EF4-FFF2-40B4-BE49-F238E27FC236}">
                <a16:creationId xmlns:a16="http://schemas.microsoft.com/office/drawing/2014/main" id="{26312817-2842-F049-A1D0-A89A4211E108}"/>
              </a:ext>
            </a:extLst>
          </p:cNvPr>
          <p:cNvSpPr txBox="1"/>
          <p:nvPr/>
        </p:nvSpPr>
        <p:spPr>
          <a:xfrm>
            <a:off x="5596116" y="5379878"/>
            <a:ext cx="557100" cy="2865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Tx/>
              <a:buFont typeface="Arial"/>
              <a:buNone/>
              <a:tabLst/>
              <a:defRPr/>
            </a:pPr>
            <a:r>
              <a:rPr kumimoji="0" lang="en-US" sz="9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Arial"/>
              </a:rPr>
              <a:t>Node</a:t>
            </a:r>
            <a:endParaRPr kumimoji="0" sz="9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186" name="Google Shape;903;p58">
            <a:extLst>
              <a:ext uri="{FF2B5EF4-FFF2-40B4-BE49-F238E27FC236}">
                <a16:creationId xmlns:a16="http://schemas.microsoft.com/office/drawing/2014/main" id="{5342E2FB-978E-8148-82D1-37944C450A46}"/>
              </a:ext>
            </a:extLst>
          </p:cNvPr>
          <p:cNvSpPr txBox="1"/>
          <p:nvPr/>
        </p:nvSpPr>
        <p:spPr>
          <a:xfrm>
            <a:off x="5609073" y="5729054"/>
            <a:ext cx="891300" cy="2865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Worker</a:t>
            </a:r>
            <a:endParaRPr kumimoji="0" sz="19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pic>
        <p:nvPicPr>
          <p:cNvPr id="187" name="Google Shape;904;p58">
            <a:extLst>
              <a:ext uri="{FF2B5EF4-FFF2-40B4-BE49-F238E27FC236}">
                <a16:creationId xmlns:a16="http://schemas.microsoft.com/office/drawing/2014/main" id="{E41990A1-80EB-2842-984C-EF4D0CD63470}"/>
              </a:ext>
            </a:extLst>
          </p:cNvPr>
          <p:cNvPicPr preferRelativeResize="0"/>
          <p:nvPr/>
        </p:nvPicPr>
        <p:blipFill rotWithShape="1">
          <a:blip r:embed="rId3">
            <a:alphaModFix/>
          </a:blip>
          <a:srcRect/>
          <a:stretch/>
        </p:blipFill>
        <p:spPr>
          <a:xfrm>
            <a:off x="6323863" y="5690648"/>
            <a:ext cx="258300" cy="339300"/>
          </a:xfrm>
          <a:prstGeom prst="rect">
            <a:avLst/>
          </a:prstGeom>
          <a:noFill/>
          <a:ln>
            <a:noFill/>
          </a:ln>
        </p:spPr>
      </p:pic>
      <p:sp>
        <p:nvSpPr>
          <p:cNvPr id="188" name="Google Shape;905;p58">
            <a:extLst>
              <a:ext uri="{FF2B5EF4-FFF2-40B4-BE49-F238E27FC236}">
                <a16:creationId xmlns:a16="http://schemas.microsoft.com/office/drawing/2014/main" id="{54C317E9-29E6-D24E-A2F8-8667D8FD737A}"/>
              </a:ext>
            </a:extLst>
          </p:cNvPr>
          <p:cNvSpPr txBox="1"/>
          <p:nvPr/>
        </p:nvSpPr>
        <p:spPr>
          <a:xfrm>
            <a:off x="4426000" y="4770513"/>
            <a:ext cx="2322900" cy="422100"/>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
                <a:srgbClr val="127CB4"/>
              </a:buClr>
              <a:buSzTx/>
              <a:buFont typeface="Arial"/>
              <a:buNone/>
              <a:tabLst/>
              <a:defRPr/>
            </a:pPr>
            <a:r>
              <a:rPr kumimoji="0" lang="en-US" sz="13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Arial"/>
              </a:rPr>
              <a:t>swarm mode cluster</a:t>
            </a:r>
            <a:endParaRPr kumimoji="0" sz="13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Arial"/>
            </a:endParaRPr>
          </a:p>
        </p:txBody>
      </p:sp>
      <p:sp>
        <p:nvSpPr>
          <p:cNvPr id="189" name="Google Shape;906;p58">
            <a:extLst>
              <a:ext uri="{FF2B5EF4-FFF2-40B4-BE49-F238E27FC236}">
                <a16:creationId xmlns:a16="http://schemas.microsoft.com/office/drawing/2014/main" id="{63EC7CA7-C017-094B-BC52-16C9FAD9F6D0}"/>
              </a:ext>
            </a:extLst>
          </p:cNvPr>
          <p:cNvSpPr txBox="1"/>
          <p:nvPr/>
        </p:nvSpPr>
        <p:spPr>
          <a:xfrm>
            <a:off x="4099367" y="3720932"/>
            <a:ext cx="1222800" cy="785700"/>
          </a:xfrm>
          <a:prstGeom prst="rect">
            <a:avLst/>
          </a:prstGeom>
          <a:no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73763"/>
              </a:buClr>
              <a:buSzTx/>
              <a:buFont typeface="Comfortaa"/>
              <a:buNone/>
              <a:tabLst/>
              <a:defRPr/>
            </a:pPr>
            <a:r>
              <a:rPr kumimoji="0" lang="en-US" sz="1600" b="1" i="0" u="none" strike="noStrike" kern="0" cap="none" spc="0" normalizeH="0" baseline="0" noProof="0" dirty="0">
                <a:ln>
                  <a:noFill/>
                </a:ln>
                <a:solidFill>
                  <a:srgbClr val="073763"/>
                </a:solidFill>
                <a:effectLst/>
                <a:uLnTx/>
                <a:uFillTx/>
                <a:latin typeface="Arial" panose="020B0604020202020204" pitchFamily="34" charset="0"/>
                <a:ea typeface="Comfortaa"/>
                <a:cs typeface="Arial" panose="020B0604020202020204" pitchFamily="34" charset="0"/>
                <a:sym typeface="Comfortaa"/>
              </a:rPr>
              <a:t>docker</a:t>
            </a:r>
            <a:endParaRPr kumimoji="0" sz="1600" b="1" i="0" u="none" strike="noStrike" kern="0" cap="none" spc="0" normalizeH="0" baseline="0" noProof="0" dirty="0">
              <a:ln>
                <a:noFill/>
              </a:ln>
              <a:solidFill>
                <a:srgbClr val="073763"/>
              </a:solidFill>
              <a:effectLst/>
              <a:uLnTx/>
              <a:uFillTx/>
              <a:latin typeface="Arial" panose="020B0604020202020204" pitchFamily="34" charset="0"/>
              <a:ea typeface="Comfortaa"/>
              <a:cs typeface="Arial" panose="020B0604020202020204" pitchFamily="34" charset="0"/>
              <a:sym typeface="Comfortaa"/>
            </a:endParaRPr>
          </a:p>
          <a:p>
            <a:pPr marL="0" marR="0" lvl="0" indent="0" algn="l" defTabSz="914400" rtl="0" eaLnBrk="1" fontAlgn="auto" latinLnBrk="0" hangingPunct="1">
              <a:lnSpc>
                <a:spcPct val="100000"/>
              </a:lnSpc>
              <a:spcBef>
                <a:spcPts val="0"/>
              </a:spcBef>
              <a:spcAft>
                <a:spcPts val="0"/>
              </a:spcAft>
              <a:buClr>
                <a:srgbClr val="073763"/>
              </a:buClr>
              <a:buSzTx/>
              <a:buFont typeface="Comfortaa"/>
              <a:buNone/>
              <a:tabLst/>
              <a:defRPr/>
            </a:pPr>
            <a:r>
              <a:rPr kumimoji="0" lang="en-US" sz="1200" b="1" i="0" u="none" strike="noStrike" kern="0" cap="none" spc="0" normalizeH="0" baseline="0" noProof="0" dirty="0">
                <a:ln>
                  <a:noFill/>
                </a:ln>
                <a:solidFill>
                  <a:srgbClr val="073763"/>
                </a:solidFill>
                <a:effectLst/>
                <a:uLnTx/>
                <a:uFillTx/>
                <a:latin typeface="Arial" panose="020B0604020202020204" pitchFamily="34" charset="0"/>
                <a:ea typeface="Comfortaa"/>
                <a:cs typeface="Arial" panose="020B0604020202020204" pitchFamily="34" charset="0"/>
                <a:sym typeface="Comfortaa"/>
              </a:rPr>
              <a:t>enterprise edition</a:t>
            </a:r>
            <a:endParaRPr kumimoji="0" sz="1200" b="1" i="0" u="none" strike="noStrike" kern="0" cap="none" spc="0" normalizeH="0" baseline="0" noProof="0" dirty="0">
              <a:ln>
                <a:noFill/>
              </a:ln>
              <a:solidFill>
                <a:srgbClr val="073763"/>
              </a:solidFill>
              <a:effectLst/>
              <a:uLnTx/>
              <a:uFillTx/>
              <a:latin typeface="Arial" panose="020B0604020202020204" pitchFamily="34" charset="0"/>
              <a:ea typeface="Comfortaa"/>
              <a:cs typeface="Arial" panose="020B0604020202020204" pitchFamily="34" charset="0"/>
              <a:sym typeface="Comfortaa"/>
            </a:endParaRPr>
          </a:p>
        </p:txBody>
      </p:sp>
      <p:sp>
        <p:nvSpPr>
          <p:cNvPr id="190" name="Google Shape;907;p58">
            <a:extLst>
              <a:ext uri="{FF2B5EF4-FFF2-40B4-BE49-F238E27FC236}">
                <a16:creationId xmlns:a16="http://schemas.microsoft.com/office/drawing/2014/main" id="{3A6544F4-86C9-9945-8AA8-1127E649742F}"/>
              </a:ext>
            </a:extLst>
          </p:cNvPr>
          <p:cNvSpPr txBox="1"/>
          <p:nvPr/>
        </p:nvSpPr>
        <p:spPr>
          <a:xfrm>
            <a:off x="5863502" y="3847040"/>
            <a:ext cx="2856300" cy="2865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
                <a:srgbClr val="254356"/>
              </a:buClr>
              <a:buSzTx/>
              <a:buFont typeface="Comfortaa"/>
              <a:buNone/>
              <a:tabLst/>
              <a:defRPr/>
            </a:pPr>
            <a:r>
              <a:rPr kumimoji="0" lang="en-US" sz="1200" b="1" i="0" u="none" strike="noStrike" kern="0" cap="none" spc="0" normalizeH="0" baseline="0" noProof="0">
                <a:ln>
                  <a:noFill/>
                </a:ln>
                <a:solidFill>
                  <a:srgbClr val="254356"/>
                </a:solidFill>
                <a:effectLst/>
                <a:uLnTx/>
                <a:uFillTx/>
                <a:latin typeface="Arial" panose="020B0604020202020204" pitchFamily="34" charset="0"/>
                <a:ea typeface="Comfortaa"/>
                <a:cs typeface="Arial" panose="020B0604020202020204" pitchFamily="34" charset="0"/>
                <a:sym typeface="Comfortaa"/>
              </a:rPr>
              <a:t>universal control plane</a:t>
            </a:r>
            <a:endParaRPr kumimoji="0" sz="1200" b="1" i="0" u="none" strike="noStrike" kern="0" cap="none" spc="0" normalizeH="0" baseline="0" noProof="0">
              <a:ln>
                <a:noFill/>
              </a:ln>
              <a:solidFill>
                <a:srgbClr val="254356"/>
              </a:solidFill>
              <a:effectLst/>
              <a:uLnTx/>
              <a:uFillTx/>
              <a:latin typeface="Arial" panose="020B0604020202020204" pitchFamily="34" charset="0"/>
              <a:ea typeface="Comfortaa"/>
              <a:cs typeface="Arial" panose="020B0604020202020204" pitchFamily="34" charset="0"/>
              <a:sym typeface="Comfortaa"/>
            </a:endParaRPr>
          </a:p>
          <a:p>
            <a:pPr marL="0" marR="0" lvl="0" indent="0" algn="l" defTabSz="914400" rtl="0" eaLnBrk="1" fontAlgn="auto" latinLnBrk="0" hangingPunct="1">
              <a:lnSpc>
                <a:spcPct val="100000"/>
              </a:lnSpc>
              <a:spcBef>
                <a:spcPts val="0"/>
              </a:spcBef>
              <a:spcAft>
                <a:spcPts val="0"/>
              </a:spcAft>
              <a:buClr>
                <a:srgbClr val="254356"/>
              </a:buClr>
              <a:buSzTx/>
              <a:buFont typeface="Comfortaa"/>
              <a:buNone/>
              <a:tabLst/>
              <a:defRPr/>
            </a:pPr>
            <a:r>
              <a:rPr kumimoji="0" lang="en-US" sz="1200" b="1" i="0" u="none" strike="noStrike" kern="0" cap="none" spc="0" normalizeH="0" baseline="0" noProof="0">
                <a:ln>
                  <a:noFill/>
                </a:ln>
                <a:solidFill>
                  <a:srgbClr val="254356"/>
                </a:solidFill>
                <a:effectLst/>
                <a:uLnTx/>
                <a:uFillTx/>
                <a:latin typeface="Arial" panose="020B0604020202020204" pitchFamily="34" charset="0"/>
                <a:ea typeface="Comfortaa"/>
                <a:cs typeface="Arial" panose="020B0604020202020204" pitchFamily="34" charset="0"/>
                <a:sym typeface="Comfortaa"/>
              </a:rPr>
              <a:t>trusted registry</a:t>
            </a:r>
            <a:endParaRPr kumimoji="0" sz="1200" b="1" i="0" u="none" strike="noStrike" kern="0" cap="none" spc="0" normalizeH="0" baseline="0" noProof="0">
              <a:ln>
                <a:noFill/>
              </a:ln>
              <a:solidFill>
                <a:srgbClr val="254356"/>
              </a:solidFill>
              <a:effectLst/>
              <a:uLnTx/>
              <a:uFillTx/>
              <a:latin typeface="Arial" panose="020B0604020202020204" pitchFamily="34" charset="0"/>
              <a:ea typeface="Comfortaa"/>
              <a:cs typeface="Arial" panose="020B0604020202020204" pitchFamily="34" charset="0"/>
              <a:sym typeface="Comfortaa"/>
            </a:endParaRPr>
          </a:p>
        </p:txBody>
      </p:sp>
      <p:pic>
        <p:nvPicPr>
          <p:cNvPr id="191" name="Google Shape;908;p58">
            <a:extLst>
              <a:ext uri="{FF2B5EF4-FFF2-40B4-BE49-F238E27FC236}">
                <a16:creationId xmlns:a16="http://schemas.microsoft.com/office/drawing/2014/main" id="{08D4D0BB-55FF-0847-B69D-7EF4B697C190}"/>
              </a:ext>
            </a:extLst>
          </p:cNvPr>
          <p:cNvPicPr preferRelativeResize="0"/>
          <p:nvPr/>
        </p:nvPicPr>
        <p:blipFill rotWithShape="1">
          <a:blip r:embed="rId4">
            <a:alphaModFix/>
          </a:blip>
          <a:srcRect/>
          <a:stretch/>
        </p:blipFill>
        <p:spPr>
          <a:xfrm>
            <a:off x="3655670" y="3978055"/>
            <a:ext cx="418500" cy="341100"/>
          </a:xfrm>
          <a:prstGeom prst="rect">
            <a:avLst/>
          </a:prstGeom>
          <a:noFill/>
          <a:ln>
            <a:noFill/>
          </a:ln>
        </p:spPr>
      </p:pic>
      <p:sp>
        <p:nvSpPr>
          <p:cNvPr id="192" name="Google Shape;909;p58">
            <a:extLst>
              <a:ext uri="{FF2B5EF4-FFF2-40B4-BE49-F238E27FC236}">
                <a16:creationId xmlns:a16="http://schemas.microsoft.com/office/drawing/2014/main" id="{E35F1AD4-8C20-C644-98D6-1676F60EF1AE}"/>
              </a:ext>
            </a:extLst>
          </p:cNvPr>
          <p:cNvSpPr/>
          <p:nvPr/>
        </p:nvSpPr>
        <p:spPr>
          <a:xfrm>
            <a:off x="6935994" y="5445078"/>
            <a:ext cx="1158300" cy="7479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sym typeface="Arial"/>
            </a:endParaRPr>
          </a:p>
        </p:txBody>
      </p:sp>
      <p:grpSp>
        <p:nvGrpSpPr>
          <p:cNvPr id="193" name="Google Shape;910;p58">
            <a:extLst>
              <a:ext uri="{FF2B5EF4-FFF2-40B4-BE49-F238E27FC236}">
                <a16:creationId xmlns:a16="http://schemas.microsoft.com/office/drawing/2014/main" id="{77AC48A4-F5EF-0447-8FB4-1646C17F4965}"/>
              </a:ext>
            </a:extLst>
          </p:cNvPr>
          <p:cNvGrpSpPr/>
          <p:nvPr/>
        </p:nvGrpSpPr>
        <p:grpSpPr>
          <a:xfrm>
            <a:off x="6940444" y="5450120"/>
            <a:ext cx="605810" cy="249553"/>
            <a:chOff x="2329207" y="1698932"/>
            <a:chExt cx="632700" cy="219600"/>
          </a:xfrm>
        </p:grpSpPr>
        <p:sp>
          <p:nvSpPr>
            <p:cNvPr id="194" name="Google Shape;911;p58">
              <a:extLst>
                <a:ext uri="{FF2B5EF4-FFF2-40B4-BE49-F238E27FC236}">
                  <a16:creationId xmlns:a16="http://schemas.microsoft.com/office/drawing/2014/main" id="{C6AD2B22-C0A9-0F4C-ABBE-50E860682C50}"/>
                </a:ext>
              </a:extLst>
            </p:cNvPr>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sym typeface="Arial"/>
              </a:endParaRPr>
            </a:p>
          </p:txBody>
        </p:sp>
        <p:sp>
          <p:nvSpPr>
            <p:cNvPr id="195" name="Google Shape;912;p58">
              <a:extLst>
                <a:ext uri="{FF2B5EF4-FFF2-40B4-BE49-F238E27FC236}">
                  <a16:creationId xmlns:a16="http://schemas.microsoft.com/office/drawing/2014/main" id="{FE5A7706-75AD-BC46-8BAE-685C0FA3E43E}"/>
                </a:ext>
              </a:extLst>
            </p:cNvPr>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sym typeface="Arial"/>
              </a:endParaRPr>
            </a:p>
          </p:txBody>
        </p:sp>
        <p:sp>
          <p:nvSpPr>
            <p:cNvPr id="196" name="Google Shape;913;p58">
              <a:extLst>
                <a:ext uri="{FF2B5EF4-FFF2-40B4-BE49-F238E27FC236}">
                  <a16:creationId xmlns:a16="http://schemas.microsoft.com/office/drawing/2014/main" id="{20A4F63E-59B9-5845-A649-85ABEB30860D}"/>
                </a:ext>
              </a:extLst>
            </p:cNvPr>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sym typeface="Arial"/>
              </a:endParaRPr>
            </a:p>
          </p:txBody>
        </p:sp>
      </p:grpSp>
      <p:sp>
        <p:nvSpPr>
          <p:cNvPr id="197" name="Google Shape;914;p58">
            <a:extLst>
              <a:ext uri="{FF2B5EF4-FFF2-40B4-BE49-F238E27FC236}">
                <a16:creationId xmlns:a16="http://schemas.microsoft.com/office/drawing/2014/main" id="{3FEB8683-E209-3D4C-8232-2FE03794D80C}"/>
              </a:ext>
            </a:extLst>
          </p:cNvPr>
          <p:cNvSpPr txBox="1"/>
          <p:nvPr/>
        </p:nvSpPr>
        <p:spPr>
          <a:xfrm>
            <a:off x="6968550" y="5379878"/>
            <a:ext cx="557100" cy="2865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Tx/>
              <a:buFont typeface="Arial"/>
              <a:buNone/>
              <a:tabLst/>
              <a:defRPr/>
            </a:pPr>
            <a:r>
              <a:rPr kumimoji="0" lang="en-US" sz="9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Arial"/>
              </a:rPr>
              <a:t>Node</a:t>
            </a:r>
            <a:endParaRPr kumimoji="0" sz="9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198" name="Google Shape;915;p58">
            <a:extLst>
              <a:ext uri="{FF2B5EF4-FFF2-40B4-BE49-F238E27FC236}">
                <a16:creationId xmlns:a16="http://schemas.microsoft.com/office/drawing/2014/main" id="{9E083B23-7299-E940-A6FD-01CB6B8909D5}"/>
              </a:ext>
            </a:extLst>
          </p:cNvPr>
          <p:cNvSpPr txBox="1"/>
          <p:nvPr/>
        </p:nvSpPr>
        <p:spPr>
          <a:xfrm>
            <a:off x="6981505" y="5729054"/>
            <a:ext cx="891300" cy="2865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Worker</a:t>
            </a:r>
            <a:endParaRPr kumimoji="0" sz="19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pic>
        <p:nvPicPr>
          <p:cNvPr id="199" name="Google Shape;916;p58">
            <a:extLst>
              <a:ext uri="{FF2B5EF4-FFF2-40B4-BE49-F238E27FC236}">
                <a16:creationId xmlns:a16="http://schemas.microsoft.com/office/drawing/2014/main" id="{2F2CFFB1-443E-C947-847B-AAFD0AA34073}"/>
              </a:ext>
            </a:extLst>
          </p:cNvPr>
          <p:cNvPicPr preferRelativeResize="0"/>
          <p:nvPr/>
        </p:nvPicPr>
        <p:blipFill rotWithShape="1">
          <a:blip r:embed="rId3">
            <a:alphaModFix/>
          </a:blip>
          <a:srcRect/>
          <a:stretch/>
        </p:blipFill>
        <p:spPr>
          <a:xfrm>
            <a:off x="7696296" y="5690648"/>
            <a:ext cx="258300" cy="339300"/>
          </a:xfrm>
          <a:prstGeom prst="rect">
            <a:avLst/>
          </a:prstGeom>
          <a:noFill/>
          <a:ln>
            <a:noFill/>
          </a:ln>
        </p:spPr>
      </p:pic>
      <p:sp>
        <p:nvSpPr>
          <p:cNvPr id="200" name="Google Shape;917;p58">
            <a:extLst>
              <a:ext uri="{FF2B5EF4-FFF2-40B4-BE49-F238E27FC236}">
                <a16:creationId xmlns:a16="http://schemas.microsoft.com/office/drawing/2014/main" id="{5B465004-E743-244D-AD2A-626F07F16FA3}"/>
              </a:ext>
            </a:extLst>
          </p:cNvPr>
          <p:cNvSpPr/>
          <p:nvPr/>
        </p:nvSpPr>
        <p:spPr>
          <a:xfrm>
            <a:off x="8205160" y="5445078"/>
            <a:ext cx="1158300" cy="7479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sym typeface="Arial"/>
            </a:endParaRPr>
          </a:p>
        </p:txBody>
      </p:sp>
      <p:grpSp>
        <p:nvGrpSpPr>
          <p:cNvPr id="201" name="Google Shape;918;p58">
            <a:extLst>
              <a:ext uri="{FF2B5EF4-FFF2-40B4-BE49-F238E27FC236}">
                <a16:creationId xmlns:a16="http://schemas.microsoft.com/office/drawing/2014/main" id="{E53BEF93-E61D-7045-9173-DDBA5F078C09}"/>
              </a:ext>
            </a:extLst>
          </p:cNvPr>
          <p:cNvGrpSpPr/>
          <p:nvPr/>
        </p:nvGrpSpPr>
        <p:grpSpPr>
          <a:xfrm>
            <a:off x="8209610" y="5450120"/>
            <a:ext cx="605810" cy="249553"/>
            <a:chOff x="2329207" y="1698932"/>
            <a:chExt cx="632700" cy="219600"/>
          </a:xfrm>
        </p:grpSpPr>
        <p:sp>
          <p:nvSpPr>
            <p:cNvPr id="202" name="Google Shape;919;p58">
              <a:extLst>
                <a:ext uri="{FF2B5EF4-FFF2-40B4-BE49-F238E27FC236}">
                  <a16:creationId xmlns:a16="http://schemas.microsoft.com/office/drawing/2014/main" id="{FA3E06C3-E938-3047-A8F3-02BA9D25C7C0}"/>
                </a:ext>
              </a:extLst>
            </p:cNvPr>
            <p:cNvSpPr/>
            <p:nvPr/>
          </p:nvSpPr>
          <p:spPr>
            <a:xfrm>
              <a:off x="2329207" y="1698932"/>
              <a:ext cx="6327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sym typeface="Arial"/>
              </a:endParaRPr>
            </a:p>
          </p:txBody>
        </p:sp>
        <p:sp>
          <p:nvSpPr>
            <p:cNvPr id="203" name="Google Shape;920;p58">
              <a:extLst>
                <a:ext uri="{FF2B5EF4-FFF2-40B4-BE49-F238E27FC236}">
                  <a16:creationId xmlns:a16="http://schemas.microsoft.com/office/drawing/2014/main" id="{52828983-C2D8-F940-8DAC-B31D5BD8900B}"/>
                </a:ext>
              </a:extLst>
            </p:cNvPr>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sym typeface="Arial"/>
              </a:endParaRPr>
            </a:p>
          </p:txBody>
        </p:sp>
        <p:sp>
          <p:nvSpPr>
            <p:cNvPr id="204" name="Google Shape;921;p58">
              <a:extLst>
                <a:ext uri="{FF2B5EF4-FFF2-40B4-BE49-F238E27FC236}">
                  <a16:creationId xmlns:a16="http://schemas.microsoft.com/office/drawing/2014/main" id="{29127BB8-4899-0749-B596-DAF0BE910ED0}"/>
                </a:ext>
              </a:extLst>
            </p:cNvPr>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95E5"/>
                </a:buClr>
                <a:buSzTx/>
                <a:buFont typeface="Arial"/>
                <a:buNone/>
                <a:tabLst/>
                <a:defRPr/>
              </a:pPr>
              <a:endParaRPr kumimoji="0" sz="24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sym typeface="Arial"/>
              </a:endParaRPr>
            </a:p>
          </p:txBody>
        </p:sp>
      </p:grpSp>
      <p:sp>
        <p:nvSpPr>
          <p:cNvPr id="205" name="Google Shape;922;p58">
            <a:extLst>
              <a:ext uri="{FF2B5EF4-FFF2-40B4-BE49-F238E27FC236}">
                <a16:creationId xmlns:a16="http://schemas.microsoft.com/office/drawing/2014/main" id="{A7DBE47B-562B-5445-BAC6-8C563B92DB48}"/>
              </a:ext>
            </a:extLst>
          </p:cNvPr>
          <p:cNvSpPr txBox="1"/>
          <p:nvPr/>
        </p:nvSpPr>
        <p:spPr>
          <a:xfrm>
            <a:off x="8237716" y="5379878"/>
            <a:ext cx="557100" cy="2865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Tx/>
              <a:buFont typeface="Arial"/>
              <a:buNone/>
              <a:tabLst/>
              <a:defRPr/>
            </a:pPr>
            <a:r>
              <a:rPr kumimoji="0" lang="en-US" sz="9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sym typeface="Arial"/>
              </a:rPr>
              <a:t>Node</a:t>
            </a:r>
            <a:endParaRPr kumimoji="0" sz="9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206" name="Google Shape;923;p58">
            <a:extLst>
              <a:ext uri="{FF2B5EF4-FFF2-40B4-BE49-F238E27FC236}">
                <a16:creationId xmlns:a16="http://schemas.microsoft.com/office/drawing/2014/main" id="{AE7B87E0-317F-F043-ABD6-2EAE5999FBF2}"/>
              </a:ext>
            </a:extLst>
          </p:cNvPr>
          <p:cNvSpPr txBox="1"/>
          <p:nvPr/>
        </p:nvSpPr>
        <p:spPr>
          <a:xfrm>
            <a:off x="8250673" y="5729054"/>
            <a:ext cx="891300" cy="2865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rPr>
              <a:t>Worker</a:t>
            </a:r>
            <a:endParaRPr kumimoji="0" sz="19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pic>
        <p:nvPicPr>
          <p:cNvPr id="207" name="Google Shape;924;p58">
            <a:extLst>
              <a:ext uri="{FF2B5EF4-FFF2-40B4-BE49-F238E27FC236}">
                <a16:creationId xmlns:a16="http://schemas.microsoft.com/office/drawing/2014/main" id="{19C5F263-5A02-3147-8E9E-911EF5265046}"/>
              </a:ext>
            </a:extLst>
          </p:cNvPr>
          <p:cNvPicPr preferRelativeResize="0"/>
          <p:nvPr/>
        </p:nvPicPr>
        <p:blipFill rotWithShape="1">
          <a:blip r:embed="rId3">
            <a:alphaModFix/>
          </a:blip>
          <a:srcRect/>
          <a:stretch/>
        </p:blipFill>
        <p:spPr>
          <a:xfrm>
            <a:off x="8965463" y="5690648"/>
            <a:ext cx="258300" cy="339300"/>
          </a:xfrm>
          <a:prstGeom prst="rect">
            <a:avLst/>
          </a:prstGeom>
          <a:noFill/>
          <a:ln>
            <a:noFill/>
          </a:ln>
        </p:spPr>
      </p:pic>
      <p:pic>
        <p:nvPicPr>
          <p:cNvPr id="208" name="Google Shape;925;p58">
            <a:extLst>
              <a:ext uri="{FF2B5EF4-FFF2-40B4-BE49-F238E27FC236}">
                <a16:creationId xmlns:a16="http://schemas.microsoft.com/office/drawing/2014/main" id="{0A386E53-3B7B-DC44-863B-F21A8F2255C1}"/>
              </a:ext>
            </a:extLst>
          </p:cNvPr>
          <p:cNvPicPr preferRelativeResize="0"/>
          <p:nvPr/>
        </p:nvPicPr>
        <p:blipFill rotWithShape="1">
          <a:blip r:embed="rId5">
            <a:alphaModFix/>
          </a:blip>
          <a:srcRect/>
          <a:stretch/>
        </p:blipFill>
        <p:spPr>
          <a:xfrm>
            <a:off x="2636764" y="2622878"/>
            <a:ext cx="656700" cy="398700"/>
          </a:xfrm>
          <a:prstGeom prst="rect">
            <a:avLst/>
          </a:prstGeom>
          <a:noFill/>
          <a:ln>
            <a:noFill/>
          </a:ln>
        </p:spPr>
      </p:pic>
      <p:pic>
        <p:nvPicPr>
          <p:cNvPr id="209" name="Google Shape;926;p58">
            <a:extLst>
              <a:ext uri="{FF2B5EF4-FFF2-40B4-BE49-F238E27FC236}">
                <a16:creationId xmlns:a16="http://schemas.microsoft.com/office/drawing/2014/main" id="{3A43BBB8-83D4-1D43-8222-A13A59F8D1C2}"/>
              </a:ext>
            </a:extLst>
          </p:cNvPr>
          <p:cNvPicPr preferRelativeResize="0"/>
          <p:nvPr/>
        </p:nvPicPr>
        <p:blipFill rotWithShape="1">
          <a:blip r:embed="rId6">
            <a:alphaModFix/>
          </a:blip>
          <a:srcRect/>
          <a:stretch/>
        </p:blipFill>
        <p:spPr>
          <a:xfrm>
            <a:off x="7833767" y="2622879"/>
            <a:ext cx="656700" cy="398700"/>
          </a:xfrm>
          <a:prstGeom prst="rect">
            <a:avLst/>
          </a:prstGeom>
          <a:noFill/>
          <a:ln>
            <a:noFill/>
          </a:ln>
        </p:spPr>
      </p:pic>
      <p:sp>
        <p:nvSpPr>
          <p:cNvPr id="210" name="Google Shape;927;p58">
            <a:extLst>
              <a:ext uri="{FF2B5EF4-FFF2-40B4-BE49-F238E27FC236}">
                <a16:creationId xmlns:a16="http://schemas.microsoft.com/office/drawing/2014/main" id="{A523F5ED-2B10-684F-9472-4D6FAA263C5E}"/>
              </a:ext>
            </a:extLst>
          </p:cNvPr>
          <p:cNvSpPr txBox="1"/>
          <p:nvPr/>
        </p:nvSpPr>
        <p:spPr>
          <a:xfrm>
            <a:off x="2232563" y="3012249"/>
            <a:ext cx="1465200" cy="344400"/>
          </a:xfrm>
          <a:prstGeom prst="rect">
            <a:avLst/>
          </a:prstGeom>
          <a:noFill/>
          <a:ln>
            <a:noFill/>
          </a:ln>
        </p:spPr>
        <p:txBody>
          <a:bodyPr spcFirstLastPara="1" wrap="square" lIns="45700" tIns="45700" rIns="45700" bIns="45700" anchor="t" anchorCtr="0">
            <a:noAutofit/>
          </a:bodyPr>
          <a:lstStyle/>
          <a:p>
            <a:pPr marL="0" marR="0" lvl="0" indent="0" algn="ctr" defTabSz="914400" rtl="0" eaLnBrk="1" fontAlgn="auto" latinLnBrk="0" hangingPunct="1">
              <a:lnSpc>
                <a:spcPct val="100000"/>
              </a:lnSpc>
              <a:spcBef>
                <a:spcPts val="0"/>
              </a:spcBef>
              <a:spcAft>
                <a:spcPts val="0"/>
              </a:spcAft>
              <a:buClr>
                <a:srgbClr val="2F474F"/>
              </a:buClr>
              <a:buSzTx/>
              <a:buFont typeface="Arial"/>
              <a:buNone/>
              <a:tabLst/>
              <a:defRPr/>
            </a:pPr>
            <a:r>
              <a:rPr kumimoji="0" lang="en-US" sz="1300" b="0" i="0" u="none" strike="noStrike" kern="0" cap="none" spc="0" normalizeH="0" baseline="0" noProof="0">
                <a:ln>
                  <a:noFill/>
                </a:ln>
                <a:solidFill>
                  <a:srgbClr val="2F474F"/>
                </a:solidFill>
                <a:effectLst/>
                <a:uLnTx/>
                <a:uFillTx/>
                <a:latin typeface="Arial" panose="020B0604020202020204" pitchFamily="34" charset="0"/>
                <a:cs typeface="Arial" panose="020B0604020202020204" pitchFamily="34" charset="0"/>
                <a:sym typeface="Arial"/>
              </a:rPr>
              <a:t>.NET Dev Team</a:t>
            </a:r>
            <a:endParaRPr kumimoji="0" sz="1300" b="0" i="0" u="none" strike="noStrike" kern="0" cap="none" spc="0" normalizeH="0" baseline="0" noProof="0">
              <a:ln>
                <a:noFill/>
              </a:ln>
              <a:solidFill>
                <a:srgbClr val="2F474F"/>
              </a:solidFill>
              <a:effectLst/>
              <a:uLnTx/>
              <a:uFillTx/>
              <a:latin typeface="Arial" panose="020B0604020202020204" pitchFamily="34" charset="0"/>
              <a:cs typeface="Arial" panose="020B0604020202020204" pitchFamily="34" charset="0"/>
              <a:sym typeface="Arial"/>
            </a:endParaRPr>
          </a:p>
          <a:p>
            <a:pPr marL="0" marR="0" lvl="0" indent="0" algn="ctr" defTabSz="914400" rtl="0" eaLnBrk="1" fontAlgn="auto" latinLnBrk="0" hangingPunct="1">
              <a:lnSpc>
                <a:spcPct val="100000"/>
              </a:lnSpc>
              <a:spcBef>
                <a:spcPts val="0"/>
              </a:spcBef>
              <a:spcAft>
                <a:spcPts val="0"/>
              </a:spcAft>
              <a:buClr>
                <a:srgbClr val="2F474F"/>
              </a:buClr>
              <a:buSzTx/>
              <a:buFont typeface="Arial"/>
              <a:buNone/>
              <a:tabLst/>
              <a:defRPr/>
            </a:pPr>
            <a:r>
              <a:rPr kumimoji="0" lang="en-US" sz="1300" b="0" i="0" u="none" strike="noStrike" kern="0" cap="none" spc="0" normalizeH="0" baseline="0" noProof="0">
                <a:ln>
                  <a:noFill/>
                </a:ln>
                <a:solidFill>
                  <a:srgbClr val="2F474F"/>
                </a:solidFill>
                <a:effectLst/>
                <a:uLnTx/>
                <a:uFillTx/>
                <a:latin typeface="Arial" panose="020B0604020202020204" pitchFamily="34" charset="0"/>
                <a:cs typeface="Arial" panose="020B0604020202020204" pitchFamily="34" charset="0"/>
                <a:sym typeface="Arial"/>
              </a:rPr>
              <a:t>Using Swarm</a:t>
            </a:r>
            <a:endParaRPr kumimoji="0" sz="1300" b="0" i="0" u="none" strike="noStrike" kern="0" cap="none" spc="0" normalizeH="0" baseline="0" noProof="0">
              <a:ln>
                <a:noFill/>
              </a:ln>
              <a:solidFill>
                <a:srgbClr val="2F474F"/>
              </a:solidFill>
              <a:effectLst/>
              <a:uLnTx/>
              <a:uFillTx/>
              <a:latin typeface="Arial" panose="020B0604020202020204" pitchFamily="34" charset="0"/>
              <a:cs typeface="Arial" panose="020B0604020202020204" pitchFamily="34" charset="0"/>
              <a:sym typeface="Arial"/>
            </a:endParaRPr>
          </a:p>
        </p:txBody>
      </p:sp>
      <p:sp>
        <p:nvSpPr>
          <p:cNvPr id="211" name="Google Shape;928;p58">
            <a:extLst>
              <a:ext uri="{FF2B5EF4-FFF2-40B4-BE49-F238E27FC236}">
                <a16:creationId xmlns:a16="http://schemas.microsoft.com/office/drawing/2014/main" id="{B9BCDBFF-E4CA-1D45-B6FC-D11BA12B368D}"/>
              </a:ext>
            </a:extLst>
          </p:cNvPr>
          <p:cNvSpPr txBox="1"/>
          <p:nvPr/>
        </p:nvSpPr>
        <p:spPr>
          <a:xfrm>
            <a:off x="7429577" y="3042853"/>
            <a:ext cx="1465200" cy="283200"/>
          </a:xfrm>
          <a:prstGeom prst="rect">
            <a:avLst/>
          </a:prstGeom>
          <a:noFill/>
          <a:ln>
            <a:noFill/>
          </a:ln>
        </p:spPr>
        <p:txBody>
          <a:bodyPr spcFirstLastPara="1" wrap="square" lIns="45700" tIns="45700" rIns="45700" bIns="45700" anchor="t" anchorCtr="0">
            <a:noAutofit/>
          </a:bodyPr>
          <a:lstStyle/>
          <a:p>
            <a:pPr marL="0" marR="0" lvl="0" indent="0" algn="ctr" defTabSz="914400" rtl="0" eaLnBrk="1" fontAlgn="auto" latinLnBrk="0" hangingPunct="1">
              <a:lnSpc>
                <a:spcPct val="100000"/>
              </a:lnSpc>
              <a:spcBef>
                <a:spcPts val="0"/>
              </a:spcBef>
              <a:spcAft>
                <a:spcPts val="0"/>
              </a:spcAft>
              <a:buClr>
                <a:srgbClr val="2F474F"/>
              </a:buClr>
              <a:buSzTx/>
              <a:buFont typeface="Arial"/>
              <a:buNone/>
              <a:tabLst/>
              <a:defRPr/>
            </a:pPr>
            <a:r>
              <a:rPr kumimoji="0" lang="en-US" sz="1300" b="0" i="0" u="none" strike="noStrike" kern="0" cap="none" spc="0" normalizeH="0" baseline="0" noProof="0">
                <a:ln>
                  <a:noFill/>
                </a:ln>
                <a:solidFill>
                  <a:srgbClr val="2F474F"/>
                </a:solidFill>
                <a:effectLst/>
                <a:uLnTx/>
                <a:uFillTx/>
                <a:latin typeface="Arial" panose="020B0604020202020204" pitchFamily="34" charset="0"/>
                <a:cs typeface="Arial" panose="020B0604020202020204" pitchFamily="34" charset="0"/>
                <a:sym typeface="Arial"/>
              </a:rPr>
              <a:t>Java Dev Team using K8s</a:t>
            </a:r>
            <a:endParaRPr kumimoji="0" sz="13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pic>
        <p:nvPicPr>
          <p:cNvPr id="212" name="Google Shape;929;p58">
            <a:extLst>
              <a:ext uri="{FF2B5EF4-FFF2-40B4-BE49-F238E27FC236}">
                <a16:creationId xmlns:a16="http://schemas.microsoft.com/office/drawing/2014/main" id="{E3629B5D-98F3-1543-81EB-F0C1662EA4B9}"/>
              </a:ext>
            </a:extLst>
          </p:cNvPr>
          <p:cNvPicPr preferRelativeResize="0"/>
          <p:nvPr/>
        </p:nvPicPr>
        <p:blipFill rotWithShape="1">
          <a:blip r:embed="rId7">
            <a:alphaModFix/>
          </a:blip>
          <a:srcRect/>
          <a:stretch/>
        </p:blipFill>
        <p:spPr>
          <a:xfrm>
            <a:off x="5150933" y="1877178"/>
            <a:ext cx="694800" cy="422100"/>
          </a:xfrm>
          <a:prstGeom prst="rect">
            <a:avLst/>
          </a:prstGeom>
          <a:noFill/>
          <a:ln>
            <a:noFill/>
          </a:ln>
        </p:spPr>
      </p:pic>
      <p:pic>
        <p:nvPicPr>
          <p:cNvPr id="213" name="Google Shape;930;p58">
            <a:extLst>
              <a:ext uri="{FF2B5EF4-FFF2-40B4-BE49-F238E27FC236}">
                <a16:creationId xmlns:a16="http://schemas.microsoft.com/office/drawing/2014/main" id="{3CF1EF32-0782-364A-AB6E-487E2862B4D0}"/>
              </a:ext>
            </a:extLst>
          </p:cNvPr>
          <p:cNvPicPr preferRelativeResize="0"/>
          <p:nvPr/>
        </p:nvPicPr>
        <p:blipFill>
          <a:blip r:embed="rId8">
            <a:alphaModFix/>
          </a:blip>
          <a:stretch>
            <a:fillRect/>
          </a:stretch>
        </p:blipFill>
        <p:spPr>
          <a:xfrm>
            <a:off x="5176764" y="2611306"/>
            <a:ext cx="656801" cy="421945"/>
          </a:xfrm>
          <a:prstGeom prst="rect">
            <a:avLst/>
          </a:prstGeom>
          <a:noFill/>
          <a:ln>
            <a:noFill/>
          </a:ln>
        </p:spPr>
      </p:pic>
      <p:sp>
        <p:nvSpPr>
          <p:cNvPr id="214" name="Google Shape;931;p58">
            <a:extLst>
              <a:ext uri="{FF2B5EF4-FFF2-40B4-BE49-F238E27FC236}">
                <a16:creationId xmlns:a16="http://schemas.microsoft.com/office/drawing/2014/main" id="{9FE075C1-7B83-A049-A079-F154D89CE7C3}"/>
              </a:ext>
            </a:extLst>
          </p:cNvPr>
          <p:cNvSpPr txBox="1"/>
          <p:nvPr/>
        </p:nvSpPr>
        <p:spPr>
          <a:xfrm>
            <a:off x="4772563" y="3012249"/>
            <a:ext cx="1465200" cy="344400"/>
          </a:xfrm>
          <a:prstGeom prst="rect">
            <a:avLst/>
          </a:prstGeom>
          <a:noFill/>
          <a:ln>
            <a:noFill/>
          </a:ln>
        </p:spPr>
        <p:txBody>
          <a:bodyPr spcFirstLastPara="1" wrap="square" lIns="45700" tIns="45700" rIns="45700" bIns="45700" anchor="t" anchorCtr="0">
            <a:noAutofit/>
          </a:bodyPr>
          <a:lstStyle/>
          <a:p>
            <a:pPr marL="0" marR="0" lvl="0" indent="0" algn="ctr" defTabSz="914400" rtl="0" eaLnBrk="1" fontAlgn="auto" latinLnBrk="0" hangingPunct="1">
              <a:lnSpc>
                <a:spcPct val="100000"/>
              </a:lnSpc>
              <a:spcBef>
                <a:spcPts val="0"/>
              </a:spcBef>
              <a:spcAft>
                <a:spcPts val="0"/>
              </a:spcAft>
              <a:buClr>
                <a:srgbClr val="2F474F"/>
              </a:buClr>
              <a:buSzTx/>
              <a:buFont typeface="Arial"/>
              <a:buNone/>
              <a:tabLst/>
              <a:defRPr/>
            </a:pPr>
            <a:r>
              <a:rPr kumimoji="0" lang="en-US" sz="1300" b="0" i="0" u="none" strike="noStrike" kern="0" cap="none" spc="0" normalizeH="0" baseline="0" noProof="0">
                <a:ln>
                  <a:noFill/>
                </a:ln>
                <a:solidFill>
                  <a:srgbClr val="2F474F"/>
                </a:solidFill>
                <a:effectLst/>
                <a:uLnTx/>
                <a:uFillTx/>
                <a:latin typeface="Arial" panose="020B0604020202020204" pitchFamily="34" charset="0"/>
                <a:cs typeface="Arial" panose="020B0604020202020204" pitchFamily="34" charset="0"/>
                <a:sym typeface="Arial"/>
              </a:rPr>
              <a:t>Java Dev Team</a:t>
            </a:r>
            <a:endParaRPr kumimoji="0" sz="1300" b="0" i="0" u="none" strike="noStrike" kern="0" cap="none" spc="0" normalizeH="0" baseline="0" noProof="0">
              <a:ln>
                <a:noFill/>
              </a:ln>
              <a:solidFill>
                <a:srgbClr val="2F474F"/>
              </a:solidFill>
              <a:effectLst/>
              <a:uLnTx/>
              <a:uFillTx/>
              <a:latin typeface="Arial" panose="020B0604020202020204" pitchFamily="34" charset="0"/>
              <a:cs typeface="Arial" panose="020B0604020202020204" pitchFamily="34" charset="0"/>
              <a:sym typeface="Arial"/>
            </a:endParaRPr>
          </a:p>
          <a:p>
            <a:pPr marL="0" marR="0" lvl="0" indent="0" algn="ctr" defTabSz="914400" rtl="0" eaLnBrk="1" fontAlgn="auto" latinLnBrk="0" hangingPunct="1">
              <a:lnSpc>
                <a:spcPct val="100000"/>
              </a:lnSpc>
              <a:spcBef>
                <a:spcPts val="0"/>
              </a:spcBef>
              <a:spcAft>
                <a:spcPts val="0"/>
              </a:spcAft>
              <a:buClr>
                <a:srgbClr val="2F474F"/>
              </a:buClr>
              <a:buSzTx/>
              <a:buFont typeface="Arial"/>
              <a:buNone/>
              <a:tabLst/>
              <a:defRPr/>
            </a:pPr>
            <a:r>
              <a:rPr kumimoji="0" lang="en-US" sz="1300" b="0" i="0" u="none" strike="noStrike" kern="0" cap="none" spc="0" normalizeH="0" baseline="0" noProof="0">
                <a:ln>
                  <a:noFill/>
                </a:ln>
                <a:solidFill>
                  <a:srgbClr val="2F474F"/>
                </a:solidFill>
                <a:effectLst/>
                <a:uLnTx/>
                <a:uFillTx/>
                <a:latin typeface="Arial" panose="020B0604020202020204" pitchFamily="34" charset="0"/>
                <a:cs typeface="Arial" panose="020B0604020202020204" pitchFamily="34" charset="0"/>
                <a:sym typeface="Arial"/>
              </a:rPr>
              <a:t>Using Swarm</a:t>
            </a:r>
            <a:endParaRPr kumimoji="0" sz="1300" b="0" i="0" u="none" strike="noStrike" kern="0" cap="none" spc="0" normalizeH="0" baseline="0" noProof="0">
              <a:ln>
                <a:noFill/>
              </a:ln>
              <a:solidFill>
                <a:srgbClr val="2F474F"/>
              </a:solidFill>
              <a:effectLst/>
              <a:uLnTx/>
              <a:uFillTx/>
              <a:latin typeface="Arial" panose="020B0604020202020204" pitchFamily="34" charset="0"/>
              <a:cs typeface="Arial" panose="020B0604020202020204" pitchFamily="34" charset="0"/>
              <a:sym typeface="Arial"/>
            </a:endParaRPr>
          </a:p>
        </p:txBody>
      </p:sp>
      <p:sp>
        <p:nvSpPr>
          <p:cNvPr id="215" name="Google Shape;932;p58">
            <a:extLst>
              <a:ext uri="{FF2B5EF4-FFF2-40B4-BE49-F238E27FC236}">
                <a16:creationId xmlns:a16="http://schemas.microsoft.com/office/drawing/2014/main" id="{380E2AC4-48C7-2348-85FA-94E2AF9F1E6B}"/>
              </a:ext>
            </a:extLst>
          </p:cNvPr>
          <p:cNvSpPr txBox="1"/>
          <p:nvPr/>
        </p:nvSpPr>
        <p:spPr>
          <a:xfrm>
            <a:off x="4765729" y="2256216"/>
            <a:ext cx="1465200" cy="344400"/>
          </a:xfrm>
          <a:prstGeom prst="rect">
            <a:avLst/>
          </a:prstGeom>
          <a:noFill/>
          <a:ln>
            <a:noFill/>
          </a:ln>
        </p:spPr>
        <p:txBody>
          <a:bodyPr spcFirstLastPara="1" wrap="square" lIns="45700" tIns="45700" rIns="45700" bIns="45700" anchor="t" anchorCtr="0">
            <a:noAutofit/>
          </a:bodyPr>
          <a:lstStyle/>
          <a:p>
            <a:pPr marL="0" marR="0" lvl="0" indent="0" algn="ctr" defTabSz="914400" rtl="0" eaLnBrk="1" fontAlgn="auto" latinLnBrk="0" hangingPunct="1">
              <a:lnSpc>
                <a:spcPct val="100000"/>
              </a:lnSpc>
              <a:spcBef>
                <a:spcPts val="0"/>
              </a:spcBef>
              <a:spcAft>
                <a:spcPts val="0"/>
              </a:spcAft>
              <a:buClr>
                <a:srgbClr val="2F474F"/>
              </a:buClr>
              <a:buSzTx/>
              <a:buFont typeface="Arial"/>
              <a:buNone/>
              <a:tabLst/>
              <a:defRPr/>
            </a:pPr>
            <a:r>
              <a:rPr kumimoji="0" lang="en-US" sz="1300" b="0" i="0" u="none" strike="noStrike" kern="0" cap="none" spc="0" normalizeH="0" baseline="0" noProof="0">
                <a:ln>
                  <a:noFill/>
                </a:ln>
                <a:solidFill>
                  <a:srgbClr val="2F474F"/>
                </a:solidFill>
                <a:effectLst/>
                <a:uLnTx/>
                <a:uFillTx/>
                <a:latin typeface="Arial" panose="020B0604020202020204" pitchFamily="34" charset="0"/>
                <a:cs typeface="Arial" panose="020B0604020202020204" pitchFamily="34" charset="0"/>
                <a:sym typeface="Arial"/>
              </a:rPr>
              <a:t>Ops Team</a:t>
            </a:r>
            <a:endParaRPr kumimoji="0" sz="13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216" name="Google Shape;933;p58">
            <a:extLst>
              <a:ext uri="{FF2B5EF4-FFF2-40B4-BE49-F238E27FC236}">
                <a16:creationId xmlns:a16="http://schemas.microsoft.com/office/drawing/2014/main" id="{386F1F33-6BEC-4E42-9C72-F66AE3C09ACD}"/>
              </a:ext>
            </a:extLst>
          </p:cNvPr>
          <p:cNvSpPr/>
          <p:nvPr/>
        </p:nvSpPr>
        <p:spPr>
          <a:xfrm rot="5400000">
            <a:off x="5506017" y="1422359"/>
            <a:ext cx="121200" cy="7668300"/>
          </a:xfrm>
          <a:prstGeom prst="leftBracket">
            <a:avLst>
              <a:gd name="adj" fmla="val 23051"/>
            </a:avLst>
          </a:prstGeom>
          <a:noFill/>
          <a:ln w="2857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cxnSp>
        <p:nvCxnSpPr>
          <p:cNvPr id="217" name="Google Shape;934;p58">
            <a:extLst>
              <a:ext uri="{FF2B5EF4-FFF2-40B4-BE49-F238E27FC236}">
                <a16:creationId xmlns:a16="http://schemas.microsoft.com/office/drawing/2014/main" id="{A33D8117-515D-284C-AC98-1BEC68DD10C2}"/>
              </a:ext>
            </a:extLst>
          </p:cNvPr>
          <p:cNvCxnSpPr/>
          <p:nvPr/>
        </p:nvCxnSpPr>
        <p:spPr>
          <a:xfrm flipH="1">
            <a:off x="8184334" y="3647509"/>
            <a:ext cx="2700" cy="906000"/>
          </a:xfrm>
          <a:prstGeom prst="straightConnector1">
            <a:avLst/>
          </a:prstGeom>
          <a:noFill/>
          <a:ln w="9525" cap="flat" cmpd="sng">
            <a:solidFill>
              <a:srgbClr val="FFAB40"/>
            </a:solidFill>
            <a:prstDash val="solid"/>
            <a:round/>
            <a:headEnd type="triangle" w="med" len="med"/>
            <a:tailEnd type="triangle" w="med" len="med"/>
          </a:ln>
        </p:spPr>
      </p:cxnSp>
      <p:pic>
        <p:nvPicPr>
          <p:cNvPr id="218" name="Google Shape;935;p58">
            <a:extLst>
              <a:ext uri="{FF2B5EF4-FFF2-40B4-BE49-F238E27FC236}">
                <a16:creationId xmlns:a16="http://schemas.microsoft.com/office/drawing/2014/main" id="{A7950686-E389-A344-A6E1-4BB164F17308}"/>
              </a:ext>
            </a:extLst>
          </p:cNvPr>
          <p:cNvPicPr preferRelativeResize="0"/>
          <p:nvPr/>
        </p:nvPicPr>
        <p:blipFill>
          <a:blip r:embed="rId9">
            <a:alphaModFix/>
          </a:blip>
          <a:stretch>
            <a:fillRect/>
          </a:stretch>
        </p:blipFill>
        <p:spPr>
          <a:xfrm>
            <a:off x="2630234" y="4695918"/>
            <a:ext cx="557199" cy="463607"/>
          </a:xfrm>
          <a:prstGeom prst="rect">
            <a:avLst/>
          </a:prstGeom>
          <a:noFill/>
          <a:ln>
            <a:noFill/>
          </a:ln>
        </p:spPr>
      </p:pic>
      <p:pic>
        <p:nvPicPr>
          <p:cNvPr id="219" name="Google Shape;936;p58">
            <a:extLst>
              <a:ext uri="{FF2B5EF4-FFF2-40B4-BE49-F238E27FC236}">
                <a16:creationId xmlns:a16="http://schemas.microsoft.com/office/drawing/2014/main" id="{99EBE0BF-940F-954C-90F2-F5CEA8B22D0A}"/>
              </a:ext>
            </a:extLst>
          </p:cNvPr>
          <p:cNvPicPr preferRelativeResize="0"/>
          <p:nvPr/>
        </p:nvPicPr>
        <p:blipFill>
          <a:blip r:embed="rId9">
            <a:alphaModFix/>
          </a:blip>
          <a:stretch>
            <a:fillRect/>
          </a:stretch>
        </p:blipFill>
        <p:spPr>
          <a:xfrm>
            <a:off x="5264417" y="4695935"/>
            <a:ext cx="557199" cy="463607"/>
          </a:xfrm>
          <a:prstGeom prst="rect">
            <a:avLst/>
          </a:prstGeom>
          <a:noFill/>
          <a:ln>
            <a:noFill/>
          </a:ln>
        </p:spPr>
      </p:pic>
      <p:pic>
        <p:nvPicPr>
          <p:cNvPr id="220" name="Google Shape;937;p58">
            <a:extLst>
              <a:ext uri="{FF2B5EF4-FFF2-40B4-BE49-F238E27FC236}">
                <a16:creationId xmlns:a16="http://schemas.microsoft.com/office/drawing/2014/main" id="{509D1DA9-FA92-D347-AE66-CDACEC8F8913}"/>
              </a:ext>
            </a:extLst>
          </p:cNvPr>
          <p:cNvPicPr preferRelativeResize="0"/>
          <p:nvPr/>
        </p:nvPicPr>
        <p:blipFill>
          <a:blip r:embed="rId10">
            <a:alphaModFix/>
          </a:blip>
          <a:stretch>
            <a:fillRect/>
          </a:stretch>
        </p:blipFill>
        <p:spPr>
          <a:xfrm>
            <a:off x="7987367" y="4706684"/>
            <a:ext cx="418400" cy="418400"/>
          </a:xfrm>
          <a:prstGeom prst="rect">
            <a:avLst/>
          </a:prstGeom>
          <a:noFill/>
          <a:ln>
            <a:noFill/>
          </a:ln>
        </p:spPr>
      </p:pic>
      <p:cxnSp>
        <p:nvCxnSpPr>
          <p:cNvPr id="221" name="Google Shape;938;p58">
            <a:extLst>
              <a:ext uri="{FF2B5EF4-FFF2-40B4-BE49-F238E27FC236}">
                <a16:creationId xmlns:a16="http://schemas.microsoft.com/office/drawing/2014/main" id="{4C82BB44-8BAD-1244-B87B-6EF60EA37CC9}"/>
              </a:ext>
            </a:extLst>
          </p:cNvPr>
          <p:cNvCxnSpPr/>
          <p:nvPr/>
        </p:nvCxnSpPr>
        <p:spPr>
          <a:xfrm flipH="1">
            <a:off x="5553434" y="3661576"/>
            <a:ext cx="2700" cy="906000"/>
          </a:xfrm>
          <a:prstGeom prst="straightConnector1">
            <a:avLst/>
          </a:prstGeom>
          <a:noFill/>
          <a:ln w="9525" cap="flat" cmpd="sng">
            <a:solidFill>
              <a:srgbClr val="FFAB40"/>
            </a:solidFill>
            <a:prstDash val="solid"/>
            <a:round/>
            <a:headEnd type="triangle" w="med" len="med"/>
            <a:tailEnd type="triangle" w="med" len="med"/>
          </a:ln>
        </p:spPr>
      </p:cxnSp>
      <p:cxnSp>
        <p:nvCxnSpPr>
          <p:cNvPr id="222" name="Google Shape;939;p58">
            <a:extLst>
              <a:ext uri="{FF2B5EF4-FFF2-40B4-BE49-F238E27FC236}">
                <a16:creationId xmlns:a16="http://schemas.microsoft.com/office/drawing/2014/main" id="{9B5D5687-B486-124E-BE86-B1E2096A1949}"/>
              </a:ext>
            </a:extLst>
          </p:cNvPr>
          <p:cNvCxnSpPr/>
          <p:nvPr/>
        </p:nvCxnSpPr>
        <p:spPr>
          <a:xfrm flipH="1">
            <a:off x="2963867" y="3655792"/>
            <a:ext cx="2700" cy="906000"/>
          </a:xfrm>
          <a:prstGeom prst="straightConnector1">
            <a:avLst/>
          </a:prstGeom>
          <a:noFill/>
          <a:ln w="9525" cap="flat" cmpd="sng">
            <a:solidFill>
              <a:srgbClr val="FFAB40"/>
            </a:solidFill>
            <a:prstDash val="solid"/>
            <a:round/>
            <a:headEnd type="triangle" w="med" len="med"/>
            <a:tailEnd type="triangle" w="med" len="med"/>
          </a:ln>
        </p:spPr>
      </p:cxnSp>
    </p:spTree>
    <p:extLst>
      <p:ext uri="{BB962C8B-B14F-4D97-AF65-F5344CB8AC3E}">
        <p14:creationId xmlns:p14="http://schemas.microsoft.com/office/powerpoint/2010/main" val="1244410506"/>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175"/>
          <p:cNvSpPr txBox="1">
            <a:spLocks noGrp="1"/>
          </p:cNvSpPr>
          <p:nvPr>
            <p:ph type="title"/>
          </p:nvPr>
        </p:nvSpPr>
        <p:spPr>
          <a:xfrm>
            <a:off x="504550" y="368250"/>
            <a:ext cx="11115675" cy="653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2F474F"/>
              </a:buClr>
              <a:buFont typeface="Arial"/>
              <a:buNone/>
            </a:pPr>
            <a:r>
              <a:rPr lang="en-US" dirty="0"/>
              <a:t>Deploy Applications with Either Compose or Kubernetes YAML</a:t>
            </a:r>
            <a:endParaRPr dirty="0"/>
          </a:p>
        </p:txBody>
      </p:sp>
      <p:sp>
        <p:nvSpPr>
          <p:cNvPr id="1104" name="Google Shape;1104;p175"/>
          <p:cNvSpPr/>
          <p:nvPr/>
        </p:nvSpPr>
        <p:spPr>
          <a:xfrm>
            <a:off x="504550" y="1644425"/>
            <a:ext cx="1974948" cy="1422950"/>
          </a:xfrm>
          <a:prstGeom prst="flowChartDocumen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Arial"/>
                <a:ea typeface="Arial"/>
                <a:cs typeface="Arial"/>
                <a:sym typeface="Arial"/>
              </a:rPr>
              <a:t>Docker Compose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5" name="Google Shape;1105;p175"/>
          <p:cNvSpPr/>
          <p:nvPr/>
        </p:nvSpPr>
        <p:spPr>
          <a:xfrm>
            <a:off x="3053025" y="1644425"/>
            <a:ext cx="1974942" cy="1422954"/>
          </a:xfrm>
          <a:prstGeom prst="flowChartDocumen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Arial"/>
                <a:ea typeface="Arial"/>
                <a:cs typeface="Arial"/>
                <a:sym typeface="Arial"/>
              </a:rPr>
              <a:t>Kubernetes YAML</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1106" name="Google Shape;1106;p175"/>
          <p:cNvCxnSpPr>
            <a:stCxn id="1105" idx="2"/>
          </p:cNvCxnSpPr>
          <p:nvPr/>
        </p:nvCxnSpPr>
        <p:spPr>
          <a:xfrm rot="5400000">
            <a:off x="2856096" y="2987106"/>
            <a:ext cx="1198200" cy="1170600"/>
          </a:xfrm>
          <a:prstGeom prst="bentConnector3">
            <a:avLst>
              <a:gd name="adj1" fmla="val 56833"/>
            </a:avLst>
          </a:prstGeom>
          <a:noFill/>
          <a:ln w="9525" cap="flat" cmpd="sng">
            <a:solidFill>
              <a:srgbClr val="434343"/>
            </a:solidFill>
            <a:prstDash val="solid"/>
            <a:round/>
            <a:headEnd type="none" w="sm" len="sm"/>
            <a:tailEnd type="triangle" w="lg" len="lg"/>
          </a:ln>
        </p:spPr>
      </p:cxnSp>
      <p:sp>
        <p:nvSpPr>
          <p:cNvPr id="1107" name="Google Shape;1107;p175"/>
          <p:cNvSpPr/>
          <p:nvPr/>
        </p:nvSpPr>
        <p:spPr>
          <a:xfrm>
            <a:off x="440005" y="5311235"/>
            <a:ext cx="4889700" cy="359100"/>
          </a:xfrm>
          <a:prstGeom prst="roundRect">
            <a:avLst>
              <a:gd name="adj" fmla="val 16667"/>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1108" name="Google Shape;1108;p175"/>
          <p:cNvGrpSpPr/>
          <p:nvPr/>
        </p:nvGrpSpPr>
        <p:grpSpPr>
          <a:xfrm>
            <a:off x="2970977" y="4778990"/>
            <a:ext cx="1071420" cy="646983"/>
            <a:chOff x="3964355" y="4085355"/>
            <a:chExt cx="1037695" cy="558900"/>
          </a:xfrm>
        </p:grpSpPr>
        <p:sp>
          <p:nvSpPr>
            <p:cNvPr id="1109" name="Google Shape;1109;p175"/>
            <p:cNvSpPr/>
            <p:nvPr/>
          </p:nvSpPr>
          <p:spPr>
            <a:xfrm>
              <a:off x="3974850" y="4085355"/>
              <a:ext cx="1027200" cy="5589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1110" name="Google Shape;1110;p175"/>
            <p:cNvGrpSpPr/>
            <p:nvPr/>
          </p:nvGrpSpPr>
          <p:grpSpPr>
            <a:xfrm>
              <a:off x="3978653" y="4089445"/>
              <a:ext cx="699241" cy="199814"/>
              <a:chOff x="2329207" y="1698932"/>
              <a:chExt cx="823800" cy="219600"/>
            </a:xfrm>
          </p:grpSpPr>
          <p:sp>
            <p:nvSpPr>
              <p:cNvPr id="1111" name="Google Shape;1111;p175"/>
              <p:cNvSpPr/>
              <p:nvPr/>
            </p:nvSpPr>
            <p:spPr>
              <a:xfrm>
                <a:off x="2329207" y="1698932"/>
                <a:ext cx="8238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112" name="Google Shape;1112;p175"/>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113" name="Google Shape;1113;p175"/>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grpSp>
        <p:sp>
          <p:nvSpPr>
            <p:cNvPr id="1114" name="Google Shape;1114;p175"/>
            <p:cNvSpPr txBox="1"/>
            <p:nvPr/>
          </p:nvSpPr>
          <p:spPr>
            <a:xfrm>
              <a:off x="3964355" y="4121168"/>
              <a:ext cx="722100" cy="1608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US" sz="900" b="0" i="0" u="none" strike="noStrike" kern="0" cap="none" spc="0" normalizeH="0" baseline="0" noProof="0">
                  <a:ln>
                    <a:noFill/>
                  </a:ln>
                  <a:solidFill>
                    <a:srgbClr val="FFFFFF"/>
                  </a:solidFill>
                  <a:effectLst/>
                  <a:uLnTx/>
                  <a:uFillTx/>
                  <a:latin typeface="Arial"/>
                  <a:cs typeface="Arial"/>
                  <a:sym typeface="Arial"/>
                </a:rPr>
                <a:t>Node</a:t>
              </a:r>
              <a:endParaRPr kumimoji="0" sz="900" b="0" i="0" u="none" strike="noStrike" kern="0" cap="none" spc="0" normalizeH="0" baseline="0" noProof="0">
                <a:ln>
                  <a:noFill/>
                </a:ln>
                <a:solidFill>
                  <a:srgbClr val="FFFFFF"/>
                </a:solidFill>
                <a:effectLst/>
                <a:uLnTx/>
                <a:uFillTx/>
                <a:latin typeface="Arial"/>
                <a:ea typeface="Arial"/>
                <a:cs typeface="Arial"/>
                <a:sym typeface="Arial"/>
              </a:endParaRPr>
            </a:p>
          </p:txBody>
        </p:sp>
      </p:grpSp>
      <p:grpSp>
        <p:nvGrpSpPr>
          <p:cNvPr id="1115" name="Google Shape;1115;p175"/>
          <p:cNvGrpSpPr/>
          <p:nvPr/>
        </p:nvGrpSpPr>
        <p:grpSpPr>
          <a:xfrm>
            <a:off x="4175136" y="4778989"/>
            <a:ext cx="1071420" cy="646983"/>
            <a:chOff x="3964355" y="4085355"/>
            <a:chExt cx="1037695" cy="558900"/>
          </a:xfrm>
        </p:grpSpPr>
        <p:sp>
          <p:nvSpPr>
            <p:cNvPr id="1116" name="Google Shape;1116;p175"/>
            <p:cNvSpPr/>
            <p:nvPr/>
          </p:nvSpPr>
          <p:spPr>
            <a:xfrm>
              <a:off x="3974850" y="4085355"/>
              <a:ext cx="1027200" cy="5589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1117" name="Google Shape;1117;p175"/>
            <p:cNvGrpSpPr/>
            <p:nvPr/>
          </p:nvGrpSpPr>
          <p:grpSpPr>
            <a:xfrm>
              <a:off x="3978653" y="4089445"/>
              <a:ext cx="699241" cy="199814"/>
              <a:chOff x="2329207" y="1698932"/>
              <a:chExt cx="823800" cy="219600"/>
            </a:xfrm>
          </p:grpSpPr>
          <p:sp>
            <p:nvSpPr>
              <p:cNvPr id="1118" name="Google Shape;1118;p175"/>
              <p:cNvSpPr/>
              <p:nvPr/>
            </p:nvSpPr>
            <p:spPr>
              <a:xfrm>
                <a:off x="2329207" y="1698932"/>
                <a:ext cx="8238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119" name="Google Shape;1119;p175"/>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120" name="Google Shape;1120;p175"/>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grpSp>
        <p:sp>
          <p:nvSpPr>
            <p:cNvPr id="1121" name="Google Shape;1121;p175"/>
            <p:cNvSpPr txBox="1"/>
            <p:nvPr/>
          </p:nvSpPr>
          <p:spPr>
            <a:xfrm>
              <a:off x="3964355" y="4121168"/>
              <a:ext cx="722100" cy="1608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US" sz="900" b="0" i="0" u="none" strike="noStrike" kern="0" cap="none" spc="0" normalizeH="0" baseline="0" noProof="0">
                  <a:ln>
                    <a:noFill/>
                  </a:ln>
                  <a:solidFill>
                    <a:srgbClr val="FFFFFF"/>
                  </a:solidFill>
                  <a:effectLst/>
                  <a:uLnTx/>
                  <a:uFillTx/>
                  <a:latin typeface="Arial"/>
                  <a:cs typeface="Arial"/>
                  <a:sym typeface="Arial"/>
                </a:rPr>
                <a:t>Node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22" name="Google Shape;1122;p175"/>
          <p:cNvGrpSpPr/>
          <p:nvPr/>
        </p:nvGrpSpPr>
        <p:grpSpPr>
          <a:xfrm>
            <a:off x="606500" y="4795014"/>
            <a:ext cx="1071420" cy="646983"/>
            <a:chOff x="4917784" y="5251936"/>
            <a:chExt cx="1071420" cy="646983"/>
          </a:xfrm>
        </p:grpSpPr>
        <p:grpSp>
          <p:nvGrpSpPr>
            <p:cNvPr id="1123" name="Google Shape;1123;p175"/>
            <p:cNvGrpSpPr/>
            <p:nvPr/>
          </p:nvGrpSpPr>
          <p:grpSpPr>
            <a:xfrm>
              <a:off x="4917784" y="5251936"/>
              <a:ext cx="1071420" cy="646983"/>
              <a:chOff x="3964355" y="4085355"/>
              <a:chExt cx="1037695" cy="558900"/>
            </a:xfrm>
          </p:grpSpPr>
          <p:sp>
            <p:nvSpPr>
              <p:cNvPr id="1124" name="Google Shape;1124;p175"/>
              <p:cNvSpPr/>
              <p:nvPr/>
            </p:nvSpPr>
            <p:spPr>
              <a:xfrm>
                <a:off x="3974850" y="4085355"/>
                <a:ext cx="1027200" cy="5589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1125" name="Google Shape;1125;p175"/>
              <p:cNvGrpSpPr/>
              <p:nvPr/>
            </p:nvGrpSpPr>
            <p:grpSpPr>
              <a:xfrm>
                <a:off x="3978653" y="4089445"/>
                <a:ext cx="699241" cy="199814"/>
                <a:chOff x="2329207" y="1698932"/>
                <a:chExt cx="823800" cy="219600"/>
              </a:xfrm>
            </p:grpSpPr>
            <p:sp>
              <p:nvSpPr>
                <p:cNvPr id="1126" name="Google Shape;1126;p175"/>
                <p:cNvSpPr/>
                <p:nvPr/>
              </p:nvSpPr>
              <p:spPr>
                <a:xfrm>
                  <a:off x="2329207" y="1698932"/>
                  <a:ext cx="8238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127" name="Google Shape;1127;p175"/>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128" name="Google Shape;1128;p175"/>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grpSp>
          <p:sp>
            <p:nvSpPr>
              <p:cNvPr id="1129" name="Google Shape;1129;p175"/>
              <p:cNvSpPr txBox="1"/>
              <p:nvPr/>
            </p:nvSpPr>
            <p:spPr>
              <a:xfrm>
                <a:off x="3964355" y="4121168"/>
                <a:ext cx="722100" cy="1608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US" sz="900" b="0" i="0" u="none" strike="noStrike" kern="0" cap="none" spc="0" normalizeH="0" baseline="0" noProof="0">
                    <a:ln>
                      <a:noFill/>
                    </a:ln>
                    <a:solidFill>
                      <a:srgbClr val="FFFFFF"/>
                    </a:solidFill>
                    <a:effectLst/>
                    <a:uLnTx/>
                    <a:uFillTx/>
                    <a:latin typeface="Arial"/>
                    <a:cs typeface="Arial"/>
                    <a:sym typeface="Arial"/>
                  </a:rPr>
                  <a:t>Node</a:t>
                </a:r>
                <a:endParaRPr kumimoji="0" sz="900" b="0" i="0" u="none" strike="noStrike" kern="0" cap="none" spc="0" normalizeH="0" baseline="0" noProof="0">
                  <a:ln>
                    <a:noFill/>
                  </a:ln>
                  <a:solidFill>
                    <a:srgbClr val="FFFFFF"/>
                  </a:solidFill>
                  <a:effectLst/>
                  <a:uLnTx/>
                  <a:uFillTx/>
                  <a:latin typeface="Arial"/>
                  <a:ea typeface="Arial"/>
                  <a:cs typeface="Arial"/>
                  <a:sym typeface="Arial"/>
                </a:endParaRPr>
              </a:p>
            </p:txBody>
          </p:sp>
        </p:grpSp>
        <p:pic>
          <p:nvPicPr>
            <p:cNvPr id="1130" name="Google Shape;1130;p175"/>
            <p:cNvPicPr preferRelativeResize="0"/>
            <p:nvPr/>
          </p:nvPicPr>
          <p:blipFill rotWithShape="1">
            <a:blip r:embed="rId3">
              <a:alphaModFix/>
            </a:blip>
            <a:srcRect/>
            <a:stretch/>
          </p:blipFill>
          <p:spPr>
            <a:xfrm>
              <a:off x="5304653" y="5544713"/>
              <a:ext cx="287605" cy="337953"/>
            </a:xfrm>
            <a:prstGeom prst="rect">
              <a:avLst/>
            </a:prstGeom>
            <a:noFill/>
            <a:ln>
              <a:noFill/>
            </a:ln>
          </p:spPr>
        </p:pic>
      </p:grpSp>
      <p:grpSp>
        <p:nvGrpSpPr>
          <p:cNvPr id="1131" name="Google Shape;1131;p175"/>
          <p:cNvGrpSpPr/>
          <p:nvPr/>
        </p:nvGrpSpPr>
        <p:grpSpPr>
          <a:xfrm>
            <a:off x="1766834" y="4795013"/>
            <a:ext cx="1071420" cy="646983"/>
            <a:chOff x="3964355" y="4085355"/>
            <a:chExt cx="1037695" cy="558900"/>
          </a:xfrm>
        </p:grpSpPr>
        <p:sp>
          <p:nvSpPr>
            <p:cNvPr id="1132" name="Google Shape;1132;p175"/>
            <p:cNvSpPr/>
            <p:nvPr/>
          </p:nvSpPr>
          <p:spPr>
            <a:xfrm>
              <a:off x="3974850" y="4085355"/>
              <a:ext cx="1027200" cy="558900"/>
            </a:xfrm>
            <a:prstGeom prst="roundRect">
              <a:avLst>
                <a:gd name="adj" fmla="val 4877"/>
              </a:avLst>
            </a:prstGeom>
            <a:solidFill>
              <a:srgbClr val="E0E4E7"/>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1133" name="Google Shape;1133;p175"/>
            <p:cNvGrpSpPr/>
            <p:nvPr/>
          </p:nvGrpSpPr>
          <p:grpSpPr>
            <a:xfrm>
              <a:off x="3978653" y="4089445"/>
              <a:ext cx="699241" cy="199814"/>
              <a:chOff x="2329207" y="1698932"/>
              <a:chExt cx="823800" cy="219600"/>
            </a:xfrm>
          </p:grpSpPr>
          <p:sp>
            <p:nvSpPr>
              <p:cNvPr id="1134" name="Google Shape;1134;p175"/>
              <p:cNvSpPr/>
              <p:nvPr/>
            </p:nvSpPr>
            <p:spPr>
              <a:xfrm>
                <a:off x="2329207" y="1698932"/>
                <a:ext cx="823800" cy="219600"/>
              </a:xfrm>
              <a:prstGeom prst="roundRect">
                <a:avLst>
                  <a:gd name="adj" fmla="val 14036"/>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135" name="Google Shape;1135;p175"/>
              <p:cNvSpPr/>
              <p:nvPr/>
            </p:nvSpPr>
            <p:spPr>
              <a:xfrm>
                <a:off x="2812507" y="16989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136" name="Google Shape;1136;p175"/>
              <p:cNvSpPr/>
              <p:nvPr/>
            </p:nvSpPr>
            <p:spPr>
              <a:xfrm>
                <a:off x="2329207" y="1838432"/>
                <a:ext cx="149400" cy="80100"/>
              </a:xfrm>
              <a:prstGeom prst="rect">
                <a:avLst/>
              </a:prstGeom>
              <a:solidFill>
                <a:srgbClr val="044A70"/>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grpSp>
        <p:sp>
          <p:nvSpPr>
            <p:cNvPr id="1137" name="Google Shape;1137;p175"/>
            <p:cNvSpPr txBox="1"/>
            <p:nvPr/>
          </p:nvSpPr>
          <p:spPr>
            <a:xfrm>
              <a:off x="3964355" y="4121168"/>
              <a:ext cx="722100" cy="160800"/>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US" sz="900" b="0" i="0" u="none" strike="noStrike" kern="0" cap="none" spc="0" normalizeH="0" baseline="0" noProof="0">
                  <a:ln>
                    <a:noFill/>
                  </a:ln>
                  <a:solidFill>
                    <a:srgbClr val="FFFFFF"/>
                  </a:solidFill>
                  <a:effectLst/>
                  <a:uLnTx/>
                  <a:uFillTx/>
                  <a:latin typeface="Arial"/>
                  <a:cs typeface="Arial"/>
                  <a:sym typeface="Arial"/>
                </a:rPr>
                <a:t>Node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138" name="Google Shape;1138;p175"/>
          <p:cNvSpPr/>
          <p:nvPr/>
        </p:nvSpPr>
        <p:spPr>
          <a:xfrm rot="-684604">
            <a:off x="1820086" y="4330480"/>
            <a:ext cx="841634" cy="37336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95E5"/>
              </a:solidFill>
              <a:effectLst/>
              <a:uLnTx/>
              <a:uFillTx/>
              <a:latin typeface="Arial"/>
              <a:ea typeface="Arial"/>
              <a:cs typeface="Arial"/>
              <a:sym typeface="Arial"/>
            </a:endParaRPr>
          </a:p>
        </p:txBody>
      </p:sp>
      <p:sp>
        <p:nvSpPr>
          <p:cNvPr id="1139" name="Google Shape;1139;p175"/>
          <p:cNvSpPr/>
          <p:nvPr/>
        </p:nvSpPr>
        <p:spPr>
          <a:xfrm rot="-684604">
            <a:off x="3031503" y="4324343"/>
            <a:ext cx="841634" cy="37336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95E5"/>
              </a:solidFill>
              <a:effectLst/>
              <a:uLnTx/>
              <a:uFillTx/>
              <a:latin typeface="Arial"/>
              <a:ea typeface="Arial"/>
              <a:cs typeface="Arial"/>
              <a:sym typeface="Arial"/>
            </a:endParaRPr>
          </a:p>
        </p:txBody>
      </p:sp>
      <p:grpSp>
        <p:nvGrpSpPr>
          <p:cNvPr id="1140" name="Google Shape;1140;p175"/>
          <p:cNvGrpSpPr/>
          <p:nvPr/>
        </p:nvGrpSpPr>
        <p:grpSpPr>
          <a:xfrm>
            <a:off x="3767823" y="2095707"/>
            <a:ext cx="545456" cy="520384"/>
            <a:chOff x="2114360" y="3051161"/>
            <a:chExt cx="704815" cy="672418"/>
          </a:xfrm>
        </p:grpSpPr>
        <p:sp>
          <p:nvSpPr>
            <p:cNvPr id="1141" name="Google Shape;1141;p175"/>
            <p:cNvSpPr/>
            <p:nvPr/>
          </p:nvSpPr>
          <p:spPr>
            <a:xfrm>
              <a:off x="2211150" y="3156626"/>
              <a:ext cx="512064" cy="514878"/>
            </a:xfrm>
            <a:prstGeom prst="ellipse">
              <a:avLst/>
            </a:prstGeom>
            <a:noFill/>
            <a:ln w="9525" cap="flat" cmpd="sng">
              <a:solidFill>
                <a:srgbClr val="F15B25"/>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FFFFFF"/>
                </a:solidFill>
                <a:effectLst/>
                <a:uLnTx/>
                <a:uFillTx/>
                <a:latin typeface="Arial"/>
                <a:ea typeface="Arial"/>
                <a:cs typeface="Arial"/>
                <a:sym typeface="Arial"/>
              </a:endParaRPr>
            </a:p>
          </p:txBody>
        </p:sp>
        <p:grpSp>
          <p:nvGrpSpPr>
            <p:cNvPr id="1142" name="Google Shape;1142;p175"/>
            <p:cNvGrpSpPr/>
            <p:nvPr/>
          </p:nvGrpSpPr>
          <p:grpSpPr>
            <a:xfrm>
              <a:off x="2114360" y="3444417"/>
              <a:ext cx="279161" cy="279162"/>
              <a:chOff x="-4901926" y="-20638"/>
              <a:chExt cx="442912" cy="442912"/>
            </a:xfrm>
          </p:grpSpPr>
          <p:sp>
            <p:nvSpPr>
              <p:cNvPr id="1143" name="Google Shape;1143;p175"/>
              <p:cNvSpPr/>
              <p:nvPr/>
            </p:nvSpPr>
            <p:spPr>
              <a:xfrm>
                <a:off x="-4901926" y="-20638"/>
                <a:ext cx="442912" cy="442912"/>
              </a:xfrm>
              <a:custGeom>
                <a:avLst/>
                <a:gdLst/>
                <a:ahLst/>
                <a:cxnLst/>
                <a:rect l="l" t="t" r="r" b="b"/>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rgbClr val="F15B25"/>
                </a:solidFill>
                <a:prstDash val="solid"/>
                <a:miter lim="8000"/>
                <a:headEnd type="none" w="sm" len="sm"/>
                <a:tailEnd type="none" w="sm" len="sm"/>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1144" name="Google Shape;1144;p175"/>
              <p:cNvCxnSpPr/>
              <p:nvPr/>
            </p:nvCxnSpPr>
            <p:spPr>
              <a:xfrm rot="10800000">
                <a:off x="-4779687" y="77787"/>
                <a:ext cx="0" cy="222250"/>
              </a:xfrm>
              <a:prstGeom prst="straightConnector1">
                <a:avLst/>
              </a:prstGeom>
              <a:noFill/>
              <a:ln w="9525" cap="rnd" cmpd="sng">
                <a:solidFill>
                  <a:srgbClr val="F15B25"/>
                </a:solidFill>
                <a:prstDash val="solid"/>
                <a:round/>
                <a:headEnd type="none" w="sm" len="sm"/>
                <a:tailEnd type="none" w="sm" len="sm"/>
              </a:ln>
            </p:spPr>
          </p:cxnSp>
          <p:cxnSp>
            <p:nvCxnSpPr>
              <p:cNvPr id="1145" name="Google Shape;1145;p175"/>
              <p:cNvCxnSpPr/>
              <p:nvPr/>
            </p:nvCxnSpPr>
            <p:spPr>
              <a:xfrm rot="10800000">
                <a:off x="-4711426" y="77787"/>
                <a:ext cx="0" cy="222250"/>
              </a:xfrm>
              <a:prstGeom prst="straightConnector1">
                <a:avLst/>
              </a:prstGeom>
              <a:noFill/>
              <a:ln w="9525" cap="rnd" cmpd="sng">
                <a:solidFill>
                  <a:srgbClr val="F15B25"/>
                </a:solidFill>
                <a:prstDash val="solid"/>
                <a:round/>
                <a:headEnd type="none" w="sm" len="sm"/>
                <a:tailEnd type="none" w="sm" len="sm"/>
              </a:ln>
            </p:spPr>
          </p:cxnSp>
          <p:cxnSp>
            <p:nvCxnSpPr>
              <p:cNvPr id="1146" name="Google Shape;1146;p175"/>
              <p:cNvCxnSpPr/>
              <p:nvPr/>
            </p:nvCxnSpPr>
            <p:spPr>
              <a:xfrm rot="10800000">
                <a:off x="-4649512" y="77787"/>
                <a:ext cx="0" cy="222250"/>
              </a:xfrm>
              <a:prstGeom prst="straightConnector1">
                <a:avLst/>
              </a:prstGeom>
              <a:noFill/>
              <a:ln w="9525" cap="rnd" cmpd="sng">
                <a:solidFill>
                  <a:srgbClr val="F15B25"/>
                </a:solidFill>
                <a:prstDash val="solid"/>
                <a:round/>
                <a:headEnd type="none" w="sm" len="sm"/>
                <a:tailEnd type="none" w="sm" len="sm"/>
              </a:ln>
            </p:spPr>
          </p:cxnSp>
          <p:cxnSp>
            <p:nvCxnSpPr>
              <p:cNvPr id="1147" name="Google Shape;1147;p175"/>
              <p:cNvCxnSpPr/>
              <p:nvPr/>
            </p:nvCxnSpPr>
            <p:spPr>
              <a:xfrm rot="10800000">
                <a:off x="-4581251" y="77787"/>
                <a:ext cx="0" cy="222250"/>
              </a:xfrm>
              <a:prstGeom prst="straightConnector1">
                <a:avLst/>
              </a:prstGeom>
              <a:noFill/>
              <a:ln w="9525" cap="rnd" cmpd="sng">
                <a:solidFill>
                  <a:srgbClr val="F15B25"/>
                </a:solidFill>
                <a:prstDash val="solid"/>
                <a:round/>
                <a:headEnd type="none" w="sm" len="sm"/>
                <a:tailEnd type="none" w="sm" len="sm"/>
              </a:ln>
            </p:spPr>
          </p:cxnSp>
        </p:grpSp>
        <p:grpSp>
          <p:nvGrpSpPr>
            <p:cNvPr id="1148" name="Google Shape;1148;p175"/>
            <p:cNvGrpSpPr/>
            <p:nvPr/>
          </p:nvGrpSpPr>
          <p:grpSpPr>
            <a:xfrm>
              <a:off x="2540014" y="3433349"/>
              <a:ext cx="279161" cy="279162"/>
              <a:chOff x="-4901926" y="-20638"/>
              <a:chExt cx="442912" cy="442912"/>
            </a:xfrm>
          </p:grpSpPr>
          <p:sp>
            <p:nvSpPr>
              <p:cNvPr id="1149" name="Google Shape;1149;p175"/>
              <p:cNvSpPr/>
              <p:nvPr/>
            </p:nvSpPr>
            <p:spPr>
              <a:xfrm>
                <a:off x="-4901926" y="-20638"/>
                <a:ext cx="442912" cy="442912"/>
              </a:xfrm>
              <a:custGeom>
                <a:avLst/>
                <a:gdLst/>
                <a:ahLst/>
                <a:cxnLst/>
                <a:rect l="l" t="t" r="r" b="b"/>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rgbClr val="F15B25"/>
                </a:solidFill>
                <a:prstDash val="solid"/>
                <a:miter lim="8000"/>
                <a:headEnd type="none" w="sm" len="sm"/>
                <a:tailEnd type="none" w="sm" len="sm"/>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1150" name="Google Shape;1150;p175"/>
              <p:cNvCxnSpPr/>
              <p:nvPr/>
            </p:nvCxnSpPr>
            <p:spPr>
              <a:xfrm rot="10800000">
                <a:off x="-4779687" y="77787"/>
                <a:ext cx="0" cy="222250"/>
              </a:xfrm>
              <a:prstGeom prst="straightConnector1">
                <a:avLst/>
              </a:prstGeom>
              <a:noFill/>
              <a:ln w="9525" cap="rnd" cmpd="sng">
                <a:solidFill>
                  <a:srgbClr val="F15B25"/>
                </a:solidFill>
                <a:prstDash val="solid"/>
                <a:round/>
                <a:headEnd type="none" w="sm" len="sm"/>
                <a:tailEnd type="none" w="sm" len="sm"/>
              </a:ln>
            </p:spPr>
          </p:cxnSp>
          <p:cxnSp>
            <p:nvCxnSpPr>
              <p:cNvPr id="1151" name="Google Shape;1151;p175"/>
              <p:cNvCxnSpPr/>
              <p:nvPr/>
            </p:nvCxnSpPr>
            <p:spPr>
              <a:xfrm rot="10800000">
                <a:off x="-4711426" y="77787"/>
                <a:ext cx="0" cy="222250"/>
              </a:xfrm>
              <a:prstGeom prst="straightConnector1">
                <a:avLst/>
              </a:prstGeom>
              <a:noFill/>
              <a:ln w="9525" cap="rnd" cmpd="sng">
                <a:solidFill>
                  <a:srgbClr val="F15B25"/>
                </a:solidFill>
                <a:prstDash val="solid"/>
                <a:round/>
                <a:headEnd type="none" w="sm" len="sm"/>
                <a:tailEnd type="none" w="sm" len="sm"/>
              </a:ln>
            </p:spPr>
          </p:cxnSp>
          <p:cxnSp>
            <p:nvCxnSpPr>
              <p:cNvPr id="1152" name="Google Shape;1152;p175"/>
              <p:cNvCxnSpPr/>
              <p:nvPr/>
            </p:nvCxnSpPr>
            <p:spPr>
              <a:xfrm rot="10800000">
                <a:off x="-4649512" y="77787"/>
                <a:ext cx="0" cy="222250"/>
              </a:xfrm>
              <a:prstGeom prst="straightConnector1">
                <a:avLst/>
              </a:prstGeom>
              <a:noFill/>
              <a:ln w="9525" cap="rnd" cmpd="sng">
                <a:solidFill>
                  <a:srgbClr val="F15B25"/>
                </a:solidFill>
                <a:prstDash val="solid"/>
                <a:round/>
                <a:headEnd type="none" w="sm" len="sm"/>
                <a:tailEnd type="none" w="sm" len="sm"/>
              </a:ln>
            </p:spPr>
          </p:cxnSp>
          <p:cxnSp>
            <p:nvCxnSpPr>
              <p:cNvPr id="1153" name="Google Shape;1153;p175"/>
              <p:cNvCxnSpPr/>
              <p:nvPr/>
            </p:nvCxnSpPr>
            <p:spPr>
              <a:xfrm rot="10800000">
                <a:off x="-4581251" y="77787"/>
                <a:ext cx="0" cy="222250"/>
              </a:xfrm>
              <a:prstGeom prst="straightConnector1">
                <a:avLst/>
              </a:prstGeom>
              <a:noFill/>
              <a:ln w="9525" cap="rnd" cmpd="sng">
                <a:solidFill>
                  <a:srgbClr val="F15B25"/>
                </a:solidFill>
                <a:prstDash val="solid"/>
                <a:round/>
                <a:headEnd type="none" w="sm" len="sm"/>
                <a:tailEnd type="none" w="sm" len="sm"/>
              </a:ln>
            </p:spPr>
          </p:cxnSp>
        </p:grpSp>
        <p:grpSp>
          <p:nvGrpSpPr>
            <p:cNvPr id="1154" name="Google Shape;1154;p175"/>
            <p:cNvGrpSpPr/>
            <p:nvPr/>
          </p:nvGrpSpPr>
          <p:grpSpPr>
            <a:xfrm>
              <a:off x="2338080" y="3051161"/>
              <a:ext cx="279161" cy="279162"/>
              <a:chOff x="-4901926" y="-20638"/>
              <a:chExt cx="442912" cy="442912"/>
            </a:xfrm>
          </p:grpSpPr>
          <p:sp>
            <p:nvSpPr>
              <p:cNvPr id="1155" name="Google Shape;1155;p175"/>
              <p:cNvSpPr/>
              <p:nvPr/>
            </p:nvSpPr>
            <p:spPr>
              <a:xfrm>
                <a:off x="-4901926" y="-20638"/>
                <a:ext cx="442912" cy="442912"/>
              </a:xfrm>
              <a:custGeom>
                <a:avLst/>
                <a:gdLst/>
                <a:ahLst/>
                <a:cxnLst/>
                <a:rect l="l" t="t" r="r" b="b"/>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rgbClr val="F15B25"/>
                </a:solidFill>
                <a:prstDash val="solid"/>
                <a:miter lim="8000"/>
                <a:headEnd type="none" w="sm" len="sm"/>
                <a:tailEnd type="none" w="sm" len="sm"/>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1156" name="Google Shape;1156;p175"/>
              <p:cNvCxnSpPr/>
              <p:nvPr/>
            </p:nvCxnSpPr>
            <p:spPr>
              <a:xfrm rot="10800000">
                <a:off x="-4779687" y="77787"/>
                <a:ext cx="0" cy="222250"/>
              </a:xfrm>
              <a:prstGeom prst="straightConnector1">
                <a:avLst/>
              </a:prstGeom>
              <a:noFill/>
              <a:ln w="9525" cap="rnd" cmpd="sng">
                <a:solidFill>
                  <a:srgbClr val="F15B25"/>
                </a:solidFill>
                <a:prstDash val="solid"/>
                <a:round/>
                <a:headEnd type="none" w="sm" len="sm"/>
                <a:tailEnd type="none" w="sm" len="sm"/>
              </a:ln>
            </p:spPr>
          </p:cxnSp>
          <p:cxnSp>
            <p:nvCxnSpPr>
              <p:cNvPr id="1157" name="Google Shape;1157;p175"/>
              <p:cNvCxnSpPr/>
              <p:nvPr/>
            </p:nvCxnSpPr>
            <p:spPr>
              <a:xfrm rot="10800000">
                <a:off x="-4711426" y="77787"/>
                <a:ext cx="0" cy="222250"/>
              </a:xfrm>
              <a:prstGeom prst="straightConnector1">
                <a:avLst/>
              </a:prstGeom>
              <a:noFill/>
              <a:ln w="9525" cap="rnd" cmpd="sng">
                <a:solidFill>
                  <a:srgbClr val="F15B25"/>
                </a:solidFill>
                <a:prstDash val="solid"/>
                <a:round/>
                <a:headEnd type="none" w="sm" len="sm"/>
                <a:tailEnd type="none" w="sm" len="sm"/>
              </a:ln>
            </p:spPr>
          </p:cxnSp>
          <p:cxnSp>
            <p:nvCxnSpPr>
              <p:cNvPr id="1158" name="Google Shape;1158;p175"/>
              <p:cNvCxnSpPr/>
              <p:nvPr/>
            </p:nvCxnSpPr>
            <p:spPr>
              <a:xfrm rot="10800000">
                <a:off x="-4649512" y="77787"/>
                <a:ext cx="0" cy="222250"/>
              </a:xfrm>
              <a:prstGeom prst="straightConnector1">
                <a:avLst/>
              </a:prstGeom>
              <a:noFill/>
              <a:ln w="9525" cap="rnd" cmpd="sng">
                <a:solidFill>
                  <a:srgbClr val="F15B25"/>
                </a:solidFill>
                <a:prstDash val="solid"/>
                <a:round/>
                <a:headEnd type="none" w="sm" len="sm"/>
                <a:tailEnd type="none" w="sm" len="sm"/>
              </a:ln>
            </p:spPr>
          </p:cxnSp>
          <p:cxnSp>
            <p:nvCxnSpPr>
              <p:cNvPr id="1159" name="Google Shape;1159;p175"/>
              <p:cNvCxnSpPr/>
              <p:nvPr/>
            </p:nvCxnSpPr>
            <p:spPr>
              <a:xfrm rot="10800000">
                <a:off x="-4581251" y="77787"/>
                <a:ext cx="0" cy="222250"/>
              </a:xfrm>
              <a:prstGeom prst="straightConnector1">
                <a:avLst/>
              </a:prstGeom>
              <a:noFill/>
              <a:ln w="9525" cap="rnd" cmpd="sng">
                <a:solidFill>
                  <a:srgbClr val="F15B25"/>
                </a:solidFill>
                <a:prstDash val="solid"/>
                <a:round/>
                <a:headEnd type="none" w="sm" len="sm"/>
                <a:tailEnd type="none" w="sm" len="sm"/>
              </a:ln>
            </p:spPr>
          </p:cxnSp>
        </p:grpSp>
      </p:grpSp>
      <p:grpSp>
        <p:nvGrpSpPr>
          <p:cNvPr id="1160" name="Google Shape;1160;p175"/>
          <p:cNvGrpSpPr/>
          <p:nvPr/>
        </p:nvGrpSpPr>
        <p:grpSpPr>
          <a:xfrm>
            <a:off x="3221438" y="4216588"/>
            <a:ext cx="319025" cy="307878"/>
            <a:chOff x="7054078" y="2935996"/>
            <a:chExt cx="407387" cy="410230"/>
          </a:xfrm>
        </p:grpSpPr>
        <p:grpSp>
          <p:nvGrpSpPr>
            <p:cNvPr id="1161" name="Google Shape;1161;p175"/>
            <p:cNvGrpSpPr/>
            <p:nvPr/>
          </p:nvGrpSpPr>
          <p:grpSpPr>
            <a:xfrm>
              <a:off x="7054078" y="2935996"/>
              <a:ext cx="398280" cy="398279"/>
              <a:chOff x="-4901926" y="-20638"/>
              <a:chExt cx="442912" cy="442912"/>
            </a:xfrm>
          </p:grpSpPr>
          <p:sp>
            <p:nvSpPr>
              <p:cNvPr id="1162" name="Google Shape;1162;p175"/>
              <p:cNvSpPr/>
              <p:nvPr/>
            </p:nvSpPr>
            <p:spPr>
              <a:xfrm>
                <a:off x="-4901926" y="-20638"/>
                <a:ext cx="442912" cy="442912"/>
              </a:xfrm>
              <a:custGeom>
                <a:avLst/>
                <a:gdLst/>
                <a:ahLst/>
                <a:cxnLst/>
                <a:rect l="l" t="t" r="r" b="b"/>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w="9525" cap="flat" cmpd="sng">
                <a:solidFill>
                  <a:srgbClr val="5AC68D"/>
                </a:solidFill>
                <a:prstDash val="solid"/>
                <a:miter lim="8000"/>
                <a:headEnd type="none" w="sm" len="sm"/>
                <a:tailEnd type="none" w="sm" len="sm"/>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1163" name="Google Shape;1163;p175"/>
              <p:cNvCxnSpPr/>
              <p:nvPr/>
            </p:nvCxnSpPr>
            <p:spPr>
              <a:xfrm rot="10800000">
                <a:off x="-4779687" y="77787"/>
                <a:ext cx="0" cy="222250"/>
              </a:xfrm>
              <a:prstGeom prst="straightConnector1">
                <a:avLst/>
              </a:prstGeom>
              <a:noFill/>
              <a:ln w="9525" cap="rnd" cmpd="sng">
                <a:solidFill>
                  <a:srgbClr val="5AC68D"/>
                </a:solidFill>
                <a:prstDash val="solid"/>
                <a:round/>
                <a:headEnd type="none" w="sm" len="sm"/>
                <a:tailEnd type="none" w="sm" len="sm"/>
              </a:ln>
            </p:spPr>
          </p:cxnSp>
          <p:cxnSp>
            <p:nvCxnSpPr>
              <p:cNvPr id="1164" name="Google Shape;1164;p175"/>
              <p:cNvCxnSpPr/>
              <p:nvPr/>
            </p:nvCxnSpPr>
            <p:spPr>
              <a:xfrm rot="10800000">
                <a:off x="-4711426" y="77787"/>
                <a:ext cx="0" cy="222250"/>
              </a:xfrm>
              <a:prstGeom prst="straightConnector1">
                <a:avLst/>
              </a:prstGeom>
              <a:noFill/>
              <a:ln w="9525" cap="rnd" cmpd="sng">
                <a:solidFill>
                  <a:srgbClr val="5AC68D"/>
                </a:solidFill>
                <a:prstDash val="solid"/>
                <a:round/>
                <a:headEnd type="none" w="sm" len="sm"/>
                <a:tailEnd type="none" w="sm" len="sm"/>
              </a:ln>
            </p:spPr>
          </p:cxnSp>
          <p:cxnSp>
            <p:nvCxnSpPr>
              <p:cNvPr id="1165" name="Google Shape;1165;p175"/>
              <p:cNvCxnSpPr/>
              <p:nvPr/>
            </p:nvCxnSpPr>
            <p:spPr>
              <a:xfrm rot="10800000">
                <a:off x="-4649512" y="77787"/>
                <a:ext cx="0" cy="222250"/>
              </a:xfrm>
              <a:prstGeom prst="straightConnector1">
                <a:avLst/>
              </a:prstGeom>
              <a:noFill/>
              <a:ln w="9525" cap="rnd" cmpd="sng">
                <a:solidFill>
                  <a:srgbClr val="5AC68D"/>
                </a:solidFill>
                <a:prstDash val="solid"/>
                <a:round/>
                <a:headEnd type="none" w="sm" len="sm"/>
                <a:tailEnd type="none" w="sm" len="sm"/>
              </a:ln>
            </p:spPr>
          </p:cxnSp>
          <p:cxnSp>
            <p:nvCxnSpPr>
              <p:cNvPr id="1166" name="Google Shape;1166;p175"/>
              <p:cNvCxnSpPr/>
              <p:nvPr/>
            </p:nvCxnSpPr>
            <p:spPr>
              <a:xfrm rot="10800000">
                <a:off x="-4581251" y="77787"/>
                <a:ext cx="0" cy="222250"/>
              </a:xfrm>
              <a:prstGeom prst="straightConnector1">
                <a:avLst/>
              </a:prstGeom>
              <a:noFill/>
              <a:ln w="9525" cap="rnd" cmpd="sng">
                <a:solidFill>
                  <a:srgbClr val="5AC68D"/>
                </a:solidFill>
                <a:prstDash val="solid"/>
                <a:round/>
                <a:headEnd type="none" w="sm" len="sm"/>
                <a:tailEnd type="none" w="sm" len="sm"/>
              </a:ln>
            </p:spPr>
          </p:cxnSp>
        </p:grpSp>
        <p:grpSp>
          <p:nvGrpSpPr>
            <p:cNvPr id="1167" name="Google Shape;1167;p175"/>
            <p:cNvGrpSpPr/>
            <p:nvPr/>
          </p:nvGrpSpPr>
          <p:grpSpPr>
            <a:xfrm>
              <a:off x="7063185" y="2947596"/>
              <a:ext cx="398280" cy="398279"/>
              <a:chOff x="-4901926" y="-20638"/>
              <a:chExt cx="442912" cy="442912"/>
            </a:xfrm>
          </p:grpSpPr>
          <p:sp>
            <p:nvSpPr>
              <p:cNvPr id="1168" name="Google Shape;1168;p175"/>
              <p:cNvSpPr/>
              <p:nvPr/>
            </p:nvSpPr>
            <p:spPr>
              <a:xfrm>
                <a:off x="-4901926" y="-20638"/>
                <a:ext cx="442912" cy="442912"/>
              </a:xfrm>
              <a:custGeom>
                <a:avLst/>
                <a:gdLst/>
                <a:ahLst/>
                <a:cxnLst/>
                <a:rect l="l" t="t" r="r" b="b"/>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w="9525" cap="flat" cmpd="sng">
                <a:solidFill>
                  <a:srgbClr val="5AC68D"/>
                </a:solidFill>
                <a:prstDash val="solid"/>
                <a:miter lim="8000"/>
                <a:headEnd type="none" w="sm" len="sm"/>
                <a:tailEnd type="none" w="sm" len="sm"/>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1169" name="Google Shape;1169;p175"/>
              <p:cNvCxnSpPr/>
              <p:nvPr/>
            </p:nvCxnSpPr>
            <p:spPr>
              <a:xfrm rot="10800000">
                <a:off x="-4779687" y="77787"/>
                <a:ext cx="0" cy="222250"/>
              </a:xfrm>
              <a:prstGeom prst="straightConnector1">
                <a:avLst/>
              </a:prstGeom>
              <a:noFill/>
              <a:ln w="9525" cap="rnd" cmpd="sng">
                <a:solidFill>
                  <a:srgbClr val="5AC68D"/>
                </a:solidFill>
                <a:prstDash val="solid"/>
                <a:round/>
                <a:headEnd type="none" w="sm" len="sm"/>
                <a:tailEnd type="none" w="sm" len="sm"/>
              </a:ln>
            </p:spPr>
          </p:cxnSp>
          <p:cxnSp>
            <p:nvCxnSpPr>
              <p:cNvPr id="1170" name="Google Shape;1170;p175"/>
              <p:cNvCxnSpPr/>
              <p:nvPr/>
            </p:nvCxnSpPr>
            <p:spPr>
              <a:xfrm rot="10800000">
                <a:off x="-4711426" y="77787"/>
                <a:ext cx="0" cy="222250"/>
              </a:xfrm>
              <a:prstGeom prst="straightConnector1">
                <a:avLst/>
              </a:prstGeom>
              <a:noFill/>
              <a:ln w="9525" cap="rnd" cmpd="sng">
                <a:solidFill>
                  <a:srgbClr val="5AC68D"/>
                </a:solidFill>
                <a:prstDash val="solid"/>
                <a:round/>
                <a:headEnd type="none" w="sm" len="sm"/>
                <a:tailEnd type="none" w="sm" len="sm"/>
              </a:ln>
            </p:spPr>
          </p:cxnSp>
          <p:cxnSp>
            <p:nvCxnSpPr>
              <p:cNvPr id="1171" name="Google Shape;1171;p175"/>
              <p:cNvCxnSpPr/>
              <p:nvPr/>
            </p:nvCxnSpPr>
            <p:spPr>
              <a:xfrm rot="10800000">
                <a:off x="-4649512" y="77787"/>
                <a:ext cx="0" cy="222250"/>
              </a:xfrm>
              <a:prstGeom prst="straightConnector1">
                <a:avLst/>
              </a:prstGeom>
              <a:noFill/>
              <a:ln w="9525" cap="rnd" cmpd="sng">
                <a:solidFill>
                  <a:srgbClr val="5AC68D"/>
                </a:solidFill>
                <a:prstDash val="solid"/>
                <a:round/>
                <a:headEnd type="none" w="sm" len="sm"/>
                <a:tailEnd type="none" w="sm" len="sm"/>
              </a:ln>
            </p:spPr>
          </p:cxnSp>
          <p:cxnSp>
            <p:nvCxnSpPr>
              <p:cNvPr id="1172" name="Google Shape;1172;p175"/>
              <p:cNvCxnSpPr/>
              <p:nvPr/>
            </p:nvCxnSpPr>
            <p:spPr>
              <a:xfrm rot="10800000">
                <a:off x="-4581251" y="77787"/>
                <a:ext cx="0" cy="222250"/>
              </a:xfrm>
              <a:prstGeom prst="straightConnector1">
                <a:avLst/>
              </a:prstGeom>
              <a:noFill/>
              <a:ln w="9525" cap="rnd" cmpd="sng">
                <a:solidFill>
                  <a:srgbClr val="5AC68D"/>
                </a:solidFill>
                <a:prstDash val="solid"/>
                <a:round/>
                <a:headEnd type="none" w="sm" len="sm"/>
                <a:tailEnd type="none" w="sm" len="sm"/>
              </a:ln>
            </p:spPr>
          </p:cxnSp>
        </p:grpSp>
        <p:grpSp>
          <p:nvGrpSpPr>
            <p:cNvPr id="1173" name="Google Shape;1173;p175"/>
            <p:cNvGrpSpPr/>
            <p:nvPr/>
          </p:nvGrpSpPr>
          <p:grpSpPr>
            <a:xfrm>
              <a:off x="7054078" y="2947947"/>
              <a:ext cx="398280" cy="398279"/>
              <a:chOff x="-4901926" y="-20638"/>
              <a:chExt cx="442912" cy="442912"/>
            </a:xfrm>
          </p:grpSpPr>
          <p:sp>
            <p:nvSpPr>
              <p:cNvPr id="1174" name="Google Shape;1174;p175"/>
              <p:cNvSpPr/>
              <p:nvPr/>
            </p:nvSpPr>
            <p:spPr>
              <a:xfrm>
                <a:off x="-4901926" y="-20638"/>
                <a:ext cx="442912" cy="442912"/>
              </a:xfrm>
              <a:custGeom>
                <a:avLst/>
                <a:gdLst/>
                <a:ahLst/>
                <a:cxnLst/>
                <a:rect l="l" t="t" r="r" b="b"/>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rgbClr val="5AC68D"/>
                </a:solidFill>
                <a:prstDash val="solid"/>
                <a:miter lim="8000"/>
                <a:headEnd type="none" w="sm" len="sm"/>
                <a:tailEnd type="none" w="sm" len="sm"/>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1175" name="Google Shape;1175;p175"/>
              <p:cNvCxnSpPr/>
              <p:nvPr/>
            </p:nvCxnSpPr>
            <p:spPr>
              <a:xfrm rot="10800000">
                <a:off x="-4779687" y="77787"/>
                <a:ext cx="0" cy="222250"/>
              </a:xfrm>
              <a:prstGeom prst="straightConnector1">
                <a:avLst/>
              </a:prstGeom>
              <a:noFill/>
              <a:ln w="9525" cap="rnd" cmpd="sng">
                <a:solidFill>
                  <a:srgbClr val="5AC68D"/>
                </a:solidFill>
                <a:prstDash val="solid"/>
                <a:round/>
                <a:headEnd type="none" w="sm" len="sm"/>
                <a:tailEnd type="none" w="sm" len="sm"/>
              </a:ln>
            </p:spPr>
          </p:cxnSp>
          <p:cxnSp>
            <p:nvCxnSpPr>
              <p:cNvPr id="1176" name="Google Shape;1176;p175"/>
              <p:cNvCxnSpPr/>
              <p:nvPr/>
            </p:nvCxnSpPr>
            <p:spPr>
              <a:xfrm rot="10800000">
                <a:off x="-4711426" y="77787"/>
                <a:ext cx="0" cy="222250"/>
              </a:xfrm>
              <a:prstGeom prst="straightConnector1">
                <a:avLst/>
              </a:prstGeom>
              <a:noFill/>
              <a:ln w="9525" cap="rnd" cmpd="sng">
                <a:solidFill>
                  <a:srgbClr val="5AC68D"/>
                </a:solidFill>
                <a:prstDash val="solid"/>
                <a:round/>
                <a:headEnd type="none" w="sm" len="sm"/>
                <a:tailEnd type="none" w="sm" len="sm"/>
              </a:ln>
            </p:spPr>
          </p:cxnSp>
          <p:cxnSp>
            <p:nvCxnSpPr>
              <p:cNvPr id="1177" name="Google Shape;1177;p175"/>
              <p:cNvCxnSpPr/>
              <p:nvPr/>
            </p:nvCxnSpPr>
            <p:spPr>
              <a:xfrm rot="10800000">
                <a:off x="-4649512" y="77787"/>
                <a:ext cx="0" cy="222250"/>
              </a:xfrm>
              <a:prstGeom prst="straightConnector1">
                <a:avLst/>
              </a:prstGeom>
              <a:noFill/>
              <a:ln w="9525" cap="rnd" cmpd="sng">
                <a:solidFill>
                  <a:srgbClr val="5AC68D"/>
                </a:solidFill>
                <a:prstDash val="solid"/>
                <a:round/>
                <a:headEnd type="none" w="sm" len="sm"/>
                <a:tailEnd type="none" w="sm" len="sm"/>
              </a:ln>
            </p:spPr>
          </p:cxnSp>
          <p:cxnSp>
            <p:nvCxnSpPr>
              <p:cNvPr id="1178" name="Google Shape;1178;p175"/>
              <p:cNvCxnSpPr/>
              <p:nvPr/>
            </p:nvCxnSpPr>
            <p:spPr>
              <a:xfrm rot="10800000">
                <a:off x="-4581251" y="77787"/>
                <a:ext cx="0" cy="222250"/>
              </a:xfrm>
              <a:prstGeom prst="straightConnector1">
                <a:avLst/>
              </a:prstGeom>
              <a:noFill/>
              <a:ln w="9525" cap="rnd" cmpd="sng">
                <a:solidFill>
                  <a:srgbClr val="5AC68D"/>
                </a:solidFill>
                <a:prstDash val="solid"/>
                <a:round/>
                <a:headEnd type="none" w="sm" len="sm"/>
                <a:tailEnd type="none" w="sm" len="sm"/>
              </a:ln>
            </p:spPr>
          </p:cxnSp>
        </p:grpSp>
      </p:grpSp>
      <p:grpSp>
        <p:nvGrpSpPr>
          <p:cNvPr id="1179" name="Google Shape;1179;p175"/>
          <p:cNvGrpSpPr/>
          <p:nvPr/>
        </p:nvGrpSpPr>
        <p:grpSpPr>
          <a:xfrm>
            <a:off x="1249766" y="2202332"/>
            <a:ext cx="319012" cy="307887"/>
            <a:chOff x="7054078" y="2935996"/>
            <a:chExt cx="407387" cy="410230"/>
          </a:xfrm>
        </p:grpSpPr>
        <p:grpSp>
          <p:nvGrpSpPr>
            <p:cNvPr id="1180" name="Google Shape;1180;p175"/>
            <p:cNvGrpSpPr/>
            <p:nvPr/>
          </p:nvGrpSpPr>
          <p:grpSpPr>
            <a:xfrm>
              <a:off x="7054078" y="2935996"/>
              <a:ext cx="398280" cy="398279"/>
              <a:chOff x="-4901926" y="-20638"/>
              <a:chExt cx="442912" cy="442912"/>
            </a:xfrm>
          </p:grpSpPr>
          <p:sp>
            <p:nvSpPr>
              <p:cNvPr id="1181" name="Google Shape;1181;p175"/>
              <p:cNvSpPr/>
              <p:nvPr/>
            </p:nvSpPr>
            <p:spPr>
              <a:xfrm>
                <a:off x="-4901926" y="-20638"/>
                <a:ext cx="442912" cy="442912"/>
              </a:xfrm>
              <a:custGeom>
                <a:avLst/>
                <a:gdLst/>
                <a:ahLst/>
                <a:cxnLst/>
                <a:rect l="l" t="t" r="r" b="b"/>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w="9525" cap="flat" cmpd="sng">
                <a:solidFill>
                  <a:srgbClr val="5AC68D"/>
                </a:solidFill>
                <a:prstDash val="solid"/>
                <a:miter lim="8000"/>
                <a:headEnd type="none" w="sm" len="sm"/>
                <a:tailEnd type="none" w="sm" len="sm"/>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1182" name="Google Shape;1182;p175"/>
              <p:cNvCxnSpPr/>
              <p:nvPr/>
            </p:nvCxnSpPr>
            <p:spPr>
              <a:xfrm rot="10800000">
                <a:off x="-4779687" y="77787"/>
                <a:ext cx="0" cy="222250"/>
              </a:xfrm>
              <a:prstGeom prst="straightConnector1">
                <a:avLst/>
              </a:prstGeom>
              <a:noFill/>
              <a:ln w="9525" cap="rnd" cmpd="sng">
                <a:solidFill>
                  <a:srgbClr val="5AC68D"/>
                </a:solidFill>
                <a:prstDash val="solid"/>
                <a:round/>
                <a:headEnd type="none" w="sm" len="sm"/>
                <a:tailEnd type="none" w="sm" len="sm"/>
              </a:ln>
            </p:spPr>
          </p:cxnSp>
          <p:cxnSp>
            <p:nvCxnSpPr>
              <p:cNvPr id="1183" name="Google Shape;1183;p175"/>
              <p:cNvCxnSpPr/>
              <p:nvPr/>
            </p:nvCxnSpPr>
            <p:spPr>
              <a:xfrm rot="10800000">
                <a:off x="-4711426" y="77787"/>
                <a:ext cx="0" cy="222250"/>
              </a:xfrm>
              <a:prstGeom prst="straightConnector1">
                <a:avLst/>
              </a:prstGeom>
              <a:noFill/>
              <a:ln w="9525" cap="rnd" cmpd="sng">
                <a:solidFill>
                  <a:srgbClr val="5AC68D"/>
                </a:solidFill>
                <a:prstDash val="solid"/>
                <a:round/>
                <a:headEnd type="none" w="sm" len="sm"/>
                <a:tailEnd type="none" w="sm" len="sm"/>
              </a:ln>
            </p:spPr>
          </p:cxnSp>
          <p:cxnSp>
            <p:nvCxnSpPr>
              <p:cNvPr id="1184" name="Google Shape;1184;p175"/>
              <p:cNvCxnSpPr/>
              <p:nvPr/>
            </p:nvCxnSpPr>
            <p:spPr>
              <a:xfrm rot="10800000">
                <a:off x="-4649512" y="77787"/>
                <a:ext cx="0" cy="222250"/>
              </a:xfrm>
              <a:prstGeom prst="straightConnector1">
                <a:avLst/>
              </a:prstGeom>
              <a:noFill/>
              <a:ln w="9525" cap="rnd" cmpd="sng">
                <a:solidFill>
                  <a:srgbClr val="5AC68D"/>
                </a:solidFill>
                <a:prstDash val="solid"/>
                <a:round/>
                <a:headEnd type="none" w="sm" len="sm"/>
                <a:tailEnd type="none" w="sm" len="sm"/>
              </a:ln>
            </p:spPr>
          </p:cxnSp>
          <p:cxnSp>
            <p:nvCxnSpPr>
              <p:cNvPr id="1185" name="Google Shape;1185;p175"/>
              <p:cNvCxnSpPr/>
              <p:nvPr/>
            </p:nvCxnSpPr>
            <p:spPr>
              <a:xfrm rot="10800000">
                <a:off x="-4581251" y="77787"/>
                <a:ext cx="0" cy="222250"/>
              </a:xfrm>
              <a:prstGeom prst="straightConnector1">
                <a:avLst/>
              </a:prstGeom>
              <a:noFill/>
              <a:ln w="9525" cap="rnd" cmpd="sng">
                <a:solidFill>
                  <a:srgbClr val="5AC68D"/>
                </a:solidFill>
                <a:prstDash val="solid"/>
                <a:round/>
                <a:headEnd type="none" w="sm" len="sm"/>
                <a:tailEnd type="none" w="sm" len="sm"/>
              </a:ln>
            </p:spPr>
          </p:cxnSp>
        </p:grpSp>
        <p:grpSp>
          <p:nvGrpSpPr>
            <p:cNvPr id="1186" name="Google Shape;1186;p175"/>
            <p:cNvGrpSpPr/>
            <p:nvPr/>
          </p:nvGrpSpPr>
          <p:grpSpPr>
            <a:xfrm>
              <a:off x="7063185" y="2947596"/>
              <a:ext cx="398280" cy="398279"/>
              <a:chOff x="-4901926" y="-20638"/>
              <a:chExt cx="442912" cy="442912"/>
            </a:xfrm>
          </p:grpSpPr>
          <p:sp>
            <p:nvSpPr>
              <p:cNvPr id="1187" name="Google Shape;1187;p175"/>
              <p:cNvSpPr/>
              <p:nvPr/>
            </p:nvSpPr>
            <p:spPr>
              <a:xfrm>
                <a:off x="-4901926" y="-20638"/>
                <a:ext cx="442912" cy="442912"/>
              </a:xfrm>
              <a:custGeom>
                <a:avLst/>
                <a:gdLst/>
                <a:ahLst/>
                <a:cxnLst/>
                <a:rect l="l" t="t" r="r" b="b"/>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w="9525" cap="flat" cmpd="sng">
                <a:solidFill>
                  <a:srgbClr val="5AC68D"/>
                </a:solidFill>
                <a:prstDash val="solid"/>
                <a:miter lim="8000"/>
                <a:headEnd type="none" w="sm" len="sm"/>
                <a:tailEnd type="none" w="sm" len="sm"/>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1188" name="Google Shape;1188;p175"/>
              <p:cNvCxnSpPr/>
              <p:nvPr/>
            </p:nvCxnSpPr>
            <p:spPr>
              <a:xfrm rot="10800000">
                <a:off x="-4779687" y="77787"/>
                <a:ext cx="0" cy="222250"/>
              </a:xfrm>
              <a:prstGeom prst="straightConnector1">
                <a:avLst/>
              </a:prstGeom>
              <a:noFill/>
              <a:ln w="9525" cap="rnd" cmpd="sng">
                <a:solidFill>
                  <a:srgbClr val="5AC68D"/>
                </a:solidFill>
                <a:prstDash val="solid"/>
                <a:round/>
                <a:headEnd type="none" w="sm" len="sm"/>
                <a:tailEnd type="none" w="sm" len="sm"/>
              </a:ln>
            </p:spPr>
          </p:cxnSp>
          <p:cxnSp>
            <p:nvCxnSpPr>
              <p:cNvPr id="1189" name="Google Shape;1189;p175"/>
              <p:cNvCxnSpPr/>
              <p:nvPr/>
            </p:nvCxnSpPr>
            <p:spPr>
              <a:xfrm rot="10800000">
                <a:off x="-4711426" y="77787"/>
                <a:ext cx="0" cy="222250"/>
              </a:xfrm>
              <a:prstGeom prst="straightConnector1">
                <a:avLst/>
              </a:prstGeom>
              <a:noFill/>
              <a:ln w="9525" cap="rnd" cmpd="sng">
                <a:solidFill>
                  <a:srgbClr val="5AC68D"/>
                </a:solidFill>
                <a:prstDash val="solid"/>
                <a:round/>
                <a:headEnd type="none" w="sm" len="sm"/>
                <a:tailEnd type="none" w="sm" len="sm"/>
              </a:ln>
            </p:spPr>
          </p:cxnSp>
          <p:cxnSp>
            <p:nvCxnSpPr>
              <p:cNvPr id="1190" name="Google Shape;1190;p175"/>
              <p:cNvCxnSpPr/>
              <p:nvPr/>
            </p:nvCxnSpPr>
            <p:spPr>
              <a:xfrm rot="10800000">
                <a:off x="-4649512" y="77787"/>
                <a:ext cx="0" cy="222250"/>
              </a:xfrm>
              <a:prstGeom prst="straightConnector1">
                <a:avLst/>
              </a:prstGeom>
              <a:noFill/>
              <a:ln w="9525" cap="rnd" cmpd="sng">
                <a:solidFill>
                  <a:srgbClr val="5AC68D"/>
                </a:solidFill>
                <a:prstDash val="solid"/>
                <a:round/>
                <a:headEnd type="none" w="sm" len="sm"/>
                <a:tailEnd type="none" w="sm" len="sm"/>
              </a:ln>
            </p:spPr>
          </p:cxnSp>
          <p:cxnSp>
            <p:nvCxnSpPr>
              <p:cNvPr id="1191" name="Google Shape;1191;p175"/>
              <p:cNvCxnSpPr/>
              <p:nvPr/>
            </p:nvCxnSpPr>
            <p:spPr>
              <a:xfrm rot="10800000">
                <a:off x="-4581251" y="77787"/>
                <a:ext cx="0" cy="222250"/>
              </a:xfrm>
              <a:prstGeom prst="straightConnector1">
                <a:avLst/>
              </a:prstGeom>
              <a:noFill/>
              <a:ln w="9525" cap="rnd" cmpd="sng">
                <a:solidFill>
                  <a:srgbClr val="5AC68D"/>
                </a:solidFill>
                <a:prstDash val="solid"/>
                <a:round/>
                <a:headEnd type="none" w="sm" len="sm"/>
                <a:tailEnd type="none" w="sm" len="sm"/>
              </a:ln>
            </p:spPr>
          </p:cxnSp>
        </p:grpSp>
        <p:grpSp>
          <p:nvGrpSpPr>
            <p:cNvPr id="1192" name="Google Shape;1192;p175"/>
            <p:cNvGrpSpPr/>
            <p:nvPr/>
          </p:nvGrpSpPr>
          <p:grpSpPr>
            <a:xfrm>
              <a:off x="7054078" y="2947947"/>
              <a:ext cx="398280" cy="398279"/>
              <a:chOff x="-4901926" y="-20638"/>
              <a:chExt cx="442912" cy="442912"/>
            </a:xfrm>
          </p:grpSpPr>
          <p:sp>
            <p:nvSpPr>
              <p:cNvPr id="1193" name="Google Shape;1193;p175"/>
              <p:cNvSpPr/>
              <p:nvPr/>
            </p:nvSpPr>
            <p:spPr>
              <a:xfrm>
                <a:off x="-4901926" y="-20638"/>
                <a:ext cx="442912" cy="442912"/>
              </a:xfrm>
              <a:custGeom>
                <a:avLst/>
                <a:gdLst/>
                <a:ahLst/>
                <a:cxnLst/>
                <a:rect l="l" t="t" r="r" b="b"/>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rgbClr val="5AC68D"/>
                </a:solidFill>
                <a:prstDash val="solid"/>
                <a:miter lim="8000"/>
                <a:headEnd type="none" w="sm" len="sm"/>
                <a:tailEnd type="none" w="sm" len="sm"/>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1194" name="Google Shape;1194;p175"/>
              <p:cNvCxnSpPr/>
              <p:nvPr/>
            </p:nvCxnSpPr>
            <p:spPr>
              <a:xfrm rot="10800000">
                <a:off x="-4779687" y="77787"/>
                <a:ext cx="0" cy="222250"/>
              </a:xfrm>
              <a:prstGeom prst="straightConnector1">
                <a:avLst/>
              </a:prstGeom>
              <a:noFill/>
              <a:ln w="9525" cap="rnd" cmpd="sng">
                <a:solidFill>
                  <a:srgbClr val="5AC68D"/>
                </a:solidFill>
                <a:prstDash val="solid"/>
                <a:round/>
                <a:headEnd type="none" w="sm" len="sm"/>
                <a:tailEnd type="none" w="sm" len="sm"/>
              </a:ln>
            </p:spPr>
          </p:cxnSp>
          <p:cxnSp>
            <p:nvCxnSpPr>
              <p:cNvPr id="1195" name="Google Shape;1195;p175"/>
              <p:cNvCxnSpPr/>
              <p:nvPr/>
            </p:nvCxnSpPr>
            <p:spPr>
              <a:xfrm rot="10800000">
                <a:off x="-4711426" y="77787"/>
                <a:ext cx="0" cy="222250"/>
              </a:xfrm>
              <a:prstGeom prst="straightConnector1">
                <a:avLst/>
              </a:prstGeom>
              <a:noFill/>
              <a:ln w="9525" cap="rnd" cmpd="sng">
                <a:solidFill>
                  <a:srgbClr val="5AC68D"/>
                </a:solidFill>
                <a:prstDash val="solid"/>
                <a:round/>
                <a:headEnd type="none" w="sm" len="sm"/>
                <a:tailEnd type="none" w="sm" len="sm"/>
              </a:ln>
            </p:spPr>
          </p:cxnSp>
          <p:cxnSp>
            <p:nvCxnSpPr>
              <p:cNvPr id="1196" name="Google Shape;1196;p175"/>
              <p:cNvCxnSpPr/>
              <p:nvPr/>
            </p:nvCxnSpPr>
            <p:spPr>
              <a:xfrm rot="10800000">
                <a:off x="-4649512" y="77787"/>
                <a:ext cx="0" cy="222250"/>
              </a:xfrm>
              <a:prstGeom prst="straightConnector1">
                <a:avLst/>
              </a:prstGeom>
              <a:noFill/>
              <a:ln w="9525" cap="rnd" cmpd="sng">
                <a:solidFill>
                  <a:srgbClr val="5AC68D"/>
                </a:solidFill>
                <a:prstDash val="solid"/>
                <a:round/>
                <a:headEnd type="none" w="sm" len="sm"/>
                <a:tailEnd type="none" w="sm" len="sm"/>
              </a:ln>
            </p:spPr>
          </p:cxnSp>
          <p:cxnSp>
            <p:nvCxnSpPr>
              <p:cNvPr id="1197" name="Google Shape;1197;p175"/>
              <p:cNvCxnSpPr/>
              <p:nvPr/>
            </p:nvCxnSpPr>
            <p:spPr>
              <a:xfrm rot="10800000">
                <a:off x="-4581251" y="77787"/>
                <a:ext cx="0" cy="222250"/>
              </a:xfrm>
              <a:prstGeom prst="straightConnector1">
                <a:avLst/>
              </a:prstGeom>
              <a:noFill/>
              <a:ln w="9525" cap="rnd" cmpd="sng">
                <a:solidFill>
                  <a:srgbClr val="5AC68D"/>
                </a:solidFill>
                <a:prstDash val="solid"/>
                <a:round/>
                <a:headEnd type="none" w="sm" len="sm"/>
                <a:tailEnd type="none" w="sm" len="sm"/>
              </a:ln>
            </p:spPr>
          </p:cxnSp>
        </p:grpSp>
      </p:grpSp>
      <p:grpSp>
        <p:nvGrpSpPr>
          <p:cNvPr id="1198" name="Google Shape;1198;p175"/>
          <p:cNvGrpSpPr/>
          <p:nvPr/>
        </p:nvGrpSpPr>
        <p:grpSpPr>
          <a:xfrm>
            <a:off x="1968288" y="4027534"/>
            <a:ext cx="545456" cy="520384"/>
            <a:chOff x="2114360" y="3051161"/>
            <a:chExt cx="704815" cy="672418"/>
          </a:xfrm>
        </p:grpSpPr>
        <p:sp>
          <p:nvSpPr>
            <p:cNvPr id="1199" name="Google Shape;1199;p175"/>
            <p:cNvSpPr/>
            <p:nvPr/>
          </p:nvSpPr>
          <p:spPr>
            <a:xfrm>
              <a:off x="2211150" y="3156626"/>
              <a:ext cx="512064" cy="514878"/>
            </a:xfrm>
            <a:prstGeom prst="ellipse">
              <a:avLst/>
            </a:prstGeom>
            <a:noFill/>
            <a:ln w="9525" cap="flat" cmpd="sng">
              <a:solidFill>
                <a:srgbClr val="F15B25"/>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FFFFFF"/>
                </a:solidFill>
                <a:effectLst/>
                <a:uLnTx/>
                <a:uFillTx/>
                <a:latin typeface="Arial"/>
                <a:ea typeface="Arial"/>
                <a:cs typeface="Arial"/>
                <a:sym typeface="Arial"/>
              </a:endParaRPr>
            </a:p>
          </p:txBody>
        </p:sp>
        <p:grpSp>
          <p:nvGrpSpPr>
            <p:cNvPr id="1200" name="Google Shape;1200;p175"/>
            <p:cNvGrpSpPr/>
            <p:nvPr/>
          </p:nvGrpSpPr>
          <p:grpSpPr>
            <a:xfrm>
              <a:off x="2114360" y="3444417"/>
              <a:ext cx="279161" cy="279162"/>
              <a:chOff x="-4901926" y="-20638"/>
              <a:chExt cx="442912" cy="442912"/>
            </a:xfrm>
          </p:grpSpPr>
          <p:sp>
            <p:nvSpPr>
              <p:cNvPr id="1201" name="Google Shape;1201;p175"/>
              <p:cNvSpPr/>
              <p:nvPr/>
            </p:nvSpPr>
            <p:spPr>
              <a:xfrm>
                <a:off x="-4901926" y="-20638"/>
                <a:ext cx="442912" cy="442912"/>
              </a:xfrm>
              <a:custGeom>
                <a:avLst/>
                <a:gdLst/>
                <a:ahLst/>
                <a:cxnLst/>
                <a:rect l="l" t="t" r="r" b="b"/>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rgbClr val="F15B25"/>
                </a:solidFill>
                <a:prstDash val="solid"/>
                <a:miter lim="8000"/>
                <a:headEnd type="none" w="sm" len="sm"/>
                <a:tailEnd type="none" w="sm" len="sm"/>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1202" name="Google Shape;1202;p175"/>
              <p:cNvCxnSpPr/>
              <p:nvPr/>
            </p:nvCxnSpPr>
            <p:spPr>
              <a:xfrm rot="10800000">
                <a:off x="-4779687" y="77787"/>
                <a:ext cx="0" cy="222250"/>
              </a:xfrm>
              <a:prstGeom prst="straightConnector1">
                <a:avLst/>
              </a:prstGeom>
              <a:noFill/>
              <a:ln w="9525" cap="rnd" cmpd="sng">
                <a:solidFill>
                  <a:srgbClr val="F15B25"/>
                </a:solidFill>
                <a:prstDash val="solid"/>
                <a:round/>
                <a:headEnd type="none" w="sm" len="sm"/>
                <a:tailEnd type="none" w="sm" len="sm"/>
              </a:ln>
            </p:spPr>
          </p:cxnSp>
          <p:cxnSp>
            <p:nvCxnSpPr>
              <p:cNvPr id="1203" name="Google Shape;1203;p175"/>
              <p:cNvCxnSpPr/>
              <p:nvPr/>
            </p:nvCxnSpPr>
            <p:spPr>
              <a:xfrm rot="10800000">
                <a:off x="-4711426" y="77787"/>
                <a:ext cx="0" cy="222250"/>
              </a:xfrm>
              <a:prstGeom prst="straightConnector1">
                <a:avLst/>
              </a:prstGeom>
              <a:noFill/>
              <a:ln w="9525" cap="rnd" cmpd="sng">
                <a:solidFill>
                  <a:srgbClr val="F15B25"/>
                </a:solidFill>
                <a:prstDash val="solid"/>
                <a:round/>
                <a:headEnd type="none" w="sm" len="sm"/>
                <a:tailEnd type="none" w="sm" len="sm"/>
              </a:ln>
            </p:spPr>
          </p:cxnSp>
          <p:cxnSp>
            <p:nvCxnSpPr>
              <p:cNvPr id="1204" name="Google Shape;1204;p175"/>
              <p:cNvCxnSpPr/>
              <p:nvPr/>
            </p:nvCxnSpPr>
            <p:spPr>
              <a:xfrm rot="10800000">
                <a:off x="-4649512" y="77787"/>
                <a:ext cx="0" cy="222250"/>
              </a:xfrm>
              <a:prstGeom prst="straightConnector1">
                <a:avLst/>
              </a:prstGeom>
              <a:noFill/>
              <a:ln w="9525" cap="rnd" cmpd="sng">
                <a:solidFill>
                  <a:srgbClr val="F15B25"/>
                </a:solidFill>
                <a:prstDash val="solid"/>
                <a:round/>
                <a:headEnd type="none" w="sm" len="sm"/>
                <a:tailEnd type="none" w="sm" len="sm"/>
              </a:ln>
            </p:spPr>
          </p:cxnSp>
          <p:cxnSp>
            <p:nvCxnSpPr>
              <p:cNvPr id="1205" name="Google Shape;1205;p175"/>
              <p:cNvCxnSpPr/>
              <p:nvPr/>
            </p:nvCxnSpPr>
            <p:spPr>
              <a:xfrm rot="10800000">
                <a:off x="-4581251" y="77787"/>
                <a:ext cx="0" cy="222250"/>
              </a:xfrm>
              <a:prstGeom prst="straightConnector1">
                <a:avLst/>
              </a:prstGeom>
              <a:noFill/>
              <a:ln w="9525" cap="rnd" cmpd="sng">
                <a:solidFill>
                  <a:srgbClr val="F15B25"/>
                </a:solidFill>
                <a:prstDash val="solid"/>
                <a:round/>
                <a:headEnd type="none" w="sm" len="sm"/>
                <a:tailEnd type="none" w="sm" len="sm"/>
              </a:ln>
            </p:spPr>
          </p:cxnSp>
        </p:grpSp>
        <p:grpSp>
          <p:nvGrpSpPr>
            <p:cNvPr id="1206" name="Google Shape;1206;p175"/>
            <p:cNvGrpSpPr/>
            <p:nvPr/>
          </p:nvGrpSpPr>
          <p:grpSpPr>
            <a:xfrm>
              <a:off x="2540014" y="3433349"/>
              <a:ext cx="279161" cy="279162"/>
              <a:chOff x="-4901926" y="-20638"/>
              <a:chExt cx="442912" cy="442912"/>
            </a:xfrm>
          </p:grpSpPr>
          <p:sp>
            <p:nvSpPr>
              <p:cNvPr id="1207" name="Google Shape;1207;p175"/>
              <p:cNvSpPr/>
              <p:nvPr/>
            </p:nvSpPr>
            <p:spPr>
              <a:xfrm>
                <a:off x="-4901926" y="-20638"/>
                <a:ext cx="442912" cy="442912"/>
              </a:xfrm>
              <a:custGeom>
                <a:avLst/>
                <a:gdLst/>
                <a:ahLst/>
                <a:cxnLst/>
                <a:rect l="l" t="t" r="r" b="b"/>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rgbClr val="F15B25"/>
                </a:solidFill>
                <a:prstDash val="solid"/>
                <a:miter lim="8000"/>
                <a:headEnd type="none" w="sm" len="sm"/>
                <a:tailEnd type="none" w="sm" len="sm"/>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1208" name="Google Shape;1208;p175"/>
              <p:cNvCxnSpPr/>
              <p:nvPr/>
            </p:nvCxnSpPr>
            <p:spPr>
              <a:xfrm rot="10800000">
                <a:off x="-4779687" y="77787"/>
                <a:ext cx="0" cy="222250"/>
              </a:xfrm>
              <a:prstGeom prst="straightConnector1">
                <a:avLst/>
              </a:prstGeom>
              <a:noFill/>
              <a:ln w="9525" cap="rnd" cmpd="sng">
                <a:solidFill>
                  <a:srgbClr val="F15B25"/>
                </a:solidFill>
                <a:prstDash val="solid"/>
                <a:round/>
                <a:headEnd type="none" w="sm" len="sm"/>
                <a:tailEnd type="none" w="sm" len="sm"/>
              </a:ln>
            </p:spPr>
          </p:cxnSp>
          <p:cxnSp>
            <p:nvCxnSpPr>
              <p:cNvPr id="1209" name="Google Shape;1209;p175"/>
              <p:cNvCxnSpPr/>
              <p:nvPr/>
            </p:nvCxnSpPr>
            <p:spPr>
              <a:xfrm rot="10800000">
                <a:off x="-4711426" y="77787"/>
                <a:ext cx="0" cy="222250"/>
              </a:xfrm>
              <a:prstGeom prst="straightConnector1">
                <a:avLst/>
              </a:prstGeom>
              <a:noFill/>
              <a:ln w="9525" cap="rnd" cmpd="sng">
                <a:solidFill>
                  <a:srgbClr val="F15B25"/>
                </a:solidFill>
                <a:prstDash val="solid"/>
                <a:round/>
                <a:headEnd type="none" w="sm" len="sm"/>
                <a:tailEnd type="none" w="sm" len="sm"/>
              </a:ln>
            </p:spPr>
          </p:cxnSp>
          <p:cxnSp>
            <p:nvCxnSpPr>
              <p:cNvPr id="1210" name="Google Shape;1210;p175"/>
              <p:cNvCxnSpPr/>
              <p:nvPr/>
            </p:nvCxnSpPr>
            <p:spPr>
              <a:xfrm rot="10800000">
                <a:off x="-4649512" y="77787"/>
                <a:ext cx="0" cy="222250"/>
              </a:xfrm>
              <a:prstGeom prst="straightConnector1">
                <a:avLst/>
              </a:prstGeom>
              <a:noFill/>
              <a:ln w="9525" cap="rnd" cmpd="sng">
                <a:solidFill>
                  <a:srgbClr val="F15B25"/>
                </a:solidFill>
                <a:prstDash val="solid"/>
                <a:round/>
                <a:headEnd type="none" w="sm" len="sm"/>
                <a:tailEnd type="none" w="sm" len="sm"/>
              </a:ln>
            </p:spPr>
          </p:cxnSp>
          <p:cxnSp>
            <p:nvCxnSpPr>
              <p:cNvPr id="1211" name="Google Shape;1211;p175"/>
              <p:cNvCxnSpPr/>
              <p:nvPr/>
            </p:nvCxnSpPr>
            <p:spPr>
              <a:xfrm rot="10800000">
                <a:off x="-4581251" y="77787"/>
                <a:ext cx="0" cy="222250"/>
              </a:xfrm>
              <a:prstGeom prst="straightConnector1">
                <a:avLst/>
              </a:prstGeom>
              <a:noFill/>
              <a:ln w="9525" cap="rnd" cmpd="sng">
                <a:solidFill>
                  <a:srgbClr val="F15B25"/>
                </a:solidFill>
                <a:prstDash val="solid"/>
                <a:round/>
                <a:headEnd type="none" w="sm" len="sm"/>
                <a:tailEnd type="none" w="sm" len="sm"/>
              </a:ln>
            </p:spPr>
          </p:cxnSp>
        </p:grpSp>
        <p:grpSp>
          <p:nvGrpSpPr>
            <p:cNvPr id="1212" name="Google Shape;1212;p175"/>
            <p:cNvGrpSpPr/>
            <p:nvPr/>
          </p:nvGrpSpPr>
          <p:grpSpPr>
            <a:xfrm>
              <a:off x="2338080" y="3051161"/>
              <a:ext cx="279161" cy="279162"/>
              <a:chOff x="-4901926" y="-20638"/>
              <a:chExt cx="442912" cy="442912"/>
            </a:xfrm>
          </p:grpSpPr>
          <p:sp>
            <p:nvSpPr>
              <p:cNvPr id="1213" name="Google Shape;1213;p175"/>
              <p:cNvSpPr/>
              <p:nvPr/>
            </p:nvSpPr>
            <p:spPr>
              <a:xfrm>
                <a:off x="-4901926" y="-20638"/>
                <a:ext cx="442912" cy="442912"/>
              </a:xfrm>
              <a:custGeom>
                <a:avLst/>
                <a:gdLst/>
                <a:ahLst/>
                <a:cxnLst/>
                <a:rect l="l" t="t" r="r" b="b"/>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rgbClr val="F15B25"/>
                </a:solidFill>
                <a:prstDash val="solid"/>
                <a:miter lim="8000"/>
                <a:headEnd type="none" w="sm" len="sm"/>
                <a:tailEnd type="none" w="sm" len="sm"/>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1214" name="Google Shape;1214;p175"/>
              <p:cNvCxnSpPr/>
              <p:nvPr/>
            </p:nvCxnSpPr>
            <p:spPr>
              <a:xfrm rot="10800000">
                <a:off x="-4779687" y="77787"/>
                <a:ext cx="0" cy="222250"/>
              </a:xfrm>
              <a:prstGeom prst="straightConnector1">
                <a:avLst/>
              </a:prstGeom>
              <a:noFill/>
              <a:ln w="9525" cap="rnd" cmpd="sng">
                <a:solidFill>
                  <a:srgbClr val="F15B25"/>
                </a:solidFill>
                <a:prstDash val="solid"/>
                <a:round/>
                <a:headEnd type="none" w="sm" len="sm"/>
                <a:tailEnd type="none" w="sm" len="sm"/>
              </a:ln>
            </p:spPr>
          </p:cxnSp>
          <p:cxnSp>
            <p:nvCxnSpPr>
              <p:cNvPr id="1215" name="Google Shape;1215;p175"/>
              <p:cNvCxnSpPr/>
              <p:nvPr/>
            </p:nvCxnSpPr>
            <p:spPr>
              <a:xfrm rot="10800000">
                <a:off x="-4711426" y="77787"/>
                <a:ext cx="0" cy="222250"/>
              </a:xfrm>
              <a:prstGeom prst="straightConnector1">
                <a:avLst/>
              </a:prstGeom>
              <a:noFill/>
              <a:ln w="9525" cap="rnd" cmpd="sng">
                <a:solidFill>
                  <a:srgbClr val="F15B25"/>
                </a:solidFill>
                <a:prstDash val="solid"/>
                <a:round/>
                <a:headEnd type="none" w="sm" len="sm"/>
                <a:tailEnd type="none" w="sm" len="sm"/>
              </a:ln>
            </p:spPr>
          </p:cxnSp>
          <p:cxnSp>
            <p:nvCxnSpPr>
              <p:cNvPr id="1216" name="Google Shape;1216;p175"/>
              <p:cNvCxnSpPr/>
              <p:nvPr/>
            </p:nvCxnSpPr>
            <p:spPr>
              <a:xfrm rot="10800000">
                <a:off x="-4649512" y="77787"/>
                <a:ext cx="0" cy="222250"/>
              </a:xfrm>
              <a:prstGeom prst="straightConnector1">
                <a:avLst/>
              </a:prstGeom>
              <a:noFill/>
              <a:ln w="9525" cap="rnd" cmpd="sng">
                <a:solidFill>
                  <a:srgbClr val="F15B25"/>
                </a:solidFill>
                <a:prstDash val="solid"/>
                <a:round/>
                <a:headEnd type="none" w="sm" len="sm"/>
                <a:tailEnd type="none" w="sm" len="sm"/>
              </a:ln>
            </p:spPr>
          </p:cxnSp>
          <p:cxnSp>
            <p:nvCxnSpPr>
              <p:cNvPr id="1217" name="Google Shape;1217;p175"/>
              <p:cNvCxnSpPr/>
              <p:nvPr/>
            </p:nvCxnSpPr>
            <p:spPr>
              <a:xfrm rot="10800000">
                <a:off x="-4581251" y="77787"/>
                <a:ext cx="0" cy="222250"/>
              </a:xfrm>
              <a:prstGeom prst="straightConnector1">
                <a:avLst/>
              </a:prstGeom>
              <a:noFill/>
              <a:ln w="9525" cap="rnd" cmpd="sng">
                <a:solidFill>
                  <a:srgbClr val="F15B25"/>
                </a:solidFill>
                <a:prstDash val="solid"/>
                <a:round/>
                <a:headEnd type="none" w="sm" len="sm"/>
                <a:tailEnd type="none" w="sm" len="sm"/>
              </a:ln>
            </p:spPr>
          </p:cxnSp>
        </p:grpSp>
      </p:grpSp>
      <p:sp>
        <p:nvSpPr>
          <p:cNvPr id="1218" name="Google Shape;1218;p175"/>
          <p:cNvSpPr txBox="1">
            <a:spLocks noGrp="1"/>
          </p:cNvSpPr>
          <p:nvPr>
            <p:ph type="body" idx="1"/>
          </p:nvPr>
        </p:nvSpPr>
        <p:spPr>
          <a:xfrm>
            <a:off x="6920300" y="4057850"/>
            <a:ext cx="4590000" cy="19173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00000"/>
              </a:lnSpc>
              <a:spcBef>
                <a:spcPts val="0"/>
              </a:spcBef>
              <a:spcAft>
                <a:spcPts val="0"/>
              </a:spcAft>
              <a:buClr>
                <a:schemeClr val="lt2"/>
              </a:buClr>
              <a:buSzPts val="2000"/>
              <a:buFont typeface="Arial"/>
              <a:buChar char="•"/>
            </a:pPr>
            <a:r>
              <a:rPr lang="en-US" sz="2000">
                <a:solidFill>
                  <a:schemeClr val="lt2"/>
                </a:solidFill>
              </a:rPr>
              <a:t>Simple Compose spec for developers, IT ops have multiple options for deployment</a:t>
            </a:r>
            <a:endParaRPr sz="2000">
              <a:solidFill>
                <a:schemeClr val="lt2"/>
              </a:solidFill>
            </a:endParaRPr>
          </a:p>
          <a:p>
            <a:pPr marL="457200" marR="0" lvl="0" indent="-355600" algn="l" rtl="0">
              <a:lnSpc>
                <a:spcPct val="100000"/>
              </a:lnSpc>
              <a:spcBef>
                <a:spcPts val="0"/>
              </a:spcBef>
              <a:spcAft>
                <a:spcPts val="0"/>
              </a:spcAft>
              <a:buClr>
                <a:schemeClr val="lt2"/>
              </a:buClr>
              <a:buSzPts val="2000"/>
              <a:buFont typeface="Arial"/>
              <a:buChar char="•"/>
            </a:pPr>
            <a:r>
              <a:rPr lang="en-US" sz="2000">
                <a:solidFill>
                  <a:schemeClr val="lt2"/>
                </a:solidFill>
              </a:rPr>
              <a:t>Migrate existing Docker apps to Kubernetes at your own pace</a:t>
            </a:r>
            <a:endParaRPr sz="2000">
              <a:solidFill>
                <a:schemeClr val="lt2"/>
              </a:solidFill>
            </a:endParaRPr>
          </a:p>
        </p:txBody>
      </p:sp>
      <p:sp>
        <p:nvSpPr>
          <p:cNvPr id="1219" name="Google Shape;1219;p175"/>
          <p:cNvSpPr/>
          <p:nvPr/>
        </p:nvSpPr>
        <p:spPr>
          <a:xfrm>
            <a:off x="6920300" y="3525300"/>
            <a:ext cx="4590000" cy="551400"/>
          </a:xfrm>
          <a:prstGeom prst="rect">
            <a:avLst/>
          </a:prstGeom>
          <a:solidFill>
            <a:schemeClr val="lt1"/>
          </a:solidFill>
          <a:ln w="12700" cap="flat" cmpd="sng">
            <a:solidFill>
              <a:schemeClr val="accent1"/>
            </a:solidFill>
            <a:prstDash val="solid"/>
            <a:bevel/>
            <a:headEnd type="none" w="sm" len="sm"/>
            <a:tailEnd type="none" w="sm" len="sm"/>
          </a:ln>
          <a:effectLst>
            <a:outerShdw blurRad="25398" dist="12700" dir="5400000" rotWithShape="0">
              <a:srgbClr val="000000">
                <a:alpha val="34510"/>
              </a:srgbClr>
            </a:outerShdw>
          </a:effectLst>
        </p:spPr>
        <p:txBody>
          <a:bodyPr spcFirstLastPara="1" wrap="square" lIns="91425" tIns="34275" rIns="9142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US" sz="2000" b="0" i="0" u="none" strike="noStrike" kern="0" cap="none" spc="0" normalizeH="0" baseline="0" noProof="0">
                <a:ln>
                  <a:noFill/>
                </a:ln>
                <a:solidFill>
                  <a:srgbClr val="FFFFFF"/>
                </a:solidFill>
                <a:effectLst/>
                <a:uLnTx/>
                <a:uFillTx/>
                <a:latin typeface="Arial"/>
                <a:ea typeface="Arial"/>
                <a:cs typeface="Arial"/>
                <a:sym typeface="Arial"/>
              </a:rPr>
              <a:t>KEY BENEFITS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1220" name="Google Shape;1220;p175"/>
          <p:cNvCxnSpPr>
            <a:stCxn id="1104" idx="2"/>
          </p:cNvCxnSpPr>
          <p:nvPr/>
        </p:nvCxnSpPr>
        <p:spPr>
          <a:xfrm>
            <a:off x="1492024" y="2973302"/>
            <a:ext cx="9600" cy="681000"/>
          </a:xfrm>
          <a:prstGeom prst="straightConnector1">
            <a:avLst/>
          </a:prstGeom>
          <a:noFill/>
          <a:ln w="9525" cap="flat" cmpd="sng">
            <a:solidFill>
              <a:srgbClr val="434343"/>
            </a:solidFill>
            <a:prstDash val="solid"/>
            <a:round/>
            <a:headEnd type="none" w="med" len="med"/>
            <a:tailEnd type="none" w="med" len="med"/>
          </a:ln>
        </p:spPr>
      </p:cxnSp>
      <p:cxnSp>
        <p:nvCxnSpPr>
          <p:cNvPr id="1221" name="Google Shape;1221;p175"/>
          <p:cNvCxnSpPr/>
          <p:nvPr/>
        </p:nvCxnSpPr>
        <p:spPr>
          <a:xfrm>
            <a:off x="1492025" y="3650900"/>
            <a:ext cx="1368300" cy="16500"/>
          </a:xfrm>
          <a:prstGeom prst="straightConnector1">
            <a:avLst/>
          </a:prstGeom>
          <a:noFill/>
          <a:ln w="9525" cap="flat" cmpd="sng">
            <a:solidFill>
              <a:srgbClr val="434343"/>
            </a:solidFill>
            <a:prstDash val="solid"/>
            <a:round/>
            <a:headEnd type="none" w="med" len="med"/>
            <a:tailEnd type="none" w="med" len="med"/>
          </a:ln>
        </p:spPr>
      </p:cxnSp>
      <p:sp>
        <p:nvSpPr>
          <p:cNvPr id="1222" name="Google Shape;1222;p175"/>
          <p:cNvSpPr txBox="1">
            <a:spLocks noGrp="1"/>
          </p:cNvSpPr>
          <p:nvPr>
            <p:ph type="body" idx="1"/>
          </p:nvPr>
        </p:nvSpPr>
        <p:spPr>
          <a:xfrm>
            <a:off x="6920300" y="1924250"/>
            <a:ext cx="4590000" cy="13725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chemeClr val="lt2"/>
              </a:buClr>
              <a:buSzPts val="2000"/>
              <a:buFont typeface="Arial"/>
              <a:buChar char="•"/>
            </a:pPr>
            <a:r>
              <a:rPr lang="en-US" sz="2000">
                <a:solidFill>
                  <a:schemeClr val="lt2"/>
                </a:solidFill>
              </a:rPr>
              <a:t>Use existing Docker Compose files and choose at runtime to deploy on either Swarm or Kubernetes </a:t>
            </a:r>
            <a:endParaRPr sz="2000">
              <a:solidFill>
                <a:schemeClr val="lt2"/>
              </a:solidFill>
            </a:endParaRPr>
          </a:p>
        </p:txBody>
      </p:sp>
      <p:pic>
        <p:nvPicPr>
          <p:cNvPr id="1223" name="Google Shape;1223;p175"/>
          <p:cNvPicPr preferRelativeResize="0"/>
          <p:nvPr/>
        </p:nvPicPr>
        <p:blipFill rotWithShape="1">
          <a:blip r:embed="rId4">
            <a:alphaModFix/>
          </a:blip>
          <a:srcRect/>
          <a:stretch/>
        </p:blipFill>
        <p:spPr>
          <a:xfrm>
            <a:off x="4555838" y="5053410"/>
            <a:ext cx="283500" cy="312300"/>
          </a:xfrm>
          <a:prstGeom prst="rect">
            <a:avLst/>
          </a:prstGeom>
          <a:noFill/>
          <a:ln>
            <a:noFill/>
          </a:ln>
        </p:spPr>
      </p:pic>
      <p:sp>
        <p:nvSpPr>
          <p:cNvPr id="1224" name="Google Shape;1224;p175"/>
          <p:cNvSpPr/>
          <p:nvPr/>
        </p:nvSpPr>
        <p:spPr>
          <a:xfrm>
            <a:off x="6920300" y="1391700"/>
            <a:ext cx="4590000" cy="551400"/>
          </a:xfrm>
          <a:prstGeom prst="rect">
            <a:avLst/>
          </a:prstGeom>
          <a:solidFill>
            <a:schemeClr val="lt1"/>
          </a:solidFill>
          <a:ln w="12700" cap="flat" cmpd="sng">
            <a:solidFill>
              <a:schemeClr val="accent1"/>
            </a:solidFill>
            <a:prstDash val="solid"/>
            <a:bevel/>
            <a:headEnd type="none" w="sm" len="sm"/>
            <a:tailEnd type="none" w="sm" len="sm"/>
          </a:ln>
          <a:effectLst>
            <a:outerShdw blurRad="25398" dist="12700" dir="5400000" rotWithShape="0">
              <a:srgbClr val="000000">
                <a:alpha val="34510"/>
              </a:srgbClr>
            </a:outerShdw>
          </a:effectLst>
        </p:spPr>
        <p:txBody>
          <a:bodyPr spcFirstLastPara="1" wrap="square" lIns="91425" tIns="34275" rIns="91425" bIns="3427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US" sz="2000" b="0" i="0" u="none" strike="noStrike" kern="0" cap="none" spc="0" normalizeH="0" baseline="0" noProof="0">
                <a:ln>
                  <a:noFill/>
                </a:ln>
                <a:solidFill>
                  <a:srgbClr val="FFFFFF"/>
                </a:solidFill>
                <a:effectLst/>
                <a:uLnTx/>
                <a:uFillTx/>
                <a:latin typeface="Arial"/>
                <a:cs typeface="Arial"/>
                <a:sym typeface="Arial"/>
              </a:rPr>
              <a:t>FEATURE / CAPABILITY</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1226" name="Google Shape;1226;p175"/>
          <p:cNvPicPr preferRelativeResize="0"/>
          <p:nvPr/>
        </p:nvPicPr>
        <p:blipFill rotWithShape="1">
          <a:blip r:embed="rId4">
            <a:alphaModFix/>
          </a:blip>
          <a:srcRect/>
          <a:stretch/>
        </p:blipFill>
        <p:spPr>
          <a:xfrm>
            <a:off x="3349192" y="5076438"/>
            <a:ext cx="283500" cy="312300"/>
          </a:xfrm>
          <a:prstGeom prst="rect">
            <a:avLst/>
          </a:prstGeom>
          <a:noFill/>
          <a:ln>
            <a:noFill/>
          </a:ln>
        </p:spPr>
      </p:pic>
      <p:pic>
        <p:nvPicPr>
          <p:cNvPr id="1227" name="Google Shape;1227;p175"/>
          <p:cNvPicPr preferRelativeResize="0"/>
          <p:nvPr/>
        </p:nvPicPr>
        <p:blipFill rotWithShape="1">
          <a:blip r:embed="rId3">
            <a:alphaModFix/>
          </a:blip>
          <a:srcRect/>
          <a:stretch/>
        </p:blipFill>
        <p:spPr>
          <a:xfrm>
            <a:off x="2138646" y="5071767"/>
            <a:ext cx="287605" cy="337953"/>
          </a:xfrm>
          <a:prstGeom prst="rect">
            <a:avLst/>
          </a:prstGeom>
          <a:noFill/>
          <a:ln>
            <a:noFill/>
          </a:ln>
        </p:spPr>
      </p:pic>
    </p:spTree>
    <p:extLst>
      <p:ext uri="{BB962C8B-B14F-4D97-AF65-F5344CB8AC3E}">
        <p14:creationId xmlns:p14="http://schemas.microsoft.com/office/powerpoint/2010/main" val="31023397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19"/>
        <p:cNvGrpSpPr/>
        <p:nvPr/>
      </p:nvGrpSpPr>
      <p:grpSpPr>
        <a:xfrm>
          <a:off x="0" y="0"/>
          <a:ext cx="0" cy="0"/>
          <a:chOff x="0" y="0"/>
          <a:chExt cx="0" cy="0"/>
        </a:xfrm>
      </p:grpSpPr>
      <p:graphicFrame>
        <p:nvGraphicFramePr>
          <p:cNvPr id="1820" name="Google Shape;1820;p184"/>
          <p:cNvGraphicFramePr/>
          <p:nvPr>
            <p:extLst>
              <p:ext uri="{D42A27DB-BD31-4B8C-83A1-F6EECF244321}">
                <p14:modId xmlns:p14="http://schemas.microsoft.com/office/powerpoint/2010/main" val="3779145212"/>
              </p:ext>
            </p:extLst>
          </p:nvPr>
        </p:nvGraphicFramePr>
        <p:xfrm>
          <a:off x="952500" y="1460875"/>
          <a:ext cx="9892350" cy="4058440"/>
        </p:xfrm>
        <a:graphic>
          <a:graphicData uri="http://schemas.openxmlformats.org/drawingml/2006/table">
            <a:tbl>
              <a:tblPr>
                <a:noFill/>
              </a:tblPr>
              <a:tblGrid>
                <a:gridCol w="2311695">
                  <a:extLst>
                    <a:ext uri="{9D8B030D-6E8A-4147-A177-3AD203B41FA5}">
                      <a16:colId xmlns:a16="http://schemas.microsoft.com/office/drawing/2014/main" val="20000"/>
                    </a:ext>
                  </a:extLst>
                </a:gridCol>
                <a:gridCol w="3648605">
                  <a:extLst>
                    <a:ext uri="{9D8B030D-6E8A-4147-A177-3AD203B41FA5}">
                      <a16:colId xmlns:a16="http://schemas.microsoft.com/office/drawing/2014/main" val="20001"/>
                    </a:ext>
                  </a:extLst>
                </a:gridCol>
                <a:gridCol w="3932050">
                  <a:extLst>
                    <a:ext uri="{9D8B030D-6E8A-4147-A177-3AD203B41FA5}">
                      <a16:colId xmlns:a16="http://schemas.microsoft.com/office/drawing/2014/main" val="20002"/>
                    </a:ext>
                  </a:extLst>
                </a:gridCol>
              </a:tblGrid>
              <a:tr h="939100">
                <a:tc>
                  <a:txBody>
                    <a:bodyPr/>
                    <a:lstStyle/>
                    <a:p>
                      <a:pPr marL="0" lvl="0" indent="0" algn="l" rtl="0">
                        <a:lnSpc>
                          <a:spcPct val="100000"/>
                        </a:lnSpc>
                        <a:spcBef>
                          <a:spcPts val="0"/>
                        </a:spcBef>
                        <a:spcAft>
                          <a:spcPts val="0"/>
                        </a:spcAft>
                        <a:buNone/>
                      </a:pPr>
                      <a:endParaRPr sz="1800" dirty="0">
                        <a:solidFill>
                          <a:schemeClr val="tx2"/>
                        </a:solidFill>
                      </a:endParaRPr>
                    </a:p>
                  </a:txBody>
                  <a:tcPr marL="91425" marR="91425" marT="91425" marB="91425"/>
                </a:tc>
                <a:tc>
                  <a:txBody>
                    <a:bodyPr/>
                    <a:lstStyle/>
                    <a:p>
                      <a:pPr marL="0" lvl="0" indent="0" algn="l" rtl="0">
                        <a:lnSpc>
                          <a:spcPct val="100000"/>
                        </a:lnSpc>
                        <a:spcBef>
                          <a:spcPts val="0"/>
                        </a:spcBef>
                        <a:spcAft>
                          <a:spcPts val="0"/>
                        </a:spcAft>
                        <a:buNone/>
                      </a:pPr>
                      <a:endParaRPr sz="1800">
                        <a:solidFill>
                          <a:schemeClr val="tx2"/>
                        </a:solidFill>
                      </a:endParaRPr>
                    </a:p>
                  </a:txBody>
                  <a:tcPr marL="91425" marR="91425" marT="91425" marB="91425" anchor="ctr"/>
                </a:tc>
                <a:tc>
                  <a:txBody>
                    <a:bodyPr/>
                    <a:lstStyle/>
                    <a:p>
                      <a:pPr marL="0" lvl="0" indent="0" algn="l" rtl="0">
                        <a:lnSpc>
                          <a:spcPct val="100000"/>
                        </a:lnSpc>
                        <a:spcBef>
                          <a:spcPts val="0"/>
                        </a:spcBef>
                        <a:spcAft>
                          <a:spcPts val="0"/>
                        </a:spcAft>
                        <a:buNone/>
                      </a:pPr>
                      <a:endParaRPr sz="1800">
                        <a:solidFill>
                          <a:schemeClr val="tx2"/>
                        </a:solidFill>
                      </a:endParaRPr>
                    </a:p>
                  </a:txBody>
                  <a:tcPr marL="91425" marR="91425" marT="91425" marB="91425" anchor="ctr"/>
                </a:tc>
                <a:extLst>
                  <a:ext uri="{0D108BD9-81ED-4DB2-BD59-A6C34878D82A}">
                    <a16:rowId xmlns:a16="http://schemas.microsoft.com/office/drawing/2014/main" val="10000"/>
                  </a:ext>
                </a:extLst>
              </a:tr>
              <a:tr h="666550">
                <a:tc>
                  <a:txBody>
                    <a:bodyPr/>
                    <a:lstStyle/>
                    <a:p>
                      <a:pPr marL="0" lvl="0" indent="0" algn="l" rtl="0">
                        <a:lnSpc>
                          <a:spcPct val="100000"/>
                        </a:lnSpc>
                        <a:spcBef>
                          <a:spcPts val="0"/>
                        </a:spcBef>
                        <a:spcAft>
                          <a:spcPts val="0"/>
                        </a:spcAft>
                        <a:buNone/>
                      </a:pPr>
                      <a:r>
                        <a:rPr lang="en-US" sz="1800" b="1" dirty="0">
                          <a:solidFill>
                            <a:schemeClr val="tx2"/>
                          </a:solidFill>
                        </a:rPr>
                        <a:t>Natively Integrated Networking</a:t>
                      </a:r>
                      <a:endParaRPr sz="1800" b="1" dirty="0">
                        <a:solidFill>
                          <a:schemeClr val="tx2"/>
                        </a:solidFill>
                      </a:endParaRPr>
                    </a:p>
                  </a:txBody>
                  <a:tcPr marL="91425" marR="91425" marT="91425" marB="91425" anchor="ctr"/>
                </a:tc>
                <a:tc>
                  <a:txBody>
                    <a:bodyPr/>
                    <a:lstStyle/>
                    <a:p>
                      <a:pPr marL="914400" lvl="0" indent="0" algn="l" rtl="0">
                        <a:lnSpc>
                          <a:spcPct val="100000"/>
                        </a:lnSpc>
                        <a:spcBef>
                          <a:spcPts val="0"/>
                        </a:spcBef>
                        <a:spcAft>
                          <a:spcPts val="0"/>
                        </a:spcAft>
                        <a:buNone/>
                      </a:pPr>
                      <a:endParaRPr sz="1800">
                        <a:solidFill>
                          <a:schemeClr val="tx2"/>
                        </a:solidFill>
                      </a:endParaRPr>
                    </a:p>
                  </a:txBody>
                  <a:tcPr marL="91425" marR="91425" marT="91425" marB="91425" anchor="ctr"/>
                </a:tc>
                <a:tc>
                  <a:txBody>
                    <a:bodyPr/>
                    <a:lstStyle/>
                    <a:p>
                      <a:pPr marL="0" lvl="0" indent="0" algn="l" rtl="0">
                        <a:lnSpc>
                          <a:spcPct val="100000"/>
                        </a:lnSpc>
                        <a:spcBef>
                          <a:spcPts val="0"/>
                        </a:spcBef>
                        <a:spcAft>
                          <a:spcPts val="0"/>
                        </a:spcAft>
                        <a:buNone/>
                      </a:pPr>
                      <a:endParaRPr sz="1800">
                        <a:solidFill>
                          <a:schemeClr val="tx2"/>
                        </a:solidFill>
                      </a:endParaRPr>
                    </a:p>
                  </a:txBody>
                  <a:tcPr marL="91425" marR="91425" marT="91425" marB="91425" anchor="ctr"/>
                </a:tc>
                <a:extLst>
                  <a:ext uri="{0D108BD9-81ED-4DB2-BD59-A6C34878D82A}">
                    <a16:rowId xmlns:a16="http://schemas.microsoft.com/office/drawing/2014/main" val="10001"/>
                  </a:ext>
                </a:extLst>
              </a:tr>
              <a:tr h="666550">
                <a:tc>
                  <a:txBody>
                    <a:bodyPr/>
                    <a:lstStyle/>
                    <a:p>
                      <a:pPr marL="0" lvl="0" indent="0" algn="l" rtl="0">
                        <a:lnSpc>
                          <a:spcPct val="100000"/>
                        </a:lnSpc>
                        <a:spcBef>
                          <a:spcPts val="0"/>
                        </a:spcBef>
                        <a:spcAft>
                          <a:spcPts val="0"/>
                        </a:spcAft>
                        <a:buNone/>
                      </a:pPr>
                      <a:r>
                        <a:rPr lang="en-US" sz="1800" b="1" dirty="0">
                          <a:solidFill>
                            <a:schemeClr val="tx2"/>
                          </a:solidFill>
                        </a:rPr>
                        <a:t>Service Discovery</a:t>
                      </a:r>
                      <a:endParaRPr sz="1800" b="1" dirty="0">
                        <a:solidFill>
                          <a:schemeClr val="tx2"/>
                        </a:solidFill>
                      </a:endParaRPr>
                    </a:p>
                  </a:txBody>
                  <a:tcPr marL="91425" marR="91425" marT="91425" marB="91425" anchor="ctr"/>
                </a:tc>
                <a:tc>
                  <a:txBody>
                    <a:bodyPr/>
                    <a:lstStyle/>
                    <a:p>
                      <a:pPr marL="0" lvl="0" indent="0" algn="l" rtl="0">
                        <a:lnSpc>
                          <a:spcPct val="100000"/>
                        </a:lnSpc>
                        <a:spcBef>
                          <a:spcPts val="0"/>
                        </a:spcBef>
                        <a:spcAft>
                          <a:spcPts val="0"/>
                        </a:spcAft>
                        <a:buNone/>
                      </a:pPr>
                      <a:endParaRPr sz="1800">
                        <a:solidFill>
                          <a:schemeClr val="tx2"/>
                        </a:solidFill>
                      </a:endParaRPr>
                    </a:p>
                  </a:txBody>
                  <a:tcPr marL="91425" marR="91425" marT="91425" marB="91425" anchor="ctr"/>
                </a:tc>
                <a:tc>
                  <a:txBody>
                    <a:bodyPr/>
                    <a:lstStyle/>
                    <a:p>
                      <a:pPr marL="0" lvl="0" indent="0" algn="l" rtl="0">
                        <a:lnSpc>
                          <a:spcPct val="100000"/>
                        </a:lnSpc>
                        <a:spcBef>
                          <a:spcPts val="0"/>
                        </a:spcBef>
                        <a:spcAft>
                          <a:spcPts val="0"/>
                        </a:spcAft>
                        <a:buNone/>
                      </a:pPr>
                      <a:endParaRPr sz="1800">
                        <a:solidFill>
                          <a:schemeClr val="tx2"/>
                        </a:solidFill>
                      </a:endParaRPr>
                    </a:p>
                  </a:txBody>
                  <a:tcPr marL="91425" marR="91425" marT="91425" marB="91425" anchor="ctr"/>
                </a:tc>
                <a:extLst>
                  <a:ext uri="{0D108BD9-81ED-4DB2-BD59-A6C34878D82A}">
                    <a16:rowId xmlns:a16="http://schemas.microsoft.com/office/drawing/2014/main" val="10002"/>
                  </a:ext>
                </a:extLst>
              </a:tr>
              <a:tr h="666550">
                <a:tc>
                  <a:txBody>
                    <a:bodyPr/>
                    <a:lstStyle/>
                    <a:p>
                      <a:pPr marL="0" lvl="0" indent="0" algn="l" rtl="0">
                        <a:lnSpc>
                          <a:spcPct val="100000"/>
                        </a:lnSpc>
                        <a:spcBef>
                          <a:spcPts val="0"/>
                        </a:spcBef>
                        <a:spcAft>
                          <a:spcPts val="0"/>
                        </a:spcAft>
                        <a:buNone/>
                      </a:pPr>
                      <a:r>
                        <a:rPr lang="en-US" sz="1800" b="1">
                          <a:solidFill>
                            <a:schemeClr val="tx2"/>
                          </a:solidFill>
                        </a:rPr>
                        <a:t>Load Balancing</a:t>
                      </a:r>
                      <a:endParaRPr sz="1800" b="1">
                        <a:solidFill>
                          <a:schemeClr val="tx2"/>
                        </a:solidFill>
                      </a:endParaRPr>
                    </a:p>
                  </a:txBody>
                  <a:tcPr marL="91425" marR="91425" marT="91425" marB="91425" anchor="ctr"/>
                </a:tc>
                <a:tc>
                  <a:txBody>
                    <a:bodyPr/>
                    <a:lstStyle/>
                    <a:p>
                      <a:pPr marL="0" lvl="0" indent="0" algn="l" rtl="0">
                        <a:lnSpc>
                          <a:spcPct val="100000"/>
                        </a:lnSpc>
                        <a:spcBef>
                          <a:spcPts val="0"/>
                        </a:spcBef>
                        <a:spcAft>
                          <a:spcPts val="0"/>
                        </a:spcAft>
                        <a:buNone/>
                      </a:pPr>
                      <a:endParaRPr sz="1800">
                        <a:solidFill>
                          <a:schemeClr val="tx2"/>
                        </a:solidFill>
                      </a:endParaRPr>
                    </a:p>
                  </a:txBody>
                  <a:tcPr marL="91425" marR="91425" marT="91425" marB="91425" anchor="ctr"/>
                </a:tc>
                <a:tc>
                  <a:txBody>
                    <a:bodyPr/>
                    <a:lstStyle/>
                    <a:p>
                      <a:pPr marL="0" lvl="0" indent="0" algn="l" rtl="0">
                        <a:lnSpc>
                          <a:spcPct val="100000"/>
                        </a:lnSpc>
                        <a:spcBef>
                          <a:spcPts val="0"/>
                        </a:spcBef>
                        <a:spcAft>
                          <a:spcPts val="0"/>
                        </a:spcAft>
                        <a:buNone/>
                      </a:pPr>
                      <a:endParaRPr sz="1800">
                        <a:solidFill>
                          <a:schemeClr val="tx2"/>
                        </a:solidFill>
                      </a:endParaRPr>
                    </a:p>
                  </a:txBody>
                  <a:tcPr marL="91425" marR="91425" marT="91425" marB="91425" anchor="ctr"/>
                </a:tc>
                <a:extLst>
                  <a:ext uri="{0D108BD9-81ED-4DB2-BD59-A6C34878D82A}">
                    <a16:rowId xmlns:a16="http://schemas.microsoft.com/office/drawing/2014/main" val="10003"/>
                  </a:ext>
                </a:extLst>
              </a:tr>
              <a:tr h="1054750">
                <a:tc>
                  <a:txBody>
                    <a:bodyPr/>
                    <a:lstStyle/>
                    <a:p>
                      <a:pPr marL="0" lvl="0" indent="0" algn="l" rtl="0">
                        <a:lnSpc>
                          <a:spcPct val="100000"/>
                        </a:lnSpc>
                        <a:spcBef>
                          <a:spcPts val="0"/>
                        </a:spcBef>
                        <a:spcAft>
                          <a:spcPts val="0"/>
                        </a:spcAft>
                        <a:buNone/>
                      </a:pPr>
                      <a:r>
                        <a:rPr lang="en-US" sz="1800" b="1">
                          <a:solidFill>
                            <a:schemeClr val="tx2"/>
                          </a:solidFill>
                        </a:rPr>
                        <a:t>Layer 7 Routing</a:t>
                      </a:r>
                      <a:endParaRPr sz="1800" b="1">
                        <a:solidFill>
                          <a:schemeClr val="tx2"/>
                        </a:solidFill>
                      </a:endParaRPr>
                    </a:p>
                  </a:txBody>
                  <a:tcPr marL="91425" marR="91425" marT="91425" marB="91425" anchor="ctr"/>
                </a:tc>
                <a:tc>
                  <a:txBody>
                    <a:bodyPr/>
                    <a:lstStyle/>
                    <a:p>
                      <a:pPr marL="0" lvl="0" indent="0" algn="ctr" rtl="0">
                        <a:lnSpc>
                          <a:spcPct val="100000"/>
                        </a:lnSpc>
                        <a:spcBef>
                          <a:spcPts val="0"/>
                        </a:spcBef>
                        <a:spcAft>
                          <a:spcPts val="0"/>
                        </a:spcAft>
                        <a:buNone/>
                      </a:pPr>
                      <a:r>
                        <a:rPr lang="en-US" sz="1800">
                          <a:solidFill>
                            <a:schemeClr val="tx2"/>
                          </a:solidFill>
                        </a:rPr>
                        <a:t>NGINX built-in, but swappable</a:t>
                      </a:r>
                      <a:endParaRPr sz="1800">
                        <a:solidFill>
                          <a:schemeClr val="tx2"/>
                        </a:solidFill>
                      </a:endParaRPr>
                    </a:p>
                  </a:txBody>
                  <a:tcPr marL="91425" marR="91425" marT="91425" marB="91425" anchor="ctr"/>
                </a:tc>
                <a:tc>
                  <a:txBody>
                    <a:bodyPr/>
                    <a:lstStyle/>
                    <a:p>
                      <a:pPr marL="0" lvl="0" indent="0" algn="ctr" rtl="0">
                        <a:lnSpc>
                          <a:spcPct val="100000"/>
                        </a:lnSpc>
                        <a:spcBef>
                          <a:spcPts val="0"/>
                        </a:spcBef>
                        <a:spcAft>
                          <a:spcPts val="0"/>
                        </a:spcAft>
                        <a:buNone/>
                      </a:pPr>
                      <a:r>
                        <a:rPr lang="en-US" sz="1800" dirty="0">
                          <a:solidFill>
                            <a:schemeClr val="tx2"/>
                          </a:solidFill>
                        </a:rPr>
                        <a:t>NGINX built-in, but swappable</a:t>
                      </a:r>
                      <a:endParaRPr sz="1800" dirty="0">
                        <a:solidFill>
                          <a:schemeClr val="tx2"/>
                        </a:solidFill>
                      </a:endParaRPr>
                    </a:p>
                  </a:txBody>
                  <a:tcPr marL="91425" marR="91425" marT="91425" marB="91425" anchor="ctr"/>
                </a:tc>
                <a:extLst>
                  <a:ext uri="{0D108BD9-81ED-4DB2-BD59-A6C34878D82A}">
                    <a16:rowId xmlns:a16="http://schemas.microsoft.com/office/drawing/2014/main" val="10004"/>
                  </a:ext>
                </a:extLst>
              </a:tr>
            </a:tbl>
          </a:graphicData>
        </a:graphic>
      </p:graphicFrame>
      <p:sp>
        <p:nvSpPr>
          <p:cNvPr id="1821" name="Google Shape;1821;p18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Flexible and Extensible Networking and Routing Options</a:t>
            </a:r>
            <a:endParaRPr dirty="0"/>
          </a:p>
        </p:txBody>
      </p:sp>
      <p:pic>
        <p:nvPicPr>
          <p:cNvPr id="1822" name="Google Shape;1822;p184"/>
          <p:cNvPicPr preferRelativeResize="0"/>
          <p:nvPr/>
        </p:nvPicPr>
        <p:blipFill>
          <a:blip r:embed="rId3">
            <a:alphaModFix/>
          </a:blip>
          <a:stretch>
            <a:fillRect/>
          </a:stretch>
        </p:blipFill>
        <p:spPr>
          <a:xfrm>
            <a:off x="8906775" y="5935762"/>
            <a:ext cx="1840075" cy="834375"/>
          </a:xfrm>
          <a:prstGeom prst="rect">
            <a:avLst/>
          </a:prstGeom>
          <a:noFill/>
          <a:ln>
            <a:noFill/>
          </a:ln>
        </p:spPr>
      </p:pic>
      <p:pic>
        <p:nvPicPr>
          <p:cNvPr id="1823" name="Google Shape;1823;p184"/>
          <p:cNvPicPr preferRelativeResize="0"/>
          <p:nvPr/>
        </p:nvPicPr>
        <p:blipFill rotWithShape="1">
          <a:blip r:embed="rId4">
            <a:alphaModFix/>
          </a:blip>
          <a:srcRect/>
          <a:stretch/>
        </p:blipFill>
        <p:spPr>
          <a:xfrm>
            <a:off x="4617892" y="1548229"/>
            <a:ext cx="543476" cy="535505"/>
          </a:xfrm>
          <a:prstGeom prst="rect">
            <a:avLst/>
          </a:prstGeom>
          <a:noFill/>
          <a:ln>
            <a:noFill/>
          </a:ln>
        </p:spPr>
      </p:pic>
      <p:pic>
        <p:nvPicPr>
          <p:cNvPr id="1824" name="Google Shape;1824;p184"/>
          <p:cNvPicPr preferRelativeResize="0"/>
          <p:nvPr/>
        </p:nvPicPr>
        <p:blipFill rotWithShape="1">
          <a:blip r:embed="rId5">
            <a:alphaModFix/>
          </a:blip>
          <a:srcRect/>
          <a:stretch/>
        </p:blipFill>
        <p:spPr>
          <a:xfrm>
            <a:off x="8388375" y="1693300"/>
            <a:ext cx="1036805" cy="535501"/>
          </a:xfrm>
          <a:prstGeom prst="rect">
            <a:avLst/>
          </a:prstGeom>
          <a:noFill/>
          <a:ln>
            <a:noFill/>
          </a:ln>
        </p:spPr>
      </p:pic>
      <p:sp>
        <p:nvSpPr>
          <p:cNvPr id="1825" name="Google Shape;1825;p184"/>
          <p:cNvSpPr txBox="1"/>
          <p:nvPr/>
        </p:nvSpPr>
        <p:spPr>
          <a:xfrm>
            <a:off x="4352495" y="2081808"/>
            <a:ext cx="1134900" cy="223200"/>
          </a:xfrm>
          <a:prstGeom prst="rect">
            <a:avLst/>
          </a:prstGeom>
          <a:noFill/>
          <a:ln>
            <a:noFill/>
          </a:ln>
        </p:spPr>
        <p:txBody>
          <a:bodyPr spcFirstLastPara="1" wrap="square" lIns="34275" tIns="34275" rIns="34275" bIns="34275" anchor="t" anchorCtr="0">
            <a:noAutofit/>
          </a:bodyPr>
          <a:lstStyle/>
          <a:p>
            <a:pPr marL="0" marR="0" lvl="0" indent="0" algn="l" defTabSz="914400" rtl="0" eaLnBrk="1" fontAlgn="auto" latinLnBrk="0" hangingPunct="1">
              <a:lnSpc>
                <a:spcPct val="100000"/>
              </a:lnSpc>
              <a:spcBef>
                <a:spcPts val="0"/>
              </a:spcBef>
              <a:spcAft>
                <a:spcPts val="0"/>
              </a:spcAft>
              <a:buClr>
                <a:srgbClr val="535353"/>
              </a:buClr>
              <a:buSzPts val="1000"/>
              <a:buFont typeface="Comfortaa"/>
              <a:buNone/>
              <a:tabLst/>
              <a:defRPr/>
            </a:pPr>
            <a:r>
              <a:rPr kumimoji="0" lang="en-US" sz="1000" b="1" i="0" u="none" strike="noStrike" kern="0" cap="none" spc="0" normalizeH="0" baseline="0" noProof="0" dirty="0">
                <a:ln>
                  <a:noFill/>
                </a:ln>
                <a:solidFill>
                  <a:srgbClr val="535353"/>
                </a:solidFill>
                <a:effectLst/>
                <a:uLnTx/>
                <a:uFillTx/>
                <a:latin typeface="Arial" panose="020B0604020202020204" pitchFamily="34" charset="0"/>
                <a:ea typeface="Comfortaa"/>
                <a:cs typeface="Arial" panose="020B0604020202020204" pitchFamily="34" charset="0"/>
                <a:sym typeface="Comfortaa"/>
              </a:rPr>
              <a:t>Docker Swarm</a:t>
            </a:r>
            <a:endParaRPr kumimoji="0" sz="14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endParaRPr>
          </a:p>
        </p:txBody>
      </p:sp>
      <p:pic>
        <p:nvPicPr>
          <p:cNvPr id="1826" name="Google Shape;1826;p184"/>
          <p:cNvPicPr preferRelativeResize="0"/>
          <p:nvPr/>
        </p:nvPicPr>
        <p:blipFill>
          <a:blip r:embed="rId6">
            <a:alphaModFix/>
          </a:blip>
          <a:stretch>
            <a:fillRect/>
          </a:stretch>
        </p:blipFill>
        <p:spPr>
          <a:xfrm>
            <a:off x="4707175" y="2510388"/>
            <a:ext cx="425550" cy="425550"/>
          </a:xfrm>
          <a:prstGeom prst="rect">
            <a:avLst/>
          </a:prstGeom>
          <a:noFill/>
          <a:ln>
            <a:noFill/>
          </a:ln>
        </p:spPr>
      </p:pic>
      <p:pic>
        <p:nvPicPr>
          <p:cNvPr id="1827" name="Google Shape;1827;p184"/>
          <p:cNvPicPr preferRelativeResize="0"/>
          <p:nvPr/>
        </p:nvPicPr>
        <p:blipFill>
          <a:blip r:embed="rId6">
            <a:alphaModFix/>
          </a:blip>
          <a:stretch>
            <a:fillRect/>
          </a:stretch>
        </p:blipFill>
        <p:spPr>
          <a:xfrm>
            <a:off x="4707175" y="3875500"/>
            <a:ext cx="425550" cy="425550"/>
          </a:xfrm>
          <a:prstGeom prst="rect">
            <a:avLst/>
          </a:prstGeom>
          <a:noFill/>
          <a:ln>
            <a:noFill/>
          </a:ln>
        </p:spPr>
      </p:pic>
      <p:pic>
        <p:nvPicPr>
          <p:cNvPr id="1828" name="Google Shape;1828;p184"/>
          <p:cNvPicPr preferRelativeResize="0"/>
          <p:nvPr/>
        </p:nvPicPr>
        <p:blipFill>
          <a:blip r:embed="rId6">
            <a:alphaModFix/>
          </a:blip>
          <a:stretch>
            <a:fillRect/>
          </a:stretch>
        </p:blipFill>
        <p:spPr>
          <a:xfrm>
            <a:off x="8694000" y="2510388"/>
            <a:ext cx="425550" cy="425550"/>
          </a:xfrm>
          <a:prstGeom prst="rect">
            <a:avLst/>
          </a:prstGeom>
          <a:noFill/>
          <a:ln>
            <a:noFill/>
          </a:ln>
        </p:spPr>
      </p:pic>
      <p:pic>
        <p:nvPicPr>
          <p:cNvPr id="1829" name="Google Shape;1829;p184"/>
          <p:cNvPicPr preferRelativeResize="0"/>
          <p:nvPr/>
        </p:nvPicPr>
        <p:blipFill>
          <a:blip r:embed="rId6">
            <a:alphaModFix/>
          </a:blip>
          <a:stretch>
            <a:fillRect/>
          </a:stretch>
        </p:blipFill>
        <p:spPr>
          <a:xfrm>
            <a:off x="8694000" y="3217550"/>
            <a:ext cx="425550" cy="425550"/>
          </a:xfrm>
          <a:prstGeom prst="rect">
            <a:avLst/>
          </a:prstGeom>
          <a:noFill/>
          <a:ln>
            <a:noFill/>
          </a:ln>
        </p:spPr>
      </p:pic>
      <p:pic>
        <p:nvPicPr>
          <p:cNvPr id="1830" name="Google Shape;1830;p184"/>
          <p:cNvPicPr preferRelativeResize="0"/>
          <p:nvPr/>
        </p:nvPicPr>
        <p:blipFill>
          <a:blip r:embed="rId6">
            <a:alphaModFix/>
          </a:blip>
          <a:stretch>
            <a:fillRect/>
          </a:stretch>
        </p:blipFill>
        <p:spPr>
          <a:xfrm>
            <a:off x="8694000" y="3875500"/>
            <a:ext cx="425550" cy="425550"/>
          </a:xfrm>
          <a:prstGeom prst="rect">
            <a:avLst/>
          </a:prstGeom>
          <a:noFill/>
          <a:ln>
            <a:noFill/>
          </a:ln>
        </p:spPr>
      </p:pic>
      <p:pic>
        <p:nvPicPr>
          <p:cNvPr id="1832" name="Google Shape;1832;p184"/>
          <p:cNvPicPr preferRelativeResize="0"/>
          <p:nvPr/>
        </p:nvPicPr>
        <p:blipFill>
          <a:blip r:embed="rId6">
            <a:alphaModFix/>
          </a:blip>
          <a:stretch>
            <a:fillRect/>
          </a:stretch>
        </p:blipFill>
        <p:spPr>
          <a:xfrm>
            <a:off x="4707175" y="3217550"/>
            <a:ext cx="425550" cy="425550"/>
          </a:xfrm>
          <a:prstGeom prst="rect">
            <a:avLst/>
          </a:prstGeom>
          <a:noFill/>
          <a:ln>
            <a:noFill/>
          </a:ln>
        </p:spPr>
      </p:pic>
    </p:spTree>
    <p:extLst>
      <p:ext uri="{BB962C8B-B14F-4D97-AF65-F5344CB8AC3E}">
        <p14:creationId xmlns:p14="http://schemas.microsoft.com/office/powerpoint/2010/main" val="3164401026"/>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BCA98-280C-CE42-86CE-53B33B9AF8EE}"/>
              </a:ext>
            </a:extLst>
          </p:cNvPr>
          <p:cNvSpPr>
            <a:spLocks noGrp="1"/>
          </p:cNvSpPr>
          <p:nvPr>
            <p:ph type="title"/>
          </p:nvPr>
        </p:nvSpPr>
        <p:spPr/>
        <p:txBody>
          <a:bodyPr/>
          <a:lstStyle/>
          <a:p>
            <a:r>
              <a:rPr lang="en-US" dirty="0"/>
              <a:t>Operating with integrated role-based access controls (RBAC)</a:t>
            </a:r>
          </a:p>
        </p:txBody>
      </p:sp>
      <p:sp>
        <p:nvSpPr>
          <p:cNvPr id="3" name="Text Placeholder 2">
            <a:extLst>
              <a:ext uri="{FF2B5EF4-FFF2-40B4-BE49-F238E27FC236}">
                <a16:creationId xmlns:a16="http://schemas.microsoft.com/office/drawing/2014/main" id="{A27D0C84-6938-D642-B198-7EB9805CC9DD}"/>
              </a:ext>
            </a:extLst>
          </p:cNvPr>
          <p:cNvSpPr>
            <a:spLocks noGrp="1"/>
          </p:cNvSpPr>
          <p:nvPr>
            <p:ph type="body" idx="1"/>
          </p:nvPr>
        </p:nvSpPr>
        <p:spPr>
          <a:xfrm>
            <a:off x="6071191" y="1190400"/>
            <a:ext cx="5549045" cy="5272500"/>
          </a:xfrm>
        </p:spPr>
        <p:txBody>
          <a:bodyPr/>
          <a:lstStyle/>
          <a:p>
            <a:pPr marL="76200" lvl="0" indent="0">
              <a:spcAft>
                <a:spcPts val="0"/>
              </a:spcAft>
              <a:buSzPts val="2400"/>
              <a:buNone/>
            </a:pPr>
            <a:r>
              <a:rPr lang="en-US" dirty="0"/>
              <a:t>Assign permissions to existing Active Directory Security Groups</a:t>
            </a:r>
          </a:p>
          <a:p>
            <a:pPr marL="76200" lvl="0" indent="0">
              <a:spcAft>
                <a:spcPts val="0"/>
              </a:spcAft>
              <a:buSzPts val="2400"/>
              <a:buNone/>
            </a:pPr>
            <a:endParaRPr lang="en-US" dirty="0"/>
          </a:p>
          <a:p>
            <a:pPr marL="76200" lvl="0" indent="0">
              <a:spcAft>
                <a:spcPts val="0"/>
              </a:spcAft>
              <a:buSzPts val="2400"/>
              <a:buNone/>
            </a:pPr>
            <a:r>
              <a:rPr lang="en-US" dirty="0"/>
              <a:t>Convenient single sign-on for users</a:t>
            </a:r>
          </a:p>
          <a:p>
            <a:pPr marL="76200" lvl="0" indent="0">
              <a:spcAft>
                <a:spcPts val="0"/>
              </a:spcAft>
              <a:buSzPts val="2400"/>
              <a:buNone/>
            </a:pPr>
            <a:endParaRPr lang="en-US" dirty="0"/>
          </a:p>
          <a:p>
            <a:pPr marL="76200" lvl="0" indent="0">
              <a:spcAft>
                <a:spcPts val="0"/>
              </a:spcAft>
              <a:buSzPts val="2400"/>
              <a:buNone/>
            </a:pPr>
            <a:r>
              <a:rPr lang="en-US" dirty="0"/>
              <a:t>Use out-of-the-box roles, or create your own with custom permissions</a:t>
            </a:r>
          </a:p>
          <a:p>
            <a:pPr marL="76200" lvl="0" indent="0">
              <a:spcAft>
                <a:spcPts val="0"/>
              </a:spcAft>
              <a:buSzPts val="2400"/>
              <a:buNone/>
            </a:pPr>
            <a:endParaRPr lang="en-US" dirty="0"/>
          </a:p>
          <a:p>
            <a:pPr marL="76200" lvl="0" indent="0">
              <a:spcAft>
                <a:spcPts val="0"/>
              </a:spcAft>
              <a:buSzPts val="2400"/>
              <a:buNone/>
            </a:pPr>
            <a:r>
              <a:rPr lang="en-US" dirty="0"/>
              <a:t>Permissions enforced via labels placed on resources</a:t>
            </a:r>
          </a:p>
          <a:p>
            <a:pPr marL="76200" lvl="0" indent="0">
              <a:spcAft>
                <a:spcPts val="0"/>
              </a:spcAft>
              <a:buSzPts val="2400"/>
              <a:buNone/>
            </a:pPr>
            <a:endParaRPr lang="en-US" dirty="0"/>
          </a:p>
          <a:p>
            <a:pPr marL="76200" lvl="0" indent="0">
              <a:spcAft>
                <a:spcPts val="0"/>
              </a:spcAft>
              <a:buSzPts val="2400"/>
              <a:buNone/>
            </a:pPr>
            <a:r>
              <a:rPr lang="en-US" dirty="0"/>
              <a:t>Enforcement in-browser and on CLI</a:t>
            </a:r>
          </a:p>
          <a:p>
            <a:pPr marL="76200" lvl="0" indent="0">
              <a:spcAft>
                <a:spcPts val="0"/>
              </a:spcAft>
              <a:buSzPts val="2400"/>
              <a:buNone/>
            </a:pPr>
            <a:endParaRPr lang="en-US" dirty="0"/>
          </a:p>
          <a:p>
            <a:pPr marL="0" indent="0">
              <a:buNone/>
            </a:pPr>
            <a:endParaRPr lang="en-US" dirty="0"/>
          </a:p>
        </p:txBody>
      </p:sp>
      <p:pic>
        <p:nvPicPr>
          <p:cNvPr id="4" name="Shape 1173">
            <a:extLst>
              <a:ext uri="{FF2B5EF4-FFF2-40B4-BE49-F238E27FC236}">
                <a16:creationId xmlns:a16="http://schemas.microsoft.com/office/drawing/2014/main" id="{E75AA567-03D2-4E48-9293-312511FC61A8}"/>
              </a:ext>
            </a:extLst>
          </p:cNvPr>
          <p:cNvPicPr preferRelativeResize="0"/>
          <p:nvPr/>
        </p:nvPicPr>
        <p:blipFill rotWithShape="1">
          <a:blip r:embed="rId2">
            <a:alphaModFix/>
          </a:blip>
          <a:srcRect/>
          <a:stretch/>
        </p:blipFill>
        <p:spPr>
          <a:xfrm>
            <a:off x="202611" y="2074650"/>
            <a:ext cx="5637000" cy="2708699"/>
          </a:xfrm>
          <a:prstGeom prst="rect">
            <a:avLst/>
          </a:prstGeom>
          <a:noFill/>
          <a:ln>
            <a:noFill/>
          </a:ln>
        </p:spPr>
      </p:pic>
    </p:spTree>
    <p:extLst>
      <p:ext uri="{BB962C8B-B14F-4D97-AF65-F5344CB8AC3E}">
        <p14:creationId xmlns:p14="http://schemas.microsoft.com/office/powerpoint/2010/main" val="2754441033"/>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963C1-43C1-9A43-A668-E292B1E5D550}"/>
              </a:ext>
            </a:extLst>
          </p:cNvPr>
          <p:cNvSpPr>
            <a:spLocks noGrp="1"/>
          </p:cNvSpPr>
          <p:nvPr>
            <p:ph type="title"/>
          </p:nvPr>
        </p:nvSpPr>
        <p:spPr/>
        <p:txBody>
          <a:bodyPr/>
          <a:lstStyle/>
          <a:p>
            <a:r>
              <a:rPr lang="en-US" dirty="0" err="1"/>
              <a:t>gMSA</a:t>
            </a:r>
            <a:endParaRPr lang="en-US" dirty="0"/>
          </a:p>
        </p:txBody>
      </p:sp>
      <p:sp>
        <p:nvSpPr>
          <p:cNvPr id="42" name="TextBox 41">
            <a:extLst>
              <a:ext uri="{FF2B5EF4-FFF2-40B4-BE49-F238E27FC236}">
                <a16:creationId xmlns:a16="http://schemas.microsoft.com/office/drawing/2014/main" id="{356E7BAF-60AA-DB49-B792-E607C7F4E561}"/>
              </a:ext>
            </a:extLst>
          </p:cNvPr>
          <p:cNvSpPr txBox="1"/>
          <p:nvPr/>
        </p:nvSpPr>
        <p:spPr>
          <a:xfrm>
            <a:off x="395681" y="2032986"/>
            <a:ext cx="2760370" cy="1067599"/>
          </a:xfrm>
          <a:prstGeom prst="rect">
            <a:avLst/>
          </a:prstGeom>
          <a:noFill/>
          <a:ln w="12700" cap="flat">
            <a:noFill/>
            <a:miter lim="400000"/>
          </a:ln>
          <a:effectLst/>
          <a:sp3d/>
        </p:spPr>
        <p:txBody>
          <a:bodyPr rot="0" spcFirstLastPara="1" vertOverflow="overflow" horzOverflow="overflow" vert="horz" wrap="none" lIns="71437" tIns="71437" rIns="71437" bIns="71437" numCol="1" spcCol="38100" rtlCol="0" anchor="ctr">
            <a:spAutoFit/>
          </a:bodyPr>
          <a:lstStyle/>
          <a:p>
            <a:pPr marL="0" marR="0" lvl="0" indent="0" defTabSz="821531"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Courier New" panose="02070309020205020404" pitchFamily="49" charset="0"/>
                <a:ea typeface="Helvetica Neue"/>
                <a:cs typeface="Courier New" panose="02070309020205020404" pitchFamily="49" charset="0"/>
                <a:sym typeface="Helvetica Neue"/>
              </a:rPr>
              <a:t>docker run</a:t>
            </a:r>
          </a:p>
          <a:p>
            <a:pPr marL="0" marR="0" lvl="0" indent="0" defTabSz="821531"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Courier New" panose="02070309020205020404" pitchFamily="49" charset="0"/>
                <a:ea typeface="Helvetica Neue"/>
                <a:cs typeface="Courier New" panose="02070309020205020404" pitchFamily="49" charset="0"/>
                <a:sym typeface="Helvetica Neue"/>
              </a:rPr>
              <a:t>docker compose up</a:t>
            </a:r>
          </a:p>
          <a:p>
            <a:pPr marL="0" marR="0" lvl="0" indent="0" defTabSz="821531"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a:ln>
                  <a:noFill/>
                </a:ln>
                <a:solidFill>
                  <a:srgbClr val="FFFFFF">
                    <a:lumMod val="65000"/>
                  </a:srgbClr>
                </a:solidFill>
                <a:effectLst/>
                <a:uLnTx/>
                <a:uFillTx/>
                <a:latin typeface="Courier New" panose="02070309020205020404" pitchFamily="49" charset="0"/>
                <a:ea typeface="Helvetica Neue"/>
                <a:cs typeface="Courier New" panose="02070309020205020404" pitchFamily="49" charset="0"/>
                <a:sym typeface="Helvetica Neue"/>
              </a:rPr>
              <a:t>kubectl</a:t>
            </a:r>
            <a:r>
              <a:rPr kumimoji="0" lang="en-US" sz="2000" b="1" i="0" u="none" strike="noStrike" kern="0" cap="none" spc="0" normalizeH="0" baseline="0" noProof="0" dirty="0">
                <a:ln>
                  <a:noFill/>
                </a:ln>
                <a:solidFill>
                  <a:srgbClr val="FFFFFF">
                    <a:lumMod val="65000"/>
                  </a:srgbClr>
                </a:solidFill>
                <a:effectLst/>
                <a:uLnTx/>
                <a:uFillTx/>
                <a:latin typeface="Courier New" panose="02070309020205020404" pitchFamily="49" charset="0"/>
                <a:ea typeface="Helvetica Neue"/>
                <a:cs typeface="Courier New" panose="02070309020205020404" pitchFamily="49" charset="0"/>
                <a:sym typeface="Helvetica Neue"/>
              </a:rPr>
              <a:t> apply</a:t>
            </a:r>
          </a:p>
        </p:txBody>
      </p:sp>
      <p:grpSp>
        <p:nvGrpSpPr>
          <p:cNvPr id="43" name="Group 42">
            <a:extLst>
              <a:ext uri="{FF2B5EF4-FFF2-40B4-BE49-F238E27FC236}">
                <a16:creationId xmlns:a16="http://schemas.microsoft.com/office/drawing/2014/main" id="{3D6C09F4-91AA-B848-8286-81BC723BCB09}"/>
              </a:ext>
            </a:extLst>
          </p:cNvPr>
          <p:cNvGrpSpPr/>
          <p:nvPr/>
        </p:nvGrpSpPr>
        <p:grpSpPr>
          <a:xfrm>
            <a:off x="464132" y="3298694"/>
            <a:ext cx="444149" cy="580979"/>
            <a:chOff x="-1890940" y="3843288"/>
            <a:chExt cx="502235" cy="656958"/>
          </a:xfrm>
          <a:solidFill>
            <a:srgbClr val="000000"/>
          </a:solidFill>
        </p:grpSpPr>
        <p:sp>
          <p:nvSpPr>
            <p:cNvPr id="44" name="Freeform 65">
              <a:extLst>
                <a:ext uri="{FF2B5EF4-FFF2-40B4-BE49-F238E27FC236}">
                  <a16:creationId xmlns:a16="http://schemas.microsoft.com/office/drawing/2014/main" id="{F974918E-67A5-DF4C-9187-9C02C95750EA}"/>
                </a:ext>
              </a:extLst>
            </p:cNvPr>
            <p:cNvSpPr>
              <a:spLocks noEditPoints="1"/>
            </p:cNvSpPr>
            <p:nvPr/>
          </p:nvSpPr>
          <p:spPr bwMode="auto">
            <a:xfrm>
              <a:off x="-1890940" y="3843288"/>
              <a:ext cx="502235" cy="656958"/>
            </a:xfrm>
            <a:custGeom>
              <a:avLst/>
              <a:gdLst>
                <a:gd name="T0" fmla="*/ 548 w 818"/>
                <a:gd name="T1" fmla="*/ 1070 h 1070"/>
                <a:gd name="T2" fmla="*/ 0 w 818"/>
                <a:gd name="T3" fmla="*/ 1070 h 1070"/>
                <a:gd name="T4" fmla="*/ 0 w 818"/>
                <a:gd name="T5" fmla="*/ 0 h 1070"/>
                <a:gd name="T6" fmla="*/ 818 w 818"/>
                <a:gd name="T7" fmla="*/ 0 h 1070"/>
                <a:gd name="T8" fmla="*/ 818 w 818"/>
                <a:gd name="T9" fmla="*/ 799 h 1070"/>
                <a:gd name="T10" fmla="*/ 548 w 818"/>
                <a:gd name="T11" fmla="*/ 1070 h 1070"/>
                <a:gd name="T12" fmla="*/ 43 w 818"/>
                <a:gd name="T13" fmla="*/ 1027 h 1070"/>
                <a:gd name="T14" fmla="*/ 529 w 818"/>
                <a:gd name="T15" fmla="*/ 1027 h 1070"/>
                <a:gd name="T16" fmla="*/ 775 w 818"/>
                <a:gd name="T17" fmla="*/ 781 h 1070"/>
                <a:gd name="T18" fmla="*/ 775 w 818"/>
                <a:gd name="T19" fmla="*/ 43 h 1070"/>
                <a:gd name="T20" fmla="*/ 43 w 818"/>
                <a:gd name="T21" fmla="*/ 43 h 1070"/>
                <a:gd name="T22" fmla="*/ 43 w 818"/>
                <a:gd name="T23" fmla="*/ 1027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8" h="1070">
                  <a:moveTo>
                    <a:pt x="548" y="1070"/>
                  </a:moveTo>
                  <a:lnTo>
                    <a:pt x="0" y="1070"/>
                  </a:lnTo>
                  <a:lnTo>
                    <a:pt x="0" y="0"/>
                  </a:lnTo>
                  <a:lnTo>
                    <a:pt x="818" y="0"/>
                  </a:lnTo>
                  <a:lnTo>
                    <a:pt x="818" y="799"/>
                  </a:lnTo>
                  <a:lnTo>
                    <a:pt x="548" y="1070"/>
                  </a:lnTo>
                  <a:close/>
                  <a:moveTo>
                    <a:pt x="43" y="1027"/>
                  </a:moveTo>
                  <a:lnTo>
                    <a:pt x="529" y="1027"/>
                  </a:lnTo>
                  <a:lnTo>
                    <a:pt x="775" y="781"/>
                  </a:lnTo>
                  <a:lnTo>
                    <a:pt x="775" y="43"/>
                  </a:lnTo>
                  <a:lnTo>
                    <a:pt x="43" y="43"/>
                  </a:lnTo>
                  <a:lnTo>
                    <a:pt x="43" y="10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410766" eaLnBrk="1" fontAlgn="auto" latinLnBrk="0" hangingPunct="1">
                <a:lnSpc>
                  <a:spcPct val="100000"/>
                </a:lnSpc>
                <a:spcBef>
                  <a:spcPts val="0"/>
                </a:spcBef>
                <a:spcAft>
                  <a:spcPts val="0"/>
                </a:spcAft>
                <a:buClrTx/>
                <a:buSzTx/>
                <a:buFontTx/>
                <a:buNone/>
                <a:tabLst/>
                <a:defRPr/>
              </a:pPr>
              <a:endParaRPr kumimoji="0" lang="en-US" sz="3200" b="1"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p:sp>
          <p:nvSpPr>
            <p:cNvPr id="45" name="Freeform 66">
              <a:extLst>
                <a:ext uri="{FF2B5EF4-FFF2-40B4-BE49-F238E27FC236}">
                  <a16:creationId xmlns:a16="http://schemas.microsoft.com/office/drawing/2014/main" id="{F37846CF-83E0-D743-A241-7F18557F8FE5}"/>
                </a:ext>
              </a:extLst>
            </p:cNvPr>
            <p:cNvSpPr>
              <a:spLocks noEditPoints="1"/>
            </p:cNvSpPr>
            <p:nvPr/>
          </p:nvSpPr>
          <p:spPr bwMode="auto">
            <a:xfrm>
              <a:off x="-1573513" y="4314824"/>
              <a:ext cx="184808" cy="185422"/>
            </a:xfrm>
            <a:custGeom>
              <a:avLst/>
              <a:gdLst>
                <a:gd name="T0" fmla="*/ 3 w 49"/>
                <a:gd name="T1" fmla="*/ 49 h 49"/>
                <a:gd name="T2" fmla="*/ 2 w 49"/>
                <a:gd name="T3" fmla="*/ 49 h 49"/>
                <a:gd name="T4" fmla="*/ 0 w 49"/>
                <a:gd name="T5" fmla="*/ 45 h 49"/>
                <a:gd name="T6" fmla="*/ 0 w 49"/>
                <a:gd name="T7" fmla="*/ 3 h 49"/>
                <a:gd name="T8" fmla="*/ 3 w 49"/>
                <a:gd name="T9" fmla="*/ 0 h 49"/>
                <a:gd name="T10" fmla="*/ 45 w 49"/>
                <a:gd name="T11" fmla="*/ 0 h 49"/>
                <a:gd name="T12" fmla="*/ 49 w 49"/>
                <a:gd name="T13" fmla="*/ 2 h 49"/>
                <a:gd name="T14" fmla="*/ 48 w 49"/>
                <a:gd name="T15" fmla="*/ 6 h 49"/>
                <a:gd name="T16" fmla="*/ 6 w 49"/>
                <a:gd name="T17" fmla="*/ 48 h 49"/>
                <a:gd name="T18" fmla="*/ 3 w 49"/>
                <a:gd name="T19" fmla="*/ 49 h 49"/>
                <a:gd name="T20" fmla="*/ 7 w 49"/>
                <a:gd name="T21" fmla="*/ 7 h 49"/>
                <a:gd name="T22" fmla="*/ 7 w 49"/>
                <a:gd name="T23" fmla="*/ 36 h 49"/>
                <a:gd name="T24" fmla="*/ 37 w 49"/>
                <a:gd name="T25" fmla="*/ 7 h 49"/>
                <a:gd name="T26" fmla="*/ 7 w 49"/>
                <a:gd name="T27"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49">
                  <a:moveTo>
                    <a:pt x="3" y="49"/>
                  </a:moveTo>
                  <a:cubicBezTo>
                    <a:pt x="3" y="49"/>
                    <a:pt x="2" y="49"/>
                    <a:pt x="2" y="49"/>
                  </a:cubicBezTo>
                  <a:cubicBezTo>
                    <a:pt x="1" y="48"/>
                    <a:pt x="0" y="47"/>
                    <a:pt x="0" y="45"/>
                  </a:cubicBezTo>
                  <a:cubicBezTo>
                    <a:pt x="0" y="3"/>
                    <a:pt x="0" y="3"/>
                    <a:pt x="0" y="3"/>
                  </a:cubicBezTo>
                  <a:cubicBezTo>
                    <a:pt x="0" y="1"/>
                    <a:pt x="1" y="0"/>
                    <a:pt x="3" y="0"/>
                  </a:cubicBezTo>
                  <a:cubicBezTo>
                    <a:pt x="45" y="0"/>
                    <a:pt x="45" y="0"/>
                    <a:pt x="45" y="0"/>
                  </a:cubicBezTo>
                  <a:cubicBezTo>
                    <a:pt x="47" y="0"/>
                    <a:pt x="48" y="0"/>
                    <a:pt x="49" y="2"/>
                  </a:cubicBezTo>
                  <a:cubicBezTo>
                    <a:pt x="49" y="3"/>
                    <a:pt x="49" y="5"/>
                    <a:pt x="48" y="6"/>
                  </a:cubicBezTo>
                  <a:cubicBezTo>
                    <a:pt x="6" y="48"/>
                    <a:pt x="6" y="48"/>
                    <a:pt x="6" y="48"/>
                  </a:cubicBezTo>
                  <a:cubicBezTo>
                    <a:pt x="5" y="49"/>
                    <a:pt x="5" y="49"/>
                    <a:pt x="3" y="49"/>
                  </a:cubicBezTo>
                  <a:close/>
                  <a:moveTo>
                    <a:pt x="7" y="7"/>
                  </a:moveTo>
                  <a:cubicBezTo>
                    <a:pt x="7" y="36"/>
                    <a:pt x="7" y="36"/>
                    <a:pt x="7" y="36"/>
                  </a:cubicBezTo>
                  <a:cubicBezTo>
                    <a:pt x="37" y="7"/>
                    <a:pt x="37" y="7"/>
                    <a:pt x="37" y="7"/>
                  </a:cubicBezTo>
                  <a:lnTo>
                    <a:pt x="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410766" eaLnBrk="1" fontAlgn="auto" latinLnBrk="0" hangingPunct="1">
                <a:lnSpc>
                  <a:spcPct val="100000"/>
                </a:lnSpc>
                <a:spcBef>
                  <a:spcPts val="0"/>
                </a:spcBef>
                <a:spcAft>
                  <a:spcPts val="0"/>
                </a:spcAft>
                <a:buClrTx/>
                <a:buSzTx/>
                <a:buFontTx/>
                <a:buNone/>
                <a:tabLst/>
                <a:defRPr/>
              </a:pPr>
              <a:endParaRPr kumimoji="0" lang="en-US" sz="3200" b="1"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p:sp>
          <p:nvSpPr>
            <p:cNvPr id="46" name="Rectangle 67">
              <a:extLst>
                <a:ext uri="{FF2B5EF4-FFF2-40B4-BE49-F238E27FC236}">
                  <a16:creationId xmlns:a16="http://schemas.microsoft.com/office/drawing/2014/main" id="{18ACEFED-4992-8045-899E-C11A08DBBFDB}"/>
                </a:ext>
              </a:extLst>
            </p:cNvPr>
            <p:cNvSpPr>
              <a:spLocks noChangeArrowheads="1"/>
            </p:cNvSpPr>
            <p:nvPr/>
          </p:nvSpPr>
          <p:spPr bwMode="auto">
            <a:xfrm>
              <a:off x="-1808053" y="3978977"/>
              <a:ext cx="336461" cy="3008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410766" eaLnBrk="1" fontAlgn="auto" latinLnBrk="0" hangingPunct="1">
                <a:lnSpc>
                  <a:spcPct val="100000"/>
                </a:lnSpc>
                <a:spcBef>
                  <a:spcPts val="0"/>
                </a:spcBef>
                <a:spcAft>
                  <a:spcPts val="0"/>
                </a:spcAft>
                <a:buClrTx/>
                <a:buSzTx/>
                <a:buFontTx/>
                <a:buNone/>
                <a:tabLst/>
                <a:defRPr/>
              </a:pPr>
              <a:endParaRPr kumimoji="0" lang="en-US" sz="3200" b="1"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p:sp>
          <p:nvSpPr>
            <p:cNvPr id="47" name="Rectangle 68">
              <a:extLst>
                <a:ext uri="{FF2B5EF4-FFF2-40B4-BE49-F238E27FC236}">
                  <a16:creationId xmlns:a16="http://schemas.microsoft.com/office/drawing/2014/main" id="{D44198A1-E263-6C44-987A-5186BF88A955}"/>
                </a:ext>
              </a:extLst>
            </p:cNvPr>
            <p:cNvSpPr>
              <a:spLocks noChangeArrowheads="1"/>
            </p:cNvSpPr>
            <p:nvPr/>
          </p:nvSpPr>
          <p:spPr bwMode="auto">
            <a:xfrm>
              <a:off x="-1808053" y="4077214"/>
              <a:ext cx="336461" cy="3008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410766" eaLnBrk="1" fontAlgn="auto" latinLnBrk="0" hangingPunct="1">
                <a:lnSpc>
                  <a:spcPct val="100000"/>
                </a:lnSpc>
                <a:spcBef>
                  <a:spcPts val="0"/>
                </a:spcBef>
                <a:spcAft>
                  <a:spcPts val="0"/>
                </a:spcAft>
                <a:buClrTx/>
                <a:buSzTx/>
                <a:buFontTx/>
                <a:buNone/>
                <a:tabLst/>
                <a:defRPr/>
              </a:pPr>
              <a:endParaRPr kumimoji="0" lang="en-US" sz="3200" b="1"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p:sp>
          <p:nvSpPr>
            <p:cNvPr id="48" name="Rectangle 69">
              <a:extLst>
                <a:ext uri="{FF2B5EF4-FFF2-40B4-BE49-F238E27FC236}">
                  <a16:creationId xmlns:a16="http://schemas.microsoft.com/office/drawing/2014/main" id="{97D1DE90-1FB1-2140-9FAA-FC2F648460DE}"/>
                </a:ext>
              </a:extLst>
            </p:cNvPr>
            <p:cNvSpPr>
              <a:spLocks noChangeArrowheads="1"/>
            </p:cNvSpPr>
            <p:nvPr/>
          </p:nvSpPr>
          <p:spPr bwMode="auto">
            <a:xfrm>
              <a:off x="-1808053" y="4175451"/>
              <a:ext cx="336461" cy="3008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410766" eaLnBrk="1" fontAlgn="auto" latinLnBrk="0" hangingPunct="1">
                <a:lnSpc>
                  <a:spcPct val="100000"/>
                </a:lnSpc>
                <a:spcBef>
                  <a:spcPts val="0"/>
                </a:spcBef>
                <a:spcAft>
                  <a:spcPts val="0"/>
                </a:spcAft>
                <a:buClrTx/>
                <a:buSzTx/>
                <a:buFontTx/>
                <a:buNone/>
                <a:tabLst/>
                <a:defRPr/>
              </a:pPr>
              <a:endParaRPr kumimoji="0" lang="en-US" sz="3200" b="1"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p:grpSp>
      <p:cxnSp>
        <p:nvCxnSpPr>
          <p:cNvPr id="49" name="Straight Arrow Connector 48">
            <a:extLst>
              <a:ext uri="{FF2B5EF4-FFF2-40B4-BE49-F238E27FC236}">
                <a16:creationId xmlns:a16="http://schemas.microsoft.com/office/drawing/2014/main" id="{FACD6A52-98B5-594D-9F3B-F1BCDD361EA6}"/>
              </a:ext>
            </a:extLst>
          </p:cNvPr>
          <p:cNvCxnSpPr>
            <a:cxnSpLocks/>
          </p:cNvCxnSpPr>
          <p:nvPr/>
        </p:nvCxnSpPr>
        <p:spPr>
          <a:xfrm>
            <a:off x="3295534" y="2566785"/>
            <a:ext cx="574207" cy="0"/>
          </a:xfrm>
          <a:prstGeom prst="straightConnector1">
            <a:avLst/>
          </a:prstGeom>
          <a:noFill/>
          <a:ln w="63500" cap="flat">
            <a:solidFill>
              <a:srgbClr val="000000"/>
            </a:solidFill>
            <a:prstDash val="solid"/>
            <a:miter lim="400000"/>
            <a:tailEnd type="triangle"/>
          </a:ln>
          <a:effectLst/>
          <a:sp3d/>
        </p:spPr>
      </p:cxnSp>
      <p:sp>
        <p:nvSpPr>
          <p:cNvPr id="50" name="Rectangle 49">
            <a:extLst>
              <a:ext uri="{FF2B5EF4-FFF2-40B4-BE49-F238E27FC236}">
                <a16:creationId xmlns:a16="http://schemas.microsoft.com/office/drawing/2014/main" id="{55750EF6-4CD9-4741-9D07-22F14CFDD3C4}"/>
              </a:ext>
            </a:extLst>
          </p:cNvPr>
          <p:cNvSpPr/>
          <p:nvPr/>
        </p:nvSpPr>
        <p:spPr>
          <a:xfrm>
            <a:off x="4048557" y="1976022"/>
            <a:ext cx="1495847" cy="1155376"/>
          </a:xfrm>
          <a:prstGeom prst="rect">
            <a:avLst/>
          </a:prstGeom>
          <a:solidFill>
            <a:srgbClr val="2954A1"/>
          </a:solidFill>
          <a:ln w="12700" cap="flat">
            <a:noFill/>
            <a:miter lim="400000"/>
          </a:ln>
          <a:effectLst/>
          <a:sp3d/>
        </p:spPr>
        <p:txBody>
          <a:bodyPr rot="0" spcFirstLastPara="1" vertOverflow="overflow" horzOverflow="overflow" vert="horz" wrap="square" lIns="182880" tIns="182880" rIns="182880" bIns="182880" numCol="1" spcCol="38100" rtlCol="0" anchor="ctr">
            <a:noAutofit/>
          </a:bodyPr>
          <a:lstStyle/>
          <a:p>
            <a:pPr marL="0" marR="0" lvl="0" indent="0" algn="ctr" defTabSz="821531"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Host</a:t>
            </a:r>
            <a:br>
              <a:rPr kumimoji="0" lang="en-US" sz="2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br>
            <a:r>
              <a:rPr kumimoji="0" lang="en-US" sz="2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Compute</a:t>
            </a:r>
            <a:br>
              <a:rPr kumimoji="0" lang="en-US" sz="2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br>
            <a:r>
              <a:rPr kumimoji="0" lang="en-US" sz="2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Service</a:t>
            </a:r>
          </a:p>
        </p:txBody>
      </p:sp>
      <p:sp>
        <p:nvSpPr>
          <p:cNvPr id="51" name="Rounded Rectangle 50">
            <a:extLst>
              <a:ext uri="{FF2B5EF4-FFF2-40B4-BE49-F238E27FC236}">
                <a16:creationId xmlns:a16="http://schemas.microsoft.com/office/drawing/2014/main" id="{74930CF5-C200-ED4D-B730-D9E7DB22C88E}"/>
              </a:ext>
            </a:extLst>
          </p:cNvPr>
          <p:cNvSpPr/>
          <p:nvPr/>
        </p:nvSpPr>
        <p:spPr>
          <a:xfrm>
            <a:off x="3869741" y="4127392"/>
            <a:ext cx="1853477" cy="1315371"/>
          </a:xfrm>
          <a:prstGeom prst="roundRect">
            <a:avLst/>
          </a:prstGeom>
          <a:solidFill>
            <a:srgbClr val="2954A1"/>
          </a:solidFill>
          <a:ln w="12700" cap="flat">
            <a:noFill/>
            <a:miter lim="400000"/>
          </a:ln>
          <a:effectLst/>
          <a:sp3d/>
        </p:spPr>
        <p:txBody>
          <a:bodyPr rot="0" spcFirstLastPara="1" vertOverflow="overflow" horzOverflow="overflow" vert="horz" wrap="square" lIns="71437" tIns="71437" rIns="71437" bIns="71437" numCol="1" spcCol="38100" rtlCol="0" anchor="ctr">
            <a:normAutofit/>
          </a:bodyPr>
          <a:lstStyle/>
          <a:p>
            <a:pPr marL="0" marR="0" lvl="0" indent="0" algn="ctr" defTabSz="821531"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Container Credential Guard</a:t>
            </a:r>
          </a:p>
        </p:txBody>
      </p:sp>
      <p:cxnSp>
        <p:nvCxnSpPr>
          <p:cNvPr id="52" name="Straight Arrow Connector 51">
            <a:extLst>
              <a:ext uri="{FF2B5EF4-FFF2-40B4-BE49-F238E27FC236}">
                <a16:creationId xmlns:a16="http://schemas.microsoft.com/office/drawing/2014/main" id="{593F0C12-EB92-8746-97AC-F9949E772FCA}"/>
              </a:ext>
            </a:extLst>
          </p:cNvPr>
          <p:cNvCxnSpPr>
            <a:cxnSpLocks/>
          </p:cNvCxnSpPr>
          <p:nvPr/>
        </p:nvCxnSpPr>
        <p:spPr>
          <a:xfrm>
            <a:off x="5868589" y="4413569"/>
            <a:ext cx="1812371" cy="0"/>
          </a:xfrm>
          <a:prstGeom prst="straightConnector1">
            <a:avLst/>
          </a:prstGeom>
          <a:noFill/>
          <a:ln w="63500" cap="flat">
            <a:solidFill>
              <a:srgbClr val="000000"/>
            </a:solidFill>
            <a:prstDash val="solid"/>
            <a:miter lim="400000"/>
            <a:tailEnd type="triangle"/>
          </a:ln>
          <a:effectLst/>
          <a:sp3d/>
        </p:spPr>
      </p:cxnSp>
      <p:cxnSp>
        <p:nvCxnSpPr>
          <p:cNvPr id="53" name="Straight Arrow Connector 52">
            <a:extLst>
              <a:ext uri="{FF2B5EF4-FFF2-40B4-BE49-F238E27FC236}">
                <a16:creationId xmlns:a16="http://schemas.microsoft.com/office/drawing/2014/main" id="{5F1DF1E5-61C9-3D47-B8C6-DB6FA0160408}"/>
              </a:ext>
            </a:extLst>
          </p:cNvPr>
          <p:cNvCxnSpPr>
            <a:cxnSpLocks/>
          </p:cNvCxnSpPr>
          <p:nvPr/>
        </p:nvCxnSpPr>
        <p:spPr>
          <a:xfrm>
            <a:off x="5868588" y="5196955"/>
            <a:ext cx="1812372" cy="0"/>
          </a:xfrm>
          <a:prstGeom prst="straightConnector1">
            <a:avLst/>
          </a:prstGeom>
          <a:noFill/>
          <a:ln w="63500" cap="flat">
            <a:solidFill>
              <a:srgbClr val="000000"/>
            </a:solidFill>
            <a:prstDash val="solid"/>
            <a:miter lim="400000"/>
            <a:headEnd type="triangle"/>
            <a:tailEnd type="none"/>
          </a:ln>
          <a:effectLst/>
          <a:sp3d/>
        </p:spPr>
      </p:cxnSp>
      <p:sp>
        <p:nvSpPr>
          <p:cNvPr id="54" name="TextBox 53">
            <a:extLst>
              <a:ext uri="{FF2B5EF4-FFF2-40B4-BE49-F238E27FC236}">
                <a16:creationId xmlns:a16="http://schemas.microsoft.com/office/drawing/2014/main" id="{A39940FA-7E0A-0345-B784-4887480731B5}"/>
              </a:ext>
            </a:extLst>
          </p:cNvPr>
          <p:cNvSpPr txBox="1"/>
          <p:nvPr/>
        </p:nvSpPr>
        <p:spPr>
          <a:xfrm>
            <a:off x="6096000" y="4425351"/>
            <a:ext cx="1341713" cy="759822"/>
          </a:xfrm>
          <a:prstGeom prst="rect">
            <a:avLst/>
          </a:prstGeom>
          <a:noFill/>
          <a:ln w="12700" cap="flat">
            <a:noFill/>
            <a:miter lim="400000"/>
          </a:ln>
          <a:effectLst/>
          <a:sp3d/>
        </p:spPr>
        <p:txBody>
          <a:bodyPr rot="0" spcFirstLastPara="1" vertOverflow="overflow" horzOverflow="overflow" vert="horz" wrap="none" lIns="71437" tIns="71437" rIns="71437" bIns="71437" numCol="1" spcCol="38100" rtlCol="0" anchor="ctr">
            <a:spAutoFit/>
          </a:bodyPr>
          <a:lstStyle/>
          <a:p>
            <a:pPr marL="0" marR="0" lvl="0" indent="0" algn="ctr" defTabSz="821531"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Helvetica Neue"/>
                <a:ea typeface="Helvetica Neue"/>
                <a:cs typeface="Helvetica Neue"/>
                <a:sym typeface="Helvetica Neue"/>
              </a:rPr>
              <a:t>Kerberos </a:t>
            </a:r>
            <a:br>
              <a:rPr kumimoji="0" lang="en-US" sz="2000" b="1" i="0" u="none" strike="noStrike" kern="0" cap="none" spc="0" normalizeH="0" baseline="0" noProof="0" dirty="0">
                <a:ln>
                  <a:noFill/>
                </a:ln>
                <a:solidFill>
                  <a:srgbClr val="000000"/>
                </a:solidFill>
                <a:effectLst/>
                <a:uLnTx/>
                <a:uFillTx/>
                <a:latin typeface="Helvetica Neue"/>
                <a:ea typeface="Helvetica Neue"/>
                <a:cs typeface="Helvetica Neue"/>
                <a:sym typeface="Helvetica Neue"/>
              </a:rPr>
            </a:br>
            <a:r>
              <a:rPr kumimoji="0" lang="en-US" sz="2000" b="1" i="0" u="none" strike="noStrike" kern="0" cap="none" spc="0" normalizeH="0" baseline="0" noProof="0" dirty="0">
                <a:ln>
                  <a:noFill/>
                </a:ln>
                <a:solidFill>
                  <a:srgbClr val="000000"/>
                </a:solidFill>
                <a:effectLst/>
                <a:uLnTx/>
                <a:uFillTx/>
                <a:latin typeface="Helvetica Neue"/>
                <a:ea typeface="Helvetica Neue"/>
                <a:cs typeface="Helvetica Neue"/>
                <a:sym typeface="Helvetica Neue"/>
              </a:rPr>
              <a:t>Tickets</a:t>
            </a:r>
          </a:p>
        </p:txBody>
      </p:sp>
      <p:grpSp>
        <p:nvGrpSpPr>
          <p:cNvPr id="55" name="Group 54">
            <a:extLst>
              <a:ext uri="{FF2B5EF4-FFF2-40B4-BE49-F238E27FC236}">
                <a16:creationId xmlns:a16="http://schemas.microsoft.com/office/drawing/2014/main" id="{147BD7C9-A5E2-454D-8E97-007E93EEE029}"/>
              </a:ext>
            </a:extLst>
          </p:cNvPr>
          <p:cNvGrpSpPr/>
          <p:nvPr/>
        </p:nvGrpSpPr>
        <p:grpSpPr>
          <a:xfrm>
            <a:off x="7766547" y="4127392"/>
            <a:ext cx="1105385" cy="1315371"/>
            <a:chOff x="10338449" y="4513707"/>
            <a:chExt cx="1303689" cy="1551346"/>
          </a:xfrm>
        </p:grpSpPr>
        <p:sp>
          <p:nvSpPr>
            <p:cNvPr id="56" name="Freeform 62">
              <a:extLst>
                <a:ext uri="{FF2B5EF4-FFF2-40B4-BE49-F238E27FC236}">
                  <a16:creationId xmlns:a16="http://schemas.microsoft.com/office/drawing/2014/main" id="{982E8DB6-D084-0A4F-8B9F-BDD10456D8C5}"/>
                </a:ext>
              </a:extLst>
            </p:cNvPr>
            <p:cNvSpPr>
              <a:spLocks noChangeAspect="1" noEditPoints="1"/>
            </p:cNvSpPr>
            <p:nvPr/>
          </p:nvSpPr>
          <p:spPr bwMode="auto">
            <a:xfrm>
              <a:off x="10338449" y="4513707"/>
              <a:ext cx="1303689" cy="1551346"/>
            </a:xfrm>
            <a:custGeom>
              <a:avLst/>
              <a:gdLst>
                <a:gd name="T0" fmla="*/ 657 w 1314"/>
                <a:gd name="T1" fmla="*/ 0 h 1539"/>
                <a:gd name="T2" fmla="*/ 0 w 1314"/>
                <a:gd name="T3" fmla="*/ 329 h 1539"/>
                <a:gd name="T4" fmla="*/ 0 w 1314"/>
                <a:gd name="T5" fmla="*/ 1211 h 1539"/>
                <a:gd name="T6" fmla="*/ 657 w 1314"/>
                <a:gd name="T7" fmla="*/ 1539 h 1539"/>
                <a:gd name="T8" fmla="*/ 1314 w 1314"/>
                <a:gd name="T9" fmla="*/ 1211 h 1539"/>
                <a:gd name="T10" fmla="*/ 1314 w 1314"/>
                <a:gd name="T11" fmla="*/ 329 h 1539"/>
                <a:gd name="T12" fmla="*/ 657 w 1314"/>
                <a:gd name="T13" fmla="*/ 0 h 1539"/>
                <a:gd name="T14" fmla="*/ 232 w 1314"/>
                <a:gd name="T15" fmla="*/ 152 h 1539"/>
                <a:gd name="T16" fmla="*/ 657 w 1314"/>
                <a:gd name="T17" fmla="*/ 69 h 1539"/>
                <a:gd name="T18" fmla="*/ 1083 w 1314"/>
                <a:gd name="T19" fmla="*/ 152 h 1539"/>
                <a:gd name="T20" fmla="*/ 1245 w 1314"/>
                <a:gd name="T21" fmla="*/ 329 h 1539"/>
                <a:gd name="T22" fmla="*/ 1083 w 1314"/>
                <a:gd name="T23" fmla="*/ 506 h 1539"/>
                <a:gd name="T24" fmla="*/ 657 w 1314"/>
                <a:gd name="T25" fmla="*/ 588 h 1539"/>
                <a:gd name="T26" fmla="*/ 232 w 1314"/>
                <a:gd name="T27" fmla="*/ 506 h 1539"/>
                <a:gd name="T28" fmla="*/ 69 w 1314"/>
                <a:gd name="T29" fmla="*/ 329 h 1539"/>
                <a:gd name="T30" fmla="*/ 232 w 1314"/>
                <a:gd name="T31" fmla="*/ 152 h 1539"/>
                <a:gd name="T32" fmla="*/ 1245 w 1314"/>
                <a:gd name="T33" fmla="*/ 1211 h 1539"/>
                <a:gd name="T34" fmla="*/ 1083 w 1314"/>
                <a:gd name="T35" fmla="*/ 1388 h 1539"/>
                <a:gd name="T36" fmla="*/ 657 w 1314"/>
                <a:gd name="T37" fmla="*/ 1470 h 1539"/>
                <a:gd name="T38" fmla="*/ 232 w 1314"/>
                <a:gd name="T39" fmla="*/ 1388 h 1539"/>
                <a:gd name="T40" fmla="*/ 69 w 1314"/>
                <a:gd name="T41" fmla="*/ 1211 h 1539"/>
                <a:gd name="T42" fmla="*/ 69 w 1314"/>
                <a:gd name="T43" fmla="*/ 1066 h 1539"/>
                <a:gd name="T44" fmla="*/ 657 w 1314"/>
                <a:gd name="T45" fmla="*/ 1245 h 1539"/>
                <a:gd name="T46" fmla="*/ 1245 w 1314"/>
                <a:gd name="T47" fmla="*/ 1066 h 1539"/>
                <a:gd name="T48" fmla="*/ 1245 w 1314"/>
                <a:gd name="T49" fmla="*/ 1211 h 1539"/>
                <a:gd name="T50" fmla="*/ 1245 w 1314"/>
                <a:gd name="T51" fmla="*/ 917 h 1539"/>
                <a:gd name="T52" fmla="*/ 1083 w 1314"/>
                <a:gd name="T53" fmla="*/ 1094 h 1539"/>
                <a:gd name="T54" fmla="*/ 657 w 1314"/>
                <a:gd name="T55" fmla="*/ 1176 h 1539"/>
                <a:gd name="T56" fmla="*/ 232 w 1314"/>
                <a:gd name="T57" fmla="*/ 1094 h 1539"/>
                <a:gd name="T58" fmla="*/ 69 w 1314"/>
                <a:gd name="T59" fmla="*/ 917 h 1539"/>
                <a:gd name="T60" fmla="*/ 69 w 1314"/>
                <a:gd name="T61" fmla="*/ 772 h 1539"/>
                <a:gd name="T62" fmla="*/ 657 w 1314"/>
                <a:gd name="T63" fmla="*/ 951 h 1539"/>
                <a:gd name="T64" fmla="*/ 1245 w 1314"/>
                <a:gd name="T65" fmla="*/ 772 h 1539"/>
                <a:gd name="T66" fmla="*/ 1245 w 1314"/>
                <a:gd name="T67" fmla="*/ 917 h 1539"/>
                <a:gd name="T68" fmla="*/ 1245 w 1314"/>
                <a:gd name="T69" fmla="*/ 623 h 1539"/>
                <a:gd name="T70" fmla="*/ 1083 w 1314"/>
                <a:gd name="T71" fmla="*/ 800 h 1539"/>
                <a:gd name="T72" fmla="*/ 657 w 1314"/>
                <a:gd name="T73" fmla="*/ 882 h 1539"/>
                <a:gd name="T74" fmla="*/ 232 w 1314"/>
                <a:gd name="T75" fmla="*/ 800 h 1539"/>
                <a:gd name="T76" fmla="*/ 69 w 1314"/>
                <a:gd name="T77" fmla="*/ 623 h 1539"/>
                <a:gd name="T78" fmla="*/ 69 w 1314"/>
                <a:gd name="T79" fmla="*/ 478 h 1539"/>
                <a:gd name="T80" fmla="*/ 657 w 1314"/>
                <a:gd name="T81" fmla="*/ 657 h 1539"/>
                <a:gd name="T82" fmla="*/ 1245 w 1314"/>
                <a:gd name="T83" fmla="*/ 478 h 1539"/>
                <a:gd name="T84" fmla="*/ 1245 w 1314"/>
                <a:gd name="T85" fmla="*/ 623 h 1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14" h="1539">
                  <a:moveTo>
                    <a:pt x="657" y="0"/>
                  </a:moveTo>
                  <a:cubicBezTo>
                    <a:pt x="289" y="0"/>
                    <a:pt x="0" y="145"/>
                    <a:pt x="0" y="329"/>
                  </a:cubicBezTo>
                  <a:cubicBezTo>
                    <a:pt x="0" y="1211"/>
                    <a:pt x="0" y="1211"/>
                    <a:pt x="0" y="1211"/>
                  </a:cubicBezTo>
                  <a:cubicBezTo>
                    <a:pt x="0" y="1395"/>
                    <a:pt x="289" y="1539"/>
                    <a:pt x="657" y="1539"/>
                  </a:cubicBezTo>
                  <a:cubicBezTo>
                    <a:pt x="1026" y="1539"/>
                    <a:pt x="1314" y="1395"/>
                    <a:pt x="1314" y="1211"/>
                  </a:cubicBezTo>
                  <a:cubicBezTo>
                    <a:pt x="1314" y="329"/>
                    <a:pt x="1314" y="329"/>
                    <a:pt x="1314" y="329"/>
                  </a:cubicBezTo>
                  <a:cubicBezTo>
                    <a:pt x="1314" y="145"/>
                    <a:pt x="1026" y="0"/>
                    <a:pt x="657" y="0"/>
                  </a:cubicBezTo>
                  <a:close/>
                  <a:moveTo>
                    <a:pt x="232" y="152"/>
                  </a:moveTo>
                  <a:cubicBezTo>
                    <a:pt x="345" y="99"/>
                    <a:pt x="496" y="69"/>
                    <a:pt x="657" y="69"/>
                  </a:cubicBezTo>
                  <a:cubicBezTo>
                    <a:pt x="819" y="69"/>
                    <a:pt x="970" y="99"/>
                    <a:pt x="1083" y="152"/>
                  </a:cubicBezTo>
                  <a:cubicBezTo>
                    <a:pt x="1186" y="201"/>
                    <a:pt x="1245" y="265"/>
                    <a:pt x="1245" y="329"/>
                  </a:cubicBezTo>
                  <a:cubicBezTo>
                    <a:pt x="1245" y="392"/>
                    <a:pt x="1186" y="457"/>
                    <a:pt x="1083" y="506"/>
                  </a:cubicBezTo>
                  <a:cubicBezTo>
                    <a:pt x="970" y="559"/>
                    <a:pt x="819" y="588"/>
                    <a:pt x="657" y="588"/>
                  </a:cubicBezTo>
                  <a:cubicBezTo>
                    <a:pt x="496" y="588"/>
                    <a:pt x="345" y="559"/>
                    <a:pt x="232" y="506"/>
                  </a:cubicBezTo>
                  <a:cubicBezTo>
                    <a:pt x="129" y="457"/>
                    <a:pt x="69" y="392"/>
                    <a:pt x="69" y="329"/>
                  </a:cubicBezTo>
                  <a:cubicBezTo>
                    <a:pt x="69" y="265"/>
                    <a:pt x="129" y="201"/>
                    <a:pt x="232" y="152"/>
                  </a:cubicBezTo>
                  <a:close/>
                  <a:moveTo>
                    <a:pt x="1245" y="1211"/>
                  </a:moveTo>
                  <a:cubicBezTo>
                    <a:pt x="1245" y="1274"/>
                    <a:pt x="1186" y="1339"/>
                    <a:pt x="1083" y="1388"/>
                  </a:cubicBezTo>
                  <a:cubicBezTo>
                    <a:pt x="970" y="1441"/>
                    <a:pt x="819" y="1470"/>
                    <a:pt x="657" y="1470"/>
                  </a:cubicBezTo>
                  <a:cubicBezTo>
                    <a:pt x="496" y="1470"/>
                    <a:pt x="345" y="1441"/>
                    <a:pt x="232" y="1388"/>
                  </a:cubicBezTo>
                  <a:cubicBezTo>
                    <a:pt x="129" y="1339"/>
                    <a:pt x="69" y="1274"/>
                    <a:pt x="69" y="1211"/>
                  </a:cubicBezTo>
                  <a:cubicBezTo>
                    <a:pt x="69" y="1066"/>
                    <a:pt x="69" y="1066"/>
                    <a:pt x="69" y="1066"/>
                  </a:cubicBezTo>
                  <a:cubicBezTo>
                    <a:pt x="176" y="1173"/>
                    <a:pt x="397" y="1245"/>
                    <a:pt x="657" y="1245"/>
                  </a:cubicBezTo>
                  <a:cubicBezTo>
                    <a:pt x="918" y="1245"/>
                    <a:pt x="1138" y="1173"/>
                    <a:pt x="1245" y="1066"/>
                  </a:cubicBezTo>
                  <a:lnTo>
                    <a:pt x="1245" y="1211"/>
                  </a:lnTo>
                  <a:close/>
                  <a:moveTo>
                    <a:pt x="1245" y="917"/>
                  </a:moveTo>
                  <a:cubicBezTo>
                    <a:pt x="1245" y="980"/>
                    <a:pt x="1186" y="1045"/>
                    <a:pt x="1083" y="1094"/>
                  </a:cubicBezTo>
                  <a:cubicBezTo>
                    <a:pt x="970" y="1147"/>
                    <a:pt x="819" y="1176"/>
                    <a:pt x="657" y="1176"/>
                  </a:cubicBezTo>
                  <a:cubicBezTo>
                    <a:pt x="496" y="1176"/>
                    <a:pt x="345" y="1147"/>
                    <a:pt x="232" y="1094"/>
                  </a:cubicBezTo>
                  <a:cubicBezTo>
                    <a:pt x="129" y="1045"/>
                    <a:pt x="69" y="980"/>
                    <a:pt x="69" y="917"/>
                  </a:cubicBezTo>
                  <a:cubicBezTo>
                    <a:pt x="69" y="772"/>
                    <a:pt x="69" y="772"/>
                    <a:pt x="69" y="772"/>
                  </a:cubicBezTo>
                  <a:cubicBezTo>
                    <a:pt x="176" y="879"/>
                    <a:pt x="397" y="951"/>
                    <a:pt x="657" y="951"/>
                  </a:cubicBezTo>
                  <a:cubicBezTo>
                    <a:pt x="918" y="951"/>
                    <a:pt x="1138" y="879"/>
                    <a:pt x="1245" y="772"/>
                  </a:cubicBezTo>
                  <a:lnTo>
                    <a:pt x="1245" y="917"/>
                  </a:lnTo>
                  <a:close/>
                  <a:moveTo>
                    <a:pt x="1245" y="623"/>
                  </a:moveTo>
                  <a:cubicBezTo>
                    <a:pt x="1245" y="686"/>
                    <a:pt x="1186" y="751"/>
                    <a:pt x="1083" y="800"/>
                  </a:cubicBezTo>
                  <a:cubicBezTo>
                    <a:pt x="970" y="853"/>
                    <a:pt x="819" y="882"/>
                    <a:pt x="657" y="882"/>
                  </a:cubicBezTo>
                  <a:cubicBezTo>
                    <a:pt x="496" y="882"/>
                    <a:pt x="345" y="853"/>
                    <a:pt x="232" y="800"/>
                  </a:cubicBezTo>
                  <a:cubicBezTo>
                    <a:pt x="129" y="751"/>
                    <a:pt x="69" y="686"/>
                    <a:pt x="69" y="623"/>
                  </a:cubicBezTo>
                  <a:cubicBezTo>
                    <a:pt x="69" y="478"/>
                    <a:pt x="69" y="478"/>
                    <a:pt x="69" y="478"/>
                  </a:cubicBezTo>
                  <a:cubicBezTo>
                    <a:pt x="176" y="585"/>
                    <a:pt x="397" y="657"/>
                    <a:pt x="657" y="657"/>
                  </a:cubicBezTo>
                  <a:cubicBezTo>
                    <a:pt x="918" y="657"/>
                    <a:pt x="1138" y="585"/>
                    <a:pt x="1245" y="478"/>
                  </a:cubicBezTo>
                  <a:lnTo>
                    <a:pt x="1245" y="623"/>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marL="0" marR="0" lvl="0" indent="0" algn="ctr" defTabSz="410766" eaLnBrk="1" fontAlgn="auto" latinLnBrk="0" hangingPunct="1">
                <a:lnSpc>
                  <a:spcPct val="100000"/>
                </a:lnSpc>
                <a:spcBef>
                  <a:spcPts val="0"/>
                </a:spcBef>
                <a:spcAft>
                  <a:spcPts val="0"/>
                </a:spcAft>
                <a:buClrTx/>
                <a:buSzTx/>
                <a:buFontTx/>
                <a:buNone/>
                <a:tabLst/>
                <a:defRPr/>
              </a:pPr>
              <a:endParaRPr kumimoji="0" lang="en-US" sz="3200" b="1"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p:sp>
          <p:nvSpPr>
            <p:cNvPr id="57" name="TextBox 56">
              <a:extLst>
                <a:ext uri="{FF2B5EF4-FFF2-40B4-BE49-F238E27FC236}">
                  <a16:creationId xmlns:a16="http://schemas.microsoft.com/office/drawing/2014/main" id="{57DC3339-9FB5-5E41-8B66-C7F19EA02D25}"/>
                </a:ext>
              </a:extLst>
            </p:cNvPr>
            <p:cNvSpPr txBox="1"/>
            <p:nvPr/>
          </p:nvSpPr>
          <p:spPr>
            <a:xfrm>
              <a:off x="10698547" y="4577294"/>
              <a:ext cx="583492" cy="513601"/>
            </a:xfrm>
            <a:prstGeom prst="rect">
              <a:avLst/>
            </a:prstGeom>
            <a:noFill/>
            <a:ln w="12700" cap="flat">
              <a:noFill/>
              <a:miter lim="400000"/>
            </a:ln>
            <a:effectLst/>
            <a:sp3d/>
          </p:spPr>
          <p:txBody>
            <a:bodyPr rot="0" spcFirstLastPara="1" vertOverflow="overflow" horzOverflow="overflow" vert="horz" wrap="none" lIns="71437" tIns="71437" rIns="71437" bIns="71437" numCol="1" spcCol="38100" rtlCol="0" anchor="ctr">
              <a:spAutoFit/>
            </a:bodyPr>
            <a:lstStyle/>
            <a:p>
              <a:pPr marL="0" marR="0" lvl="0" indent="0" algn="ctr" defTabSz="821531"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0000"/>
                  </a:solidFill>
                  <a:effectLst/>
                  <a:uLnTx/>
                  <a:uFillTx/>
                  <a:latin typeface="Helvetica Neue"/>
                  <a:ea typeface="Helvetica Neue"/>
                  <a:cs typeface="Helvetica Neue"/>
                  <a:sym typeface="Helvetica Neue"/>
                </a:rPr>
                <a:t>AD</a:t>
              </a:r>
            </a:p>
          </p:txBody>
        </p:sp>
      </p:grpSp>
      <p:cxnSp>
        <p:nvCxnSpPr>
          <p:cNvPr id="58" name="Straight Arrow Connector 57">
            <a:extLst>
              <a:ext uri="{FF2B5EF4-FFF2-40B4-BE49-F238E27FC236}">
                <a16:creationId xmlns:a16="http://schemas.microsoft.com/office/drawing/2014/main" id="{33CF1812-4539-DF4F-9BD7-314782C51860}"/>
              </a:ext>
            </a:extLst>
          </p:cNvPr>
          <p:cNvCxnSpPr>
            <a:cxnSpLocks/>
          </p:cNvCxnSpPr>
          <p:nvPr/>
        </p:nvCxnSpPr>
        <p:spPr>
          <a:xfrm>
            <a:off x="4796480" y="3229606"/>
            <a:ext cx="0" cy="758848"/>
          </a:xfrm>
          <a:prstGeom prst="straightConnector1">
            <a:avLst/>
          </a:prstGeom>
          <a:noFill/>
          <a:ln w="63500" cap="flat">
            <a:solidFill>
              <a:srgbClr val="000000"/>
            </a:solidFill>
            <a:prstDash val="solid"/>
            <a:miter lim="400000"/>
            <a:tailEnd type="triangle"/>
          </a:ln>
          <a:effectLst/>
          <a:sp3d/>
        </p:spPr>
      </p:cxnSp>
      <p:grpSp>
        <p:nvGrpSpPr>
          <p:cNvPr id="59" name="Group 58">
            <a:extLst>
              <a:ext uri="{FF2B5EF4-FFF2-40B4-BE49-F238E27FC236}">
                <a16:creationId xmlns:a16="http://schemas.microsoft.com/office/drawing/2014/main" id="{3C94E5CF-C4CB-4B49-932C-E1117C7B0446}"/>
              </a:ext>
            </a:extLst>
          </p:cNvPr>
          <p:cNvGrpSpPr/>
          <p:nvPr/>
        </p:nvGrpSpPr>
        <p:grpSpPr>
          <a:xfrm>
            <a:off x="4995841" y="3362728"/>
            <a:ext cx="376589" cy="492606"/>
            <a:chOff x="-1890940" y="3843288"/>
            <a:chExt cx="502235" cy="656958"/>
          </a:xfrm>
          <a:solidFill>
            <a:srgbClr val="000000"/>
          </a:solidFill>
        </p:grpSpPr>
        <p:sp>
          <p:nvSpPr>
            <p:cNvPr id="60" name="Freeform 65">
              <a:extLst>
                <a:ext uri="{FF2B5EF4-FFF2-40B4-BE49-F238E27FC236}">
                  <a16:creationId xmlns:a16="http://schemas.microsoft.com/office/drawing/2014/main" id="{8256CA61-9139-4A4F-B1DB-72358592DBDD}"/>
                </a:ext>
              </a:extLst>
            </p:cNvPr>
            <p:cNvSpPr>
              <a:spLocks noEditPoints="1"/>
            </p:cNvSpPr>
            <p:nvPr/>
          </p:nvSpPr>
          <p:spPr bwMode="auto">
            <a:xfrm>
              <a:off x="-1890940" y="3843288"/>
              <a:ext cx="502235" cy="656958"/>
            </a:xfrm>
            <a:custGeom>
              <a:avLst/>
              <a:gdLst>
                <a:gd name="T0" fmla="*/ 548 w 818"/>
                <a:gd name="T1" fmla="*/ 1070 h 1070"/>
                <a:gd name="T2" fmla="*/ 0 w 818"/>
                <a:gd name="T3" fmla="*/ 1070 h 1070"/>
                <a:gd name="T4" fmla="*/ 0 w 818"/>
                <a:gd name="T5" fmla="*/ 0 h 1070"/>
                <a:gd name="T6" fmla="*/ 818 w 818"/>
                <a:gd name="T7" fmla="*/ 0 h 1070"/>
                <a:gd name="T8" fmla="*/ 818 w 818"/>
                <a:gd name="T9" fmla="*/ 799 h 1070"/>
                <a:gd name="T10" fmla="*/ 548 w 818"/>
                <a:gd name="T11" fmla="*/ 1070 h 1070"/>
                <a:gd name="T12" fmla="*/ 43 w 818"/>
                <a:gd name="T13" fmla="*/ 1027 h 1070"/>
                <a:gd name="T14" fmla="*/ 529 w 818"/>
                <a:gd name="T15" fmla="*/ 1027 h 1070"/>
                <a:gd name="T16" fmla="*/ 775 w 818"/>
                <a:gd name="T17" fmla="*/ 781 h 1070"/>
                <a:gd name="T18" fmla="*/ 775 w 818"/>
                <a:gd name="T19" fmla="*/ 43 h 1070"/>
                <a:gd name="T20" fmla="*/ 43 w 818"/>
                <a:gd name="T21" fmla="*/ 43 h 1070"/>
                <a:gd name="T22" fmla="*/ 43 w 818"/>
                <a:gd name="T23" fmla="*/ 1027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8" h="1070">
                  <a:moveTo>
                    <a:pt x="548" y="1070"/>
                  </a:moveTo>
                  <a:lnTo>
                    <a:pt x="0" y="1070"/>
                  </a:lnTo>
                  <a:lnTo>
                    <a:pt x="0" y="0"/>
                  </a:lnTo>
                  <a:lnTo>
                    <a:pt x="818" y="0"/>
                  </a:lnTo>
                  <a:lnTo>
                    <a:pt x="818" y="799"/>
                  </a:lnTo>
                  <a:lnTo>
                    <a:pt x="548" y="1070"/>
                  </a:lnTo>
                  <a:close/>
                  <a:moveTo>
                    <a:pt x="43" y="1027"/>
                  </a:moveTo>
                  <a:lnTo>
                    <a:pt x="529" y="1027"/>
                  </a:lnTo>
                  <a:lnTo>
                    <a:pt x="775" y="781"/>
                  </a:lnTo>
                  <a:lnTo>
                    <a:pt x="775" y="43"/>
                  </a:lnTo>
                  <a:lnTo>
                    <a:pt x="43" y="43"/>
                  </a:lnTo>
                  <a:lnTo>
                    <a:pt x="43" y="10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410766" eaLnBrk="1" fontAlgn="auto" latinLnBrk="0" hangingPunct="1">
                <a:lnSpc>
                  <a:spcPct val="100000"/>
                </a:lnSpc>
                <a:spcBef>
                  <a:spcPts val="0"/>
                </a:spcBef>
                <a:spcAft>
                  <a:spcPts val="0"/>
                </a:spcAft>
                <a:buClrTx/>
                <a:buSzTx/>
                <a:buFontTx/>
                <a:buNone/>
                <a:tabLst/>
                <a:defRPr/>
              </a:pPr>
              <a:endParaRPr kumimoji="0" lang="en-US" sz="3200" b="1"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p:sp>
          <p:nvSpPr>
            <p:cNvPr id="61" name="Freeform 66">
              <a:extLst>
                <a:ext uri="{FF2B5EF4-FFF2-40B4-BE49-F238E27FC236}">
                  <a16:creationId xmlns:a16="http://schemas.microsoft.com/office/drawing/2014/main" id="{DDC7E382-3EEE-B24C-8C0D-6D7C8254493D}"/>
                </a:ext>
              </a:extLst>
            </p:cNvPr>
            <p:cNvSpPr>
              <a:spLocks noEditPoints="1"/>
            </p:cNvSpPr>
            <p:nvPr/>
          </p:nvSpPr>
          <p:spPr bwMode="auto">
            <a:xfrm>
              <a:off x="-1573513" y="4314824"/>
              <a:ext cx="184808" cy="185422"/>
            </a:xfrm>
            <a:custGeom>
              <a:avLst/>
              <a:gdLst>
                <a:gd name="T0" fmla="*/ 3 w 49"/>
                <a:gd name="T1" fmla="*/ 49 h 49"/>
                <a:gd name="T2" fmla="*/ 2 w 49"/>
                <a:gd name="T3" fmla="*/ 49 h 49"/>
                <a:gd name="T4" fmla="*/ 0 w 49"/>
                <a:gd name="T5" fmla="*/ 45 h 49"/>
                <a:gd name="T6" fmla="*/ 0 w 49"/>
                <a:gd name="T7" fmla="*/ 3 h 49"/>
                <a:gd name="T8" fmla="*/ 3 w 49"/>
                <a:gd name="T9" fmla="*/ 0 h 49"/>
                <a:gd name="T10" fmla="*/ 45 w 49"/>
                <a:gd name="T11" fmla="*/ 0 h 49"/>
                <a:gd name="T12" fmla="*/ 49 w 49"/>
                <a:gd name="T13" fmla="*/ 2 h 49"/>
                <a:gd name="T14" fmla="*/ 48 w 49"/>
                <a:gd name="T15" fmla="*/ 6 h 49"/>
                <a:gd name="T16" fmla="*/ 6 w 49"/>
                <a:gd name="T17" fmla="*/ 48 h 49"/>
                <a:gd name="T18" fmla="*/ 3 w 49"/>
                <a:gd name="T19" fmla="*/ 49 h 49"/>
                <a:gd name="T20" fmla="*/ 7 w 49"/>
                <a:gd name="T21" fmla="*/ 7 h 49"/>
                <a:gd name="T22" fmla="*/ 7 w 49"/>
                <a:gd name="T23" fmla="*/ 36 h 49"/>
                <a:gd name="T24" fmla="*/ 37 w 49"/>
                <a:gd name="T25" fmla="*/ 7 h 49"/>
                <a:gd name="T26" fmla="*/ 7 w 49"/>
                <a:gd name="T27"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49">
                  <a:moveTo>
                    <a:pt x="3" y="49"/>
                  </a:moveTo>
                  <a:cubicBezTo>
                    <a:pt x="3" y="49"/>
                    <a:pt x="2" y="49"/>
                    <a:pt x="2" y="49"/>
                  </a:cubicBezTo>
                  <a:cubicBezTo>
                    <a:pt x="1" y="48"/>
                    <a:pt x="0" y="47"/>
                    <a:pt x="0" y="45"/>
                  </a:cubicBezTo>
                  <a:cubicBezTo>
                    <a:pt x="0" y="3"/>
                    <a:pt x="0" y="3"/>
                    <a:pt x="0" y="3"/>
                  </a:cubicBezTo>
                  <a:cubicBezTo>
                    <a:pt x="0" y="1"/>
                    <a:pt x="1" y="0"/>
                    <a:pt x="3" y="0"/>
                  </a:cubicBezTo>
                  <a:cubicBezTo>
                    <a:pt x="45" y="0"/>
                    <a:pt x="45" y="0"/>
                    <a:pt x="45" y="0"/>
                  </a:cubicBezTo>
                  <a:cubicBezTo>
                    <a:pt x="47" y="0"/>
                    <a:pt x="48" y="0"/>
                    <a:pt x="49" y="2"/>
                  </a:cubicBezTo>
                  <a:cubicBezTo>
                    <a:pt x="49" y="3"/>
                    <a:pt x="49" y="5"/>
                    <a:pt x="48" y="6"/>
                  </a:cubicBezTo>
                  <a:cubicBezTo>
                    <a:pt x="6" y="48"/>
                    <a:pt x="6" y="48"/>
                    <a:pt x="6" y="48"/>
                  </a:cubicBezTo>
                  <a:cubicBezTo>
                    <a:pt x="5" y="49"/>
                    <a:pt x="5" y="49"/>
                    <a:pt x="3" y="49"/>
                  </a:cubicBezTo>
                  <a:close/>
                  <a:moveTo>
                    <a:pt x="7" y="7"/>
                  </a:moveTo>
                  <a:cubicBezTo>
                    <a:pt x="7" y="36"/>
                    <a:pt x="7" y="36"/>
                    <a:pt x="7" y="36"/>
                  </a:cubicBezTo>
                  <a:cubicBezTo>
                    <a:pt x="37" y="7"/>
                    <a:pt x="37" y="7"/>
                    <a:pt x="37" y="7"/>
                  </a:cubicBezTo>
                  <a:lnTo>
                    <a:pt x="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410766" eaLnBrk="1" fontAlgn="auto" latinLnBrk="0" hangingPunct="1">
                <a:lnSpc>
                  <a:spcPct val="100000"/>
                </a:lnSpc>
                <a:spcBef>
                  <a:spcPts val="0"/>
                </a:spcBef>
                <a:spcAft>
                  <a:spcPts val="0"/>
                </a:spcAft>
                <a:buClrTx/>
                <a:buSzTx/>
                <a:buFontTx/>
                <a:buNone/>
                <a:tabLst/>
                <a:defRPr/>
              </a:pPr>
              <a:endParaRPr kumimoji="0" lang="en-US" sz="3200" b="1"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p:sp>
          <p:nvSpPr>
            <p:cNvPr id="62" name="Rectangle 67">
              <a:extLst>
                <a:ext uri="{FF2B5EF4-FFF2-40B4-BE49-F238E27FC236}">
                  <a16:creationId xmlns:a16="http://schemas.microsoft.com/office/drawing/2014/main" id="{622FA99D-741C-854D-995D-E6A7554B5003}"/>
                </a:ext>
              </a:extLst>
            </p:cNvPr>
            <p:cNvSpPr>
              <a:spLocks noChangeArrowheads="1"/>
            </p:cNvSpPr>
            <p:nvPr/>
          </p:nvSpPr>
          <p:spPr bwMode="auto">
            <a:xfrm>
              <a:off x="-1808053" y="3978977"/>
              <a:ext cx="336461" cy="3008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410766" eaLnBrk="1" fontAlgn="auto" latinLnBrk="0" hangingPunct="1">
                <a:lnSpc>
                  <a:spcPct val="100000"/>
                </a:lnSpc>
                <a:spcBef>
                  <a:spcPts val="0"/>
                </a:spcBef>
                <a:spcAft>
                  <a:spcPts val="0"/>
                </a:spcAft>
                <a:buClrTx/>
                <a:buSzTx/>
                <a:buFontTx/>
                <a:buNone/>
                <a:tabLst/>
                <a:defRPr/>
              </a:pPr>
              <a:endParaRPr kumimoji="0" lang="en-US" sz="3200" b="1"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p:sp>
          <p:nvSpPr>
            <p:cNvPr id="63" name="Rectangle 68">
              <a:extLst>
                <a:ext uri="{FF2B5EF4-FFF2-40B4-BE49-F238E27FC236}">
                  <a16:creationId xmlns:a16="http://schemas.microsoft.com/office/drawing/2014/main" id="{702D0CA7-A264-044C-9DAF-F657ABBF165A}"/>
                </a:ext>
              </a:extLst>
            </p:cNvPr>
            <p:cNvSpPr>
              <a:spLocks noChangeArrowheads="1"/>
            </p:cNvSpPr>
            <p:nvPr/>
          </p:nvSpPr>
          <p:spPr bwMode="auto">
            <a:xfrm>
              <a:off x="-1808053" y="4077214"/>
              <a:ext cx="336461" cy="3008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410766" eaLnBrk="1" fontAlgn="auto" latinLnBrk="0" hangingPunct="1">
                <a:lnSpc>
                  <a:spcPct val="100000"/>
                </a:lnSpc>
                <a:spcBef>
                  <a:spcPts val="0"/>
                </a:spcBef>
                <a:spcAft>
                  <a:spcPts val="0"/>
                </a:spcAft>
                <a:buClrTx/>
                <a:buSzTx/>
                <a:buFontTx/>
                <a:buNone/>
                <a:tabLst/>
                <a:defRPr/>
              </a:pPr>
              <a:endParaRPr kumimoji="0" lang="en-US" sz="3200" b="1"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p:sp>
          <p:nvSpPr>
            <p:cNvPr id="64" name="Rectangle 69">
              <a:extLst>
                <a:ext uri="{FF2B5EF4-FFF2-40B4-BE49-F238E27FC236}">
                  <a16:creationId xmlns:a16="http://schemas.microsoft.com/office/drawing/2014/main" id="{98926A0B-77E3-D447-8FB7-2A34D65FE213}"/>
                </a:ext>
              </a:extLst>
            </p:cNvPr>
            <p:cNvSpPr>
              <a:spLocks noChangeArrowheads="1"/>
            </p:cNvSpPr>
            <p:nvPr/>
          </p:nvSpPr>
          <p:spPr bwMode="auto">
            <a:xfrm>
              <a:off x="-1808053" y="4175451"/>
              <a:ext cx="336461" cy="3008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410766" eaLnBrk="1" fontAlgn="auto" latinLnBrk="0" hangingPunct="1">
                <a:lnSpc>
                  <a:spcPct val="100000"/>
                </a:lnSpc>
                <a:spcBef>
                  <a:spcPts val="0"/>
                </a:spcBef>
                <a:spcAft>
                  <a:spcPts val="0"/>
                </a:spcAft>
                <a:buClrTx/>
                <a:buSzTx/>
                <a:buFontTx/>
                <a:buNone/>
                <a:tabLst/>
                <a:defRPr/>
              </a:pPr>
              <a:endParaRPr kumimoji="0" lang="en-US" sz="3200" b="1"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p:grpSp>
      <p:grpSp>
        <p:nvGrpSpPr>
          <p:cNvPr id="65" name="Group 64">
            <a:extLst>
              <a:ext uri="{FF2B5EF4-FFF2-40B4-BE49-F238E27FC236}">
                <a16:creationId xmlns:a16="http://schemas.microsoft.com/office/drawing/2014/main" id="{10BFC404-8B78-C84B-9B59-5BA3D624FC77}"/>
              </a:ext>
            </a:extLst>
          </p:cNvPr>
          <p:cNvGrpSpPr/>
          <p:nvPr/>
        </p:nvGrpSpPr>
        <p:grpSpPr>
          <a:xfrm>
            <a:off x="7826330" y="1973998"/>
            <a:ext cx="985817" cy="1003633"/>
            <a:chOff x="3629683" y="3970280"/>
            <a:chExt cx="1164526" cy="1185572"/>
          </a:xfrm>
        </p:grpSpPr>
        <p:sp>
          <p:nvSpPr>
            <p:cNvPr id="66" name="Freeform 10">
              <a:extLst>
                <a:ext uri="{FF2B5EF4-FFF2-40B4-BE49-F238E27FC236}">
                  <a16:creationId xmlns:a16="http://schemas.microsoft.com/office/drawing/2014/main" id="{106A4C48-9BCA-594F-8577-90374AC1F6BE}"/>
                </a:ext>
              </a:extLst>
            </p:cNvPr>
            <p:cNvSpPr>
              <a:spLocks noEditPoints="1"/>
            </p:cNvSpPr>
            <p:nvPr/>
          </p:nvSpPr>
          <p:spPr bwMode="auto">
            <a:xfrm>
              <a:off x="3629683" y="3970280"/>
              <a:ext cx="1164526" cy="1185572"/>
            </a:xfrm>
            <a:prstGeom prst="roundRect">
              <a:avLst/>
            </a:prstGeom>
            <a:solidFill>
              <a:srgbClr val="FFFFFF"/>
            </a:solidFill>
            <a:ln w="38100">
              <a:solidFill>
                <a:srgbClr val="000000"/>
              </a:solidFill>
            </a:ln>
            <a:extLst/>
          </p:spPr>
          <p:txBody>
            <a:bodyPr vert="horz" wrap="square" lIns="91440" tIns="45720" rIns="91440" bIns="45720" numCol="1" anchor="t" anchorCtr="0" compatLnSpc="1">
              <a:prstTxWarp prst="textNoShape">
                <a:avLst/>
              </a:prstTxWarp>
            </a:bodyPr>
            <a:lstStyle/>
            <a:p>
              <a:pPr marL="0" marR="0" lvl="0" indent="0" algn="ctr" defTabSz="410766" eaLnBrk="1" fontAlgn="auto" latinLnBrk="0" hangingPunct="1">
                <a:lnSpc>
                  <a:spcPct val="100000"/>
                </a:lnSpc>
                <a:spcBef>
                  <a:spcPts val="0"/>
                </a:spcBef>
                <a:spcAft>
                  <a:spcPts val="0"/>
                </a:spcAft>
                <a:buClrTx/>
                <a:buSzTx/>
                <a:buFontTx/>
                <a:buNone/>
                <a:tabLst/>
                <a:defRPr/>
              </a:pPr>
              <a:endParaRPr kumimoji="0" lang="en-US" sz="3200" b="1"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p:cxnSp>
          <p:nvCxnSpPr>
            <p:cNvPr id="67" name="Straight Connector 66">
              <a:extLst>
                <a:ext uri="{FF2B5EF4-FFF2-40B4-BE49-F238E27FC236}">
                  <a16:creationId xmlns:a16="http://schemas.microsoft.com/office/drawing/2014/main" id="{2F83BA90-717C-2348-9D4B-405D196C06D7}"/>
                </a:ext>
              </a:extLst>
            </p:cNvPr>
            <p:cNvCxnSpPr/>
            <p:nvPr/>
          </p:nvCxnSpPr>
          <p:spPr>
            <a:xfrm>
              <a:off x="4452864" y="4266953"/>
              <a:ext cx="0" cy="585216"/>
            </a:xfrm>
            <a:prstGeom prst="line">
              <a:avLst/>
            </a:prstGeom>
            <a:noFill/>
            <a:ln w="44450" cap="rnd">
              <a:solidFill>
                <a:srgbClr val="000000"/>
              </a:solidFill>
              <a:prstDash val="solid"/>
              <a:miter lim="400000"/>
            </a:ln>
            <a:effectLst/>
            <a:sp3d/>
          </p:spPr>
        </p:cxnSp>
        <p:cxnSp>
          <p:nvCxnSpPr>
            <p:cNvPr id="68" name="Straight Connector 67">
              <a:extLst>
                <a:ext uri="{FF2B5EF4-FFF2-40B4-BE49-F238E27FC236}">
                  <a16:creationId xmlns:a16="http://schemas.microsoft.com/office/drawing/2014/main" id="{6EB23CA7-6813-6E4E-9991-41CCBEF942C7}"/>
                </a:ext>
              </a:extLst>
            </p:cNvPr>
            <p:cNvCxnSpPr/>
            <p:nvPr/>
          </p:nvCxnSpPr>
          <p:spPr>
            <a:xfrm>
              <a:off x="4287359" y="4266953"/>
              <a:ext cx="0" cy="585216"/>
            </a:xfrm>
            <a:prstGeom prst="line">
              <a:avLst/>
            </a:prstGeom>
            <a:noFill/>
            <a:ln w="44450" cap="rnd">
              <a:solidFill>
                <a:srgbClr val="000000"/>
              </a:solidFill>
              <a:prstDash val="solid"/>
              <a:miter lim="400000"/>
            </a:ln>
            <a:effectLst/>
            <a:sp3d/>
          </p:spPr>
        </p:cxnSp>
        <p:cxnSp>
          <p:nvCxnSpPr>
            <p:cNvPr id="69" name="Straight Connector 68">
              <a:extLst>
                <a:ext uri="{FF2B5EF4-FFF2-40B4-BE49-F238E27FC236}">
                  <a16:creationId xmlns:a16="http://schemas.microsoft.com/office/drawing/2014/main" id="{AC9970EA-4ACF-3243-ABE0-AB3A84549A7C}"/>
                </a:ext>
              </a:extLst>
            </p:cNvPr>
            <p:cNvCxnSpPr/>
            <p:nvPr/>
          </p:nvCxnSpPr>
          <p:spPr>
            <a:xfrm>
              <a:off x="4119489" y="4266953"/>
              <a:ext cx="0" cy="585216"/>
            </a:xfrm>
            <a:prstGeom prst="line">
              <a:avLst/>
            </a:prstGeom>
            <a:noFill/>
            <a:ln w="44450" cap="rnd">
              <a:solidFill>
                <a:srgbClr val="000000"/>
              </a:solidFill>
              <a:prstDash val="solid"/>
              <a:miter lim="400000"/>
            </a:ln>
            <a:effectLst/>
            <a:sp3d/>
          </p:spPr>
        </p:cxnSp>
        <p:cxnSp>
          <p:nvCxnSpPr>
            <p:cNvPr id="70" name="Straight Connector 69">
              <a:extLst>
                <a:ext uri="{FF2B5EF4-FFF2-40B4-BE49-F238E27FC236}">
                  <a16:creationId xmlns:a16="http://schemas.microsoft.com/office/drawing/2014/main" id="{4A46DC68-5CE2-2F46-A0FB-A2F8561DCC61}"/>
                </a:ext>
              </a:extLst>
            </p:cNvPr>
            <p:cNvCxnSpPr/>
            <p:nvPr/>
          </p:nvCxnSpPr>
          <p:spPr>
            <a:xfrm>
              <a:off x="3957322" y="4266953"/>
              <a:ext cx="0" cy="585216"/>
            </a:xfrm>
            <a:prstGeom prst="line">
              <a:avLst/>
            </a:prstGeom>
            <a:noFill/>
            <a:ln w="44450" cap="rnd">
              <a:solidFill>
                <a:srgbClr val="000000"/>
              </a:solidFill>
              <a:prstDash val="solid"/>
              <a:miter lim="400000"/>
            </a:ln>
            <a:effectLst/>
            <a:sp3d/>
          </p:spPr>
        </p:cxnSp>
      </p:grpSp>
      <p:cxnSp>
        <p:nvCxnSpPr>
          <p:cNvPr id="71" name="Straight Arrow Connector 70">
            <a:extLst>
              <a:ext uri="{FF2B5EF4-FFF2-40B4-BE49-F238E27FC236}">
                <a16:creationId xmlns:a16="http://schemas.microsoft.com/office/drawing/2014/main" id="{78D6F8F2-25C6-3342-BDBD-BBB0C854524E}"/>
              </a:ext>
            </a:extLst>
          </p:cNvPr>
          <p:cNvCxnSpPr>
            <a:cxnSpLocks/>
          </p:cNvCxnSpPr>
          <p:nvPr/>
        </p:nvCxnSpPr>
        <p:spPr>
          <a:xfrm>
            <a:off x="5855277" y="2476616"/>
            <a:ext cx="1825683" cy="0"/>
          </a:xfrm>
          <a:prstGeom prst="straightConnector1">
            <a:avLst/>
          </a:prstGeom>
          <a:noFill/>
          <a:ln w="63500" cap="flat">
            <a:solidFill>
              <a:srgbClr val="000000"/>
            </a:solidFill>
            <a:prstDash val="solid"/>
            <a:miter lim="400000"/>
            <a:tailEnd type="triangle"/>
          </a:ln>
          <a:effectLst/>
          <a:sp3d/>
        </p:spPr>
      </p:cxnSp>
      <p:sp>
        <p:nvSpPr>
          <p:cNvPr id="72" name="TextBox 71">
            <a:extLst>
              <a:ext uri="{FF2B5EF4-FFF2-40B4-BE49-F238E27FC236}">
                <a16:creationId xmlns:a16="http://schemas.microsoft.com/office/drawing/2014/main" id="{AF1D6070-1318-AD45-BF01-F5A310A0B659}"/>
              </a:ext>
            </a:extLst>
          </p:cNvPr>
          <p:cNvSpPr txBox="1"/>
          <p:nvPr/>
        </p:nvSpPr>
        <p:spPr>
          <a:xfrm>
            <a:off x="5925741" y="2538450"/>
            <a:ext cx="1684755" cy="759822"/>
          </a:xfrm>
          <a:prstGeom prst="rect">
            <a:avLst/>
          </a:prstGeom>
          <a:noFill/>
          <a:ln w="12700" cap="flat">
            <a:noFill/>
            <a:miter lim="400000"/>
          </a:ln>
          <a:effectLst/>
          <a:sp3d/>
        </p:spPr>
        <p:txBody>
          <a:bodyPr rot="0" spcFirstLastPara="1" vertOverflow="overflow" horzOverflow="overflow" vert="horz" wrap="none" lIns="71437" tIns="71437" rIns="71437" bIns="71437" numCol="1" spcCol="38100" rtlCol="0" anchor="ctr">
            <a:spAutoFit/>
          </a:bodyPr>
          <a:lstStyle/>
          <a:p>
            <a:pPr marL="0" marR="0" lvl="0" indent="0" algn="ctr" defTabSz="821531"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Helvetica Neue"/>
                <a:ea typeface="Helvetica Neue"/>
                <a:cs typeface="Helvetica Neue"/>
                <a:sym typeface="Helvetica Neue"/>
              </a:rPr>
              <a:t>LSASS Sets </a:t>
            </a:r>
            <a:br>
              <a:rPr kumimoji="0" lang="en-US" sz="2000" b="1" i="0" u="none" strike="noStrike" kern="0" cap="none" spc="0" normalizeH="0" baseline="0" noProof="0" dirty="0">
                <a:ln>
                  <a:noFill/>
                </a:ln>
                <a:solidFill>
                  <a:srgbClr val="000000"/>
                </a:solidFill>
                <a:effectLst/>
                <a:uLnTx/>
                <a:uFillTx/>
                <a:latin typeface="Helvetica Neue"/>
                <a:ea typeface="Helvetica Neue"/>
                <a:cs typeface="Helvetica Neue"/>
                <a:sym typeface="Helvetica Neue"/>
              </a:rPr>
            </a:br>
            <a:r>
              <a:rPr kumimoji="0" lang="en-US" sz="2000" b="1" i="0" u="none" strike="noStrike" kern="0" cap="none" spc="0" normalizeH="0" baseline="0" noProof="0" dirty="0">
                <a:ln>
                  <a:noFill/>
                </a:ln>
                <a:solidFill>
                  <a:srgbClr val="000000"/>
                </a:solidFill>
                <a:effectLst/>
                <a:uLnTx/>
                <a:uFillTx/>
                <a:latin typeface="Helvetica Neue"/>
                <a:ea typeface="Helvetica Neue"/>
                <a:cs typeface="Helvetica Neue"/>
                <a:sym typeface="Helvetica Neue"/>
              </a:rPr>
              <a:t>Identity</a:t>
            </a:r>
          </a:p>
        </p:txBody>
      </p:sp>
      <p:sp>
        <p:nvSpPr>
          <p:cNvPr id="73" name="TextBox 72">
            <a:extLst>
              <a:ext uri="{FF2B5EF4-FFF2-40B4-BE49-F238E27FC236}">
                <a16:creationId xmlns:a16="http://schemas.microsoft.com/office/drawing/2014/main" id="{D1C0CA5F-B56C-844F-AAC9-CAA30B003D31}"/>
              </a:ext>
            </a:extLst>
          </p:cNvPr>
          <p:cNvSpPr txBox="1"/>
          <p:nvPr/>
        </p:nvSpPr>
        <p:spPr>
          <a:xfrm>
            <a:off x="981582" y="3215924"/>
            <a:ext cx="1970090" cy="698267"/>
          </a:xfrm>
          <a:prstGeom prst="rect">
            <a:avLst/>
          </a:prstGeom>
          <a:noFill/>
          <a:ln w="12700" cap="flat">
            <a:noFill/>
            <a:miter lim="400000"/>
          </a:ln>
          <a:effectLst/>
          <a:sp3d/>
        </p:spPr>
        <p:txBody>
          <a:bodyPr rot="0" spcFirstLastPara="1" vertOverflow="overflow" horzOverflow="overflow" vert="horz" wrap="none" lIns="71437" tIns="71437" rIns="71437" bIns="71437" numCol="1" spcCol="38100" rtlCol="0" anchor="ctr">
            <a:spAutoFit/>
          </a:bodyPr>
          <a:lstStyle/>
          <a:p>
            <a:pPr marL="0" marR="0" lvl="0" indent="0" defTabSz="821531"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Neue"/>
              </a:rPr>
              <a:t>Credential Spec</a:t>
            </a:r>
          </a:p>
          <a:p>
            <a:pPr marL="0" marR="0" lvl="0" indent="0" algn="ctr" defTabSz="821531"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Helvetica Neue" panose="02000503000000020004" pitchFamily="2" charset="0"/>
                <a:cs typeface="Courier New" panose="02070309020205020404" pitchFamily="49" charset="0"/>
                <a:sym typeface="Helvetica Neue"/>
              </a:rPr>
              <a:t>moby</a:t>
            </a: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Helvetica Neue" panose="02000503000000020004" pitchFamily="2" charset="0"/>
                <a:cs typeface="Courier New" panose="02070309020205020404" pitchFamily="49" charset="0"/>
                <a:sym typeface="Helvetica Neue"/>
              </a:rPr>
              <a:t>\</a:t>
            </a:r>
            <a:r>
              <a:rPr kumimoji="0" lang="en-US" sz="1600" b="1" i="0" u="none" strike="noStrike" kern="0" cap="none" spc="0" normalizeH="0" baseline="0" noProof="0" dirty="0" err="1">
                <a:ln>
                  <a:noFill/>
                </a:ln>
                <a:solidFill>
                  <a:srgbClr val="000000"/>
                </a:solidFill>
                <a:effectLst/>
                <a:uLnTx/>
                <a:uFillTx/>
                <a:latin typeface="Courier New" panose="02070309020205020404" pitchFamily="49" charset="0"/>
                <a:ea typeface="Helvetica Neue" panose="02000503000000020004" pitchFamily="2" charset="0"/>
                <a:cs typeface="Courier New" panose="02070309020205020404" pitchFamily="49" charset="0"/>
                <a:sym typeface="Helvetica Neue"/>
              </a:rPr>
              <a:t>AppA</a:t>
            </a:r>
            <a:endPar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Helvetica Neue" panose="02000503000000020004" pitchFamily="2" charset="0"/>
              <a:cs typeface="Courier New" panose="02070309020205020404" pitchFamily="49" charset="0"/>
              <a:sym typeface="Helvetica Neue"/>
            </a:endParaRPr>
          </a:p>
        </p:txBody>
      </p:sp>
      <p:grpSp>
        <p:nvGrpSpPr>
          <p:cNvPr id="74" name="Group 73">
            <a:extLst>
              <a:ext uri="{FF2B5EF4-FFF2-40B4-BE49-F238E27FC236}">
                <a16:creationId xmlns:a16="http://schemas.microsoft.com/office/drawing/2014/main" id="{472B5192-480B-0C43-9063-93AC1FDB56E3}"/>
              </a:ext>
            </a:extLst>
          </p:cNvPr>
          <p:cNvGrpSpPr/>
          <p:nvPr/>
        </p:nvGrpSpPr>
        <p:grpSpPr>
          <a:xfrm>
            <a:off x="10850218" y="1896024"/>
            <a:ext cx="1105385" cy="1315371"/>
            <a:chOff x="10338449" y="4513707"/>
            <a:chExt cx="1303689" cy="1551346"/>
          </a:xfrm>
        </p:grpSpPr>
        <p:sp>
          <p:nvSpPr>
            <p:cNvPr id="75" name="Freeform 62">
              <a:extLst>
                <a:ext uri="{FF2B5EF4-FFF2-40B4-BE49-F238E27FC236}">
                  <a16:creationId xmlns:a16="http://schemas.microsoft.com/office/drawing/2014/main" id="{0A96BB61-5D46-4442-9B71-80AC67FA64FC}"/>
                </a:ext>
              </a:extLst>
            </p:cNvPr>
            <p:cNvSpPr>
              <a:spLocks noChangeAspect="1" noEditPoints="1"/>
            </p:cNvSpPr>
            <p:nvPr/>
          </p:nvSpPr>
          <p:spPr bwMode="auto">
            <a:xfrm>
              <a:off x="10338449" y="4513707"/>
              <a:ext cx="1303689" cy="1551346"/>
            </a:xfrm>
            <a:custGeom>
              <a:avLst/>
              <a:gdLst>
                <a:gd name="T0" fmla="*/ 657 w 1314"/>
                <a:gd name="T1" fmla="*/ 0 h 1539"/>
                <a:gd name="T2" fmla="*/ 0 w 1314"/>
                <a:gd name="T3" fmla="*/ 329 h 1539"/>
                <a:gd name="T4" fmla="*/ 0 w 1314"/>
                <a:gd name="T5" fmla="*/ 1211 h 1539"/>
                <a:gd name="T6" fmla="*/ 657 w 1314"/>
                <a:gd name="T7" fmla="*/ 1539 h 1539"/>
                <a:gd name="T8" fmla="*/ 1314 w 1314"/>
                <a:gd name="T9" fmla="*/ 1211 h 1539"/>
                <a:gd name="T10" fmla="*/ 1314 w 1314"/>
                <a:gd name="T11" fmla="*/ 329 h 1539"/>
                <a:gd name="T12" fmla="*/ 657 w 1314"/>
                <a:gd name="T13" fmla="*/ 0 h 1539"/>
                <a:gd name="T14" fmla="*/ 232 w 1314"/>
                <a:gd name="T15" fmla="*/ 152 h 1539"/>
                <a:gd name="T16" fmla="*/ 657 w 1314"/>
                <a:gd name="T17" fmla="*/ 69 h 1539"/>
                <a:gd name="T18" fmla="*/ 1083 w 1314"/>
                <a:gd name="T19" fmla="*/ 152 h 1539"/>
                <a:gd name="T20" fmla="*/ 1245 w 1314"/>
                <a:gd name="T21" fmla="*/ 329 h 1539"/>
                <a:gd name="T22" fmla="*/ 1083 w 1314"/>
                <a:gd name="T23" fmla="*/ 506 h 1539"/>
                <a:gd name="T24" fmla="*/ 657 w 1314"/>
                <a:gd name="T25" fmla="*/ 588 h 1539"/>
                <a:gd name="T26" fmla="*/ 232 w 1314"/>
                <a:gd name="T27" fmla="*/ 506 h 1539"/>
                <a:gd name="T28" fmla="*/ 69 w 1314"/>
                <a:gd name="T29" fmla="*/ 329 h 1539"/>
                <a:gd name="T30" fmla="*/ 232 w 1314"/>
                <a:gd name="T31" fmla="*/ 152 h 1539"/>
                <a:gd name="T32" fmla="*/ 1245 w 1314"/>
                <a:gd name="T33" fmla="*/ 1211 h 1539"/>
                <a:gd name="T34" fmla="*/ 1083 w 1314"/>
                <a:gd name="T35" fmla="*/ 1388 h 1539"/>
                <a:gd name="T36" fmla="*/ 657 w 1314"/>
                <a:gd name="T37" fmla="*/ 1470 h 1539"/>
                <a:gd name="T38" fmla="*/ 232 w 1314"/>
                <a:gd name="T39" fmla="*/ 1388 h 1539"/>
                <a:gd name="T40" fmla="*/ 69 w 1314"/>
                <a:gd name="T41" fmla="*/ 1211 h 1539"/>
                <a:gd name="T42" fmla="*/ 69 w 1314"/>
                <a:gd name="T43" fmla="*/ 1066 h 1539"/>
                <a:gd name="T44" fmla="*/ 657 w 1314"/>
                <a:gd name="T45" fmla="*/ 1245 h 1539"/>
                <a:gd name="T46" fmla="*/ 1245 w 1314"/>
                <a:gd name="T47" fmla="*/ 1066 h 1539"/>
                <a:gd name="T48" fmla="*/ 1245 w 1314"/>
                <a:gd name="T49" fmla="*/ 1211 h 1539"/>
                <a:gd name="T50" fmla="*/ 1245 w 1314"/>
                <a:gd name="T51" fmla="*/ 917 h 1539"/>
                <a:gd name="T52" fmla="*/ 1083 w 1314"/>
                <a:gd name="T53" fmla="*/ 1094 h 1539"/>
                <a:gd name="T54" fmla="*/ 657 w 1314"/>
                <a:gd name="T55" fmla="*/ 1176 h 1539"/>
                <a:gd name="T56" fmla="*/ 232 w 1314"/>
                <a:gd name="T57" fmla="*/ 1094 h 1539"/>
                <a:gd name="T58" fmla="*/ 69 w 1314"/>
                <a:gd name="T59" fmla="*/ 917 h 1539"/>
                <a:gd name="T60" fmla="*/ 69 w 1314"/>
                <a:gd name="T61" fmla="*/ 772 h 1539"/>
                <a:gd name="T62" fmla="*/ 657 w 1314"/>
                <a:gd name="T63" fmla="*/ 951 h 1539"/>
                <a:gd name="T64" fmla="*/ 1245 w 1314"/>
                <a:gd name="T65" fmla="*/ 772 h 1539"/>
                <a:gd name="T66" fmla="*/ 1245 w 1314"/>
                <a:gd name="T67" fmla="*/ 917 h 1539"/>
                <a:gd name="T68" fmla="*/ 1245 w 1314"/>
                <a:gd name="T69" fmla="*/ 623 h 1539"/>
                <a:gd name="T70" fmla="*/ 1083 w 1314"/>
                <a:gd name="T71" fmla="*/ 800 h 1539"/>
                <a:gd name="T72" fmla="*/ 657 w 1314"/>
                <a:gd name="T73" fmla="*/ 882 h 1539"/>
                <a:gd name="T74" fmla="*/ 232 w 1314"/>
                <a:gd name="T75" fmla="*/ 800 h 1539"/>
                <a:gd name="T76" fmla="*/ 69 w 1314"/>
                <a:gd name="T77" fmla="*/ 623 h 1539"/>
                <a:gd name="T78" fmla="*/ 69 w 1314"/>
                <a:gd name="T79" fmla="*/ 478 h 1539"/>
                <a:gd name="T80" fmla="*/ 657 w 1314"/>
                <a:gd name="T81" fmla="*/ 657 h 1539"/>
                <a:gd name="T82" fmla="*/ 1245 w 1314"/>
                <a:gd name="T83" fmla="*/ 478 h 1539"/>
                <a:gd name="T84" fmla="*/ 1245 w 1314"/>
                <a:gd name="T85" fmla="*/ 623 h 1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14" h="1539">
                  <a:moveTo>
                    <a:pt x="657" y="0"/>
                  </a:moveTo>
                  <a:cubicBezTo>
                    <a:pt x="289" y="0"/>
                    <a:pt x="0" y="145"/>
                    <a:pt x="0" y="329"/>
                  </a:cubicBezTo>
                  <a:cubicBezTo>
                    <a:pt x="0" y="1211"/>
                    <a:pt x="0" y="1211"/>
                    <a:pt x="0" y="1211"/>
                  </a:cubicBezTo>
                  <a:cubicBezTo>
                    <a:pt x="0" y="1395"/>
                    <a:pt x="289" y="1539"/>
                    <a:pt x="657" y="1539"/>
                  </a:cubicBezTo>
                  <a:cubicBezTo>
                    <a:pt x="1026" y="1539"/>
                    <a:pt x="1314" y="1395"/>
                    <a:pt x="1314" y="1211"/>
                  </a:cubicBezTo>
                  <a:cubicBezTo>
                    <a:pt x="1314" y="329"/>
                    <a:pt x="1314" y="329"/>
                    <a:pt x="1314" y="329"/>
                  </a:cubicBezTo>
                  <a:cubicBezTo>
                    <a:pt x="1314" y="145"/>
                    <a:pt x="1026" y="0"/>
                    <a:pt x="657" y="0"/>
                  </a:cubicBezTo>
                  <a:close/>
                  <a:moveTo>
                    <a:pt x="232" y="152"/>
                  </a:moveTo>
                  <a:cubicBezTo>
                    <a:pt x="345" y="99"/>
                    <a:pt x="496" y="69"/>
                    <a:pt x="657" y="69"/>
                  </a:cubicBezTo>
                  <a:cubicBezTo>
                    <a:pt x="819" y="69"/>
                    <a:pt x="970" y="99"/>
                    <a:pt x="1083" y="152"/>
                  </a:cubicBezTo>
                  <a:cubicBezTo>
                    <a:pt x="1186" y="201"/>
                    <a:pt x="1245" y="265"/>
                    <a:pt x="1245" y="329"/>
                  </a:cubicBezTo>
                  <a:cubicBezTo>
                    <a:pt x="1245" y="392"/>
                    <a:pt x="1186" y="457"/>
                    <a:pt x="1083" y="506"/>
                  </a:cubicBezTo>
                  <a:cubicBezTo>
                    <a:pt x="970" y="559"/>
                    <a:pt x="819" y="588"/>
                    <a:pt x="657" y="588"/>
                  </a:cubicBezTo>
                  <a:cubicBezTo>
                    <a:pt x="496" y="588"/>
                    <a:pt x="345" y="559"/>
                    <a:pt x="232" y="506"/>
                  </a:cubicBezTo>
                  <a:cubicBezTo>
                    <a:pt x="129" y="457"/>
                    <a:pt x="69" y="392"/>
                    <a:pt x="69" y="329"/>
                  </a:cubicBezTo>
                  <a:cubicBezTo>
                    <a:pt x="69" y="265"/>
                    <a:pt x="129" y="201"/>
                    <a:pt x="232" y="152"/>
                  </a:cubicBezTo>
                  <a:close/>
                  <a:moveTo>
                    <a:pt x="1245" y="1211"/>
                  </a:moveTo>
                  <a:cubicBezTo>
                    <a:pt x="1245" y="1274"/>
                    <a:pt x="1186" y="1339"/>
                    <a:pt x="1083" y="1388"/>
                  </a:cubicBezTo>
                  <a:cubicBezTo>
                    <a:pt x="970" y="1441"/>
                    <a:pt x="819" y="1470"/>
                    <a:pt x="657" y="1470"/>
                  </a:cubicBezTo>
                  <a:cubicBezTo>
                    <a:pt x="496" y="1470"/>
                    <a:pt x="345" y="1441"/>
                    <a:pt x="232" y="1388"/>
                  </a:cubicBezTo>
                  <a:cubicBezTo>
                    <a:pt x="129" y="1339"/>
                    <a:pt x="69" y="1274"/>
                    <a:pt x="69" y="1211"/>
                  </a:cubicBezTo>
                  <a:cubicBezTo>
                    <a:pt x="69" y="1066"/>
                    <a:pt x="69" y="1066"/>
                    <a:pt x="69" y="1066"/>
                  </a:cubicBezTo>
                  <a:cubicBezTo>
                    <a:pt x="176" y="1173"/>
                    <a:pt x="397" y="1245"/>
                    <a:pt x="657" y="1245"/>
                  </a:cubicBezTo>
                  <a:cubicBezTo>
                    <a:pt x="918" y="1245"/>
                    <a:pt x="1138" y="1173"/>
                    <a:pt x="1245" y="1066"/>
                  </a:cubicBezTo>
                  <a:lnTo>
                    <a:pt x="1245" y="1211"/>
                  </a:lnTo>
                  <a:close/>
                  <a:moveTo>
                    <a:pt x="1245" y="917"/>
                  </a:moveTo>
                  <a:cubicBezTo>
                    <a:pt x="1245" y="980"/>
                    <a:pt x="1186" y="1045"/>
                    <a:pt x="1083" y="1094"/>
                  </a:cubicBezTo>
                  <a:cubicBezTo>
                    <a:pt x="970" y="1147"/>
                    <a:pt x="819" y="1176"/>
                    <a:pt x="657" y="1176"/>
                  </a:cubicBezTo>
                  <a:cubicBezTo>
                    <a:pt x="496" y="1176"/>
                    <a:pt x="345" y="1147"/>
                    <a:pt x="232" y="1094"/>
                  </a:cubicBezTo>
                  <a:cubicBezTo>
                    <a:pt x="129" y="1045"/>
                    <a:pt x="69" y="980"/>
                    <a:pt x="69" y="917"/>
                  </a:cubicBezTo>
                  <a:cubicBezTo>
                    <a:pt x="69" y="772"/>
                    <a:pt x="69" y="772"/>
                    <a:pt x="69" y="772"/>
                  </a:cubicBezTo>
                  <a:cubicBezTo>
                    <a:pt x="176" y="879"/>
                    <a:pt x="397" y="951"/>
                    <a:pt x="657" y="951"/>
                  </a:cubicBezTo>
                  <a:cubicBezTo>
                    <a:pt x="918" y="951"/>
                    <a:pt x="1138" y="879"/>
                    <a:pt x="1245" y="772"/>
                  </a:cubicBezTo>
                  <a:lnTo>
                    <a:pt x="1245" y="917"/>
                  </a:lnTo>
                  <a:close/>
                  <a:moveTo>
                    <a:pt x="1245" y="623"/>
                  </a:moveTo>
                  <a:cubicBezTo>
                    <a:pt x="1245" y="686"/>
                    <a:pt x="1186" y="751"/>
                    <a:pt x="1083" y="800"/>
                  </a:cubicBezTo>
                  <a:cubicBezTo>
                    <a:pt x="970" y="853"/>
                    <a:pt x="819" y="882"/>
                    <a:pt x="657" y="882"/>
                  </a:cubicBezTo>
                  <a:cubicBezTo>
                    <a:pt x="496" y="882"/>
                    <a:pt x="345" y="853"/>
                    <a:pt x="232" y="800"/>
                  </a:cubicBezTo>
                  <a:cubicBezTo>
                    <a:pt x="129" y="751"/>
                    <a:pt x="69" y="686"/>
                    <a:pt x="69" y="623"/>
                  </a:cubicBezTo>
                  <a:cubicBezTo>
                    <a:pt x="69" y="478"/>
                    <a:pt x="69" y="478"/>
                    <a:pt x="69" y="478"/>
                  </a:cubicBezTo>
                  <a:cubicBezTo>
                    <a:pt x="176" y="585"/>
                    <a:pt x="397" y="657"/>
                    <a:pt x="657" y="657"/>
                  </a:cubicBezTo>
                  <a:cubicBezTo>
                    <a:pt x="918" y="657"/>
                    <a:pt x="1138" y="585"/>
                    <a:pt x="1245" y="478"/>
                  </a:cubicBezTo>
                  <a:lnTo>
                    <a:pt x="1245" y="623"/>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marL="0" marR="0" lvl="0" indent="0" algn="ctr" defTabSz="410766" eaLnBrk="1" fontAlgn="auto" latinLnBrk="0" hangingPunct="1">
                <a:lnSpc>
                  <a:spcPct val="100000"/>
                </a:lnSpc>
                <a:spcBef>
                  <a:spcPts val="0"/>
                </a:spcBef>
                <a:spcAft>
                  <a:spcPts val="0"/>
                </a:spcAft>
                <a:buClrTx/>
                <a:buSzTx/>
                <a:buFontTx/>
                <a:buNone/>
                <a:tabLst/>
                <a:defRPr/>
              </a:pPr>
              <a:endParaRPr kumimoji="0" lang="en-US" sz="3200" b="1"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p:sp>
          <p:nvSpPr>
            <p:cNvPr id="76" name="TextBox 75">
              <a:extLst>
                <a:ext uri="{FF2B5EF4-FFF2-40B4-BE49-F238E27FC236}">
                  <a16:creationId xmlns:a16="http://schemas.microsoft.com/office/drawing/2014/main" id="{46D58272-EE4A-0947-B663-8BD0B4CBF9D7}"/>
                </a:ext>
              </a:extLst>
            </p:cNvPr>
            <p:cNvSpPr txBox="1"/>
            <p:nvPr/>
          </p:nvSpPr>
          <p:spPr>
            <a:xfrm>
              <a:off x="10532774" y="4531225"/>
              <a:ext cx="915040" cy="605740"/>
            </a:xfrm>
            <a:prstGeom prst="rect">
              <a:avLst/>
            </a:prstGeom>
            <a:noFill/>
            <a:ln w="12700" cap="flat">
              <a:noFill/>
              <a:miter lim="400000"/>
            </a:ln>
            <a:effectLst/>
            <a:sp3d/>
          </p:spPr>
          <p:txBody>
            <a:bodyPr rot="0" spcFirstLastPara="1" vertOverflow="overflow" horzOverflow="overflow" vert="horz" wrap="none" lIns="71437" tIns="71437" rIns="71437" bIns="71437" numCol="1" spcCol="38100" rtlCol="0" anchor="ctr">
              <a:spAutoFit/>
            </a:bodyPr>
            <a:lstStyle/>
            <a:p>
              <a:pPr marL="0" marR="0" lvl="0" indent="0" algn="ctr" defTabSz="821531"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0000"/>
                  </a:solidFill>
                  <a:effectLst/>
                  <a:uLnTx/>
                  <a:uFillTx/>
                  <a:latin typeface="Helvetica Neue"/>
                  <a:ea typeface="Helvetica Neue"/>
                  <a:cs typeface="Helvetica Neue"/>
                  <a:sym typeface="Helvetica Neue"/>
                </a:rPr>
                <a:t>SQL</a:t>
              </a:r>
            </a:p>
          </p:txBody>
        </p:sp>
      </p:grpSp>
      <p:sp>
        <p:nvSpPr>
          <p:cNvPr id="77" name="TextBox 76">
            <a:extLst>
              <a:ext uri="{FF2B5EF4-FFF2-40B4-BE49-F238E27FC236}">
                <a16:creationId xmlns:a16="http://schemas.microsoft.com/office/drawing/2014/main" id="{12C784D4-82F3-5C4A-9F26-7E04EF0EB15A}"/>
              </a:ext>
            </a:extLst>
          </p:cNvPr>
          <p:cNvSpPr txBox="1"/>
          <p:nvPr/>
        </p:nvSpPr>
        <p:spPr>
          <a:xfrm>
            <a:off x="7690861" y="1523976"/>
            <a:ext cx="1256753" cy="452046"/>
          </a:xfrm>
          <a:prstGeom prst="rect">
            <a:avLst/>
          </a:prstGeom>
          <a:noFill/>
          <a:ln w="12700" cap="flat">
            <a:noFill/>
            <a:miter lim="400000"/>
          </a:ln>
          <a:effectLst/>
          <a:sp3d/>
        </p:spPr>
        <p:txBody>
          <a:bodyPr rot="0" spcFirstLastPara="1" vertOverflow="overflow" horzOverflow="overflow" vert="horz" wrap="none" lIns="71437" tIns="71437" rIns="71437" bIns="71437" numCol="1" spcCol="38100" rtlCol="0" anchor="ctr">
            <a:spAutoFit/>
          </a:bodyPr>
          <a:lstStyle/>
          <a:p>
            <a:pPr marL="0" marR="0" lvl="0" indent="0" defTabSz="821531"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Helvetica Neue"/>
              </a:rPr>
              <a:t>Container</a:t>
            </a:r>
            <a:endPar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Helvetica Neue" panose="02000503000000020004" pitchFamily="2" charset="0"/>
              <a:cs typeface="Courier New" panose="02070309020205020404" pitchFamily="49" charset="0"/>
              <a:sym typeface="Helvetica Neue"/>
            </a:endParaRPr>
          </a:p>
        </p:txBody>
      </p:sp>
      <p:cxnSp>
        <p:nvCxnSpPr>
          <p:cNvPr id="78" name="Straight Arrow Connector 77">
            <a:extLst>
              <a:ext uri="{FF2B5EF4-FFF2-40B4-BE49-F238E27FC236}">
                <a16:creationId xmlns:a16="http://schemas.microsoft.com/office/drawing/2014/main" id="{96F6A0F9-E4F0-1E41-9C98-122E55A40E57}"/>
              </a:ext>
            </a:extLst>
          </p:cNvPr>
          <p:cNvCxnSpPr>
            <a:cxnSpLocks/>
          </p:cNvCxnSpPr>
          <p:nvPr/>
        </p:nvCxnSpPr>
        <p:spPr>
          <a:xfrm>
            <a:off x="8909594" y="2476616"/>
            <a:ext cx="1825683" cy="0"/>
          </a:xfrm>
          <a:prstGeom prst="straightConnector1">
            <a:avLst/>
          </a:prstGeom>
          <a:noFill/>
          <a:ln w="63500" cap="flat">
            <a:solidFill>
              <a:srgbClr val="000000"/>
            </a:solidFill>
            <a:prstDash val="solid"/>
            <a:miter lim="400000"/>
            <a:tailEnd type="triangle"/>
          </a:ln>
          <a:effectLst/>
          <a:sp3d/>
        </p:spPr>
      </p:cxnSp>
      <p:sp>
        <p:nvSpPr>
          <p:cNvPr id="79" name="TextBox 78">
            <a:extLst>
              <a:ext uri="{FF2B5EF4-FFF2-40B4-BE49-F238E27FC236}">
                <a16:creationId xmlns:a16="http://schemas.microsoft.com/office/drawing/2014/main" id="{FE792360-B103-494B-8DD3-E405693D2545}"/>
              </a:ext>
            </a:extLst>
          </p:cNvPr>
          <p:cNvSpPr txBox="1"/>
          <p:nvPr/>
        </p:nvSpPr>
        <p:spPr>
          <a:xfrm>
            <a:off x="8971076" y="2692338"/>
            <a:ext cx="1585369" cy="452046"/>
          </a:xfrm>
          <a:prstGeom prst="rect">
            <a:avLst/>
          </a:prstGeom>
          <a:noFill/>
          <a:ln w="12700" cap="flat">
            <a:noFill/>
            <a:miter lim="400000"/>
          </a:ln>
          <a:effectLst/>
          <a:sp3d/>
        </p:spPr>
        <p:txBody>
          <a:bodyPr rot="0" spcFirstLastPara="1" vertOverflow="overflow" horzOverflow="overflow" vert="horz" wrap="none" lIns="71437" tIns="71437" rIns="71437" bIns="71437" numCol="1" spcCol="38100" rtlCol="0" anchor="ctr">
            <a:spAutoFit/>
          </a:bodyPr>
          <a:lstStyle/>
          <a:p>
            <a:pPr marL="0" marR="0" lvl="0" indent="0" algn="ctr" defTabSz="821531"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a:ln>
                  <a:noFill/>
                </a:ln>
                <a:solidFill>
                  <a:srgbClr val="000000"/>
                </a:solidFill>
                <a:effectLst/>
                <a:uLnTx/>
                <a:uFillTx/>
                <a:latin typeface="Helvetica Neue"/>
                <a:ea typeface="Helvetica Neue"/>
                <a:cs typeface="Helvetica Neue"/>
                <a:sym typeface="Helvetica Neue"/>
              </a:rPr>
              <a:t>moby</a:t>
            </a:r>
            <a:r>
              <a:rPr kumimoji="0" lang="en-US" sz="2000" b="1" i="0" u="none" strike="noStrike" kern="0" cap="none" spc="0" normalizeH="0" baseline="0" noProof="0" dirty="0">
                <a:ln>
                  <a:noFill/>
                </a:ln>
                <a:solidFill>
                  <a:srgbClr val="000000"/>
                </a:solidFill>
                <a:effectLst/>
                <a:uLnTx/>
                <a:uFillTx/>
                <a:latin typeface="Helvetica Neue"/>
                <a:ea typeface="Helvetica Neue"/>
                <a:cs typeface="Helvetica Neue"/>
                <a:sym typeface="Helvetica Neue"/>
              </a:rPr>
              <a:t>\</a:t>
            </a:r>
            <a:r>
              <a:rPr kumimoji="0" lang="en-US" sz="2000" b="1" i="0" u="none" strike="noStrike" kern="0" cap="none" spc="0" normalizeH="0" baseline="0" noProof="0" dirty="0" err="1">
                <a:ln>
                  <a:noFill/>
                </a:ln>
                <a:solidFill>
                  <a:srgbClr val="000000"/>
                </a:solidFill>
                <a:effectLst/>
                <a:uLnTx/>
                <a:uFillTx/>
                <a:latin typeface="Helvetica Neue"/>
                <a:ea typeface="Helvetica Neue"/>
                <a:cs typeface="Helvetica Neue"/>
                <a:sym typeface="Helvetica Neue"/>
              </a:rPr>
              <a:t>AppA</a:t>
            </a:r>
            <a:endParaRPr kumimoji="0" lang="en-US" sz="2000" b="1" i="0" u="none" strike="noStrike" kern="0" cap="none" spc="0" normalizeH="0" baseline="0" noProof="0" dirty="0">
              <a:ln>
                <a:noFill/>
              </a:ln>
              <a:solidFill>
                <a:srgbClr val="000000"/>
              </a:solidFill>
              <a:effectLst/>
              <a:uLnTx/>
              <a:uFillTx/>
              <a:latin typeface="Helvetica Neue"/>
              <a:ea typeface="Helvetica Neue"/>
              <a:cs typeface="Helvetica Neue"/>
              <a:sym typeface="Helvetica Neue"/>
            </a:endParaRPr>
          </a:p>
        </p:txBody>
      </p:sp>
    </p:spTree>
    <p:extLst>
      <p:ext uri="{BB962C8B-B14F-4D97-AF65-F5344CB8AC3E}">
        <p14:creationId xmlns:p14="http://schemas.microsoft.com/office/powerpoint/2010/main" val="1110570206"/>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1"/>
          <p:cNvSpPr txBox="1">
            <a:spLocks noGrp="1"/>
          </p:cNvSpPr>
          <p:nvPr>
            <p:ph type="title"/>
          </p:nvPr>
        </p:nvSpPr>
        <p:spPr>
          <a:xfrm>
            <a:off x="303933" y="368259"/>
            <a:ext cx="11316400" cy="653600"/>
          </a:xfrm>
          <a:prstGeom prst="rect">
            <a:avLst/>
          </a:prstGeom>
        </p:spPr>
        <p:txBody>
          <a:bodyPr spcFirstLastPara="1" wrap="square" lIns="91433" tIns="91433" rIns="91433" bIns="91433" anchor="ctr" anchorCtr="0">
            <a:noAutofit/>
          </a:bodyPr>
          <a:lstStyle/>
          <a:p>
            <a:r>
              <a:rPr lang="en-US" dirty="0"/>
              <a:t>Docker Trusted Registry</a:t>
            </a:r>
            <a:endParaRPr dirty="0"/>
          </a:p>
        </p:txBody>
      </p:sp>
      <p:sp>
        <p:nvSpPr>
          <p:cNvPr id="201" name="Google Shape;201;p21"/>
          <p:cNvSpPr txBox="1">
            <a:spLocks noGrp="1"/>
          </p:cNvSpPr>
          <p:nvPr>
            <p:ph type="body" idx="1"/>
          </p:nvPr>
        </p:nvSpPr>
        <p:spPr>
          <a:xfrm>
            <a:off x="5980033" y="1770500"/>
            <a:ext cx="5640400" cy="4794000"/>
          </a:xfrm>
          <a:prstGeom prst="rect">
            <a:avLst/>
          </a:prstGeom>
        </p:spPr>
        <p:txBody>
          <a:bodyPr spcFirstLastPara="1" wrap="square" lIns="91433" tIns="91433" rIns="91433" bIns="91433" anchor="t" anchorCtr="0">
            <a:noAutofit/>
          </a:bodyPr>
          <a:lstStyle/>
          <a:p>
            <a:r>
              <a:rPr lang="en-US"/>
              <a:t>Deployed as part of the Docker Enterprise Edition Platform.</a:t>
            </a:r>
            <a:endParaRPr/>
          </a:p>
          <a:p>
            <a:r>
              <a:rPr lang="en-US" b="1"/>
              <a:t>Ease of Use</a:t>
            </a:r>
            <a:r>
              <a:rPr lang="en-US"/>
              <a:t> - Point and click UI to manage repos, images and team collaboration</a:t>
            </a:r>
            <a:endParaRPr/>
          </a:p>
          <a:p>
            <a:r>
              <a:rPr lang="en-US" b="1"/>
              <a:t>Secure</a:t>
            </a:r>
            <a:r>
              <a:rPr lang="en-US"/>
              <a:t> - Built in RBAC, Vulnerability Scanning and Image Signing.</a:t>
            </a:r>
            <a:endParaRPr/>
          </a:p>
          <a:p>
            <a:r>
              <a:rPr lang="en-US" b="1"/>
              <a:t>High Availability</a:t>
            </a:r>
            <a:r>
              <a:rPr lang="en-US"/>
              <a:t> - Resilient Multi-Node deployment. Including Image Mirroring and Distributed Image Caches.</a:t>
            </a:r>
            <a:br>
              <a:rPr lang="en-US"/>
            </a:br>
            <a:endParaRPr/>
          </a:p>
        </p:txBody>
      </p:sp>
      <p:sp>
        <p:nvSpPr>
          <p:cNvPr id="202" name="Google Shape;202;p21"/>
          <p:cNvSpPr txBox="1">
            <a:spLocks noGrp="1"/>
          </p:cNvSpPr>
          <p:nvPr>
            <p:ph type="subTitle" idx="2"/>
          </p:nvPr>
        </p:nvSpPr>
        <p:spPr>
          <a:xfrm>
            <a:off x="303933" y="818651"/>
            <a:ext cx="10975600" cy="497200"/>
          </a:xfrm>
          <a:prstGeom prst="rect">
            <a:avLst/>
          </a:prstGeom>
        </p:spPr>
        <p:txBody>
          <a:bodyPr spcFirstLastPara="1" wrap="square" lIns="121900" tIns="121900" rIns="121900" bIns="121900" anchor="t" anchorCtr="0">
            <a:noAutofit/>
          </a:bodyPr>
          <a:lstStyle/>
          <a:p>
            <a:r>
              <a:rPr lang="en-US" dirty="0"/>
              <a:t>The Industry Leading Enterprise Container Registry</a:t>
            </a:r>
            <a:endParaRPr dirty="0"/>
          </a:p>
        </p:txBody>
      </p:sp>
      <p:pic>
        <p:nvPicPr>
          <p:cNvPr id="203" name="Google Shape;203;p21"/>
          <p:cNvPicPr preferRelativeResize="0"/>
          <p:nvPr/>
        </p:nvPicPr>
        <p:blipFill>
          <a:blip r:embed="rId3">
            <a:alphaModFix/>
          </a:blip>
          <a:stretch>
            <a:fillRect/>
          </a:stretch>
        </p:blipFill>
        <p:spPr>
          <a:xfrm>
            <a:off x="1252401" y="1957163"/>
            <a:ext cx="4385364" cy="2211304"/>
          </a:xfrm>
          <a:prstGeom prst="rect">
            <a:avLst/>
          </a:prstGeom>
          <a:noFill/>
          <a:ln w="9525" cap="flat" cmpd="sng">
            <a:solidFill>
              <a:srgbClr val="999999"/>
            </a:solidFill>
            <a:prstDash val="solid"/>
            <a:round/>
            <a:headEnd type="none" w="sm" len="sm"/>
            <a:tailEnd type="none" w="sm" len="sm"/>
          </a:ln>
        </p:spPr>
      </p:pic>
      <p:pic>
        <p:nvPicPr>
          <p:cNvPr id="204" name="Google Shape;204;p21"/>
          <p:cNvPicPr preferRelativeResize="0"/>
          <p:nvPr/>
        </p:nvPicPr>
        <p:blipFill>
          <a:blip r:embed="rId4">
            <a:alphaModFix/>
          </a:blip>
          <a:stretch>
            <a:fillRect/>
          </a:stretch>
        </p:blipFill>
        <p:spPr>
          <a:xfrm>
            <a:off x="570200" y="3583267"/>
            <a:ext cx="4483200" cy="2310499"/>
          </a:xfrm>
          <a:prstGeom prst="rect">
            <a:avLst/>
          </a:prstGeom>
          <a:noFill/>
          <a:ln w="9525" cap="flat" cmpd="sng">
            <a:solidFill>
              <a:srgbClr val="999999"/>
            </a:solidFill>
            <a:prstDash val="solid"/>
            <a:round/>
            <a:headEnd type="none" w="sm" len="sm"/>
            <a:tailEnd type="none" w="sm" len="sm"/>
          </a:ln>
        </p:spPr>
      </p:pic>
      <p:sp>
        <p:nvSpPr>
          <p:cNvPr id="205" name="Google Shape;205;p21"/>
          <p:cNvSpPr txBox="1"/>
          <p:nvPr/>
        </p:nvSpPr>
        <p:spPr>
          <a:xfrm>
            <a:off x="303933" y="1351933"/>
            <a:ext cx="11602000" cy="431600"/>
          </a:xfrm>
          <a:prstGeom prst="rect">
            <a:avLst/>
          </a:prstGeom>
          <a:noFill/>
          <a:ln>
            <a:noFill/>
          </a:ln>
        </p:spPr>
        <p:txBody>
          <a:bodyPr spcFirstLastPara="1" wrap="square" lIns="121900" tIns="121900" rIns="121900" bIns="121900" anchor="ctr" anchorCtr="0">
            <a:noAutofit/>
          </a:bodyPr>
          <a:lstStyle/>
          <a:p>
            <a:pPr defTabSz="1219170" hangingPunct="1">
              <a:lnSpc>
                <a:spcPct val="115000"/>
              </a:lnSpc>
              <a:buClr>
                <a:srgbClr val="000000"/>
              </a:buClr>
            </a:pPr>
            <a:r>
              <a:rPr lang="en-US" sz="1467" dirty="0">
                <a:solidFill>
                  <a:srgbClr val="000000"/>
                </a:solidFill>
                <a:latin typeface="Arial"/>
                <a:cs typeface="Arial"/>
              </a:rPr>
              <a:t>Installed behind your firewall so that you can securely store and manage the Docker images you use in your production applications.</a:t>
            </a:r>
            <a:endParaRPr sz="1467" dirty="0">
              <a:solidFill>
                <a:srgbClr val="000000"/>
              </a:solidFill>
              <a:latin typeface="Arial"/>
              <a:cs typeface="Arial"/>
            </a:endParaRPr>
          </a:p>
        </p:txBody>
      </p:sp>
    </p:spTree>
    <p:extLst>
      <p:ext uri="{BB962C8B-B14F-4D97-AF65-F5344CB8AC3E}">
        <p14:creationId xmlns:p14="http://schemas.microsoft.com/office/powerpoint/2010/main" val="34035077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3"/>
          <p:cNvSpPr txBox="1">
            <a:spLocks noGrp="1"/>
          </p:cNvSpPr>
          <p:nvPr>
            <p:ph type="title"/>
          </p:nvPr>
        </p:nvSpPr>
        <p:spPr>
          <a:xfrm>
            <a:off x="303933" y="368259"/>
            <a:ext cx="11316400" cy="653600"/>
          </a:xfrm>
          <a:prstGeom prst="rect">
            <a:avLst/>
          </a:prstGeom>
        </p:spPr>
        <p:txBody>
          <a:bodyPr spcFirstLastPara="1" wrap="square" lIns="91433" tIns="91433" rIns="91433" bIns="91433" anchor="ctr" anchorCtr="0">
            <a:noAutofit/>
          </a:bodyPr>
          <a:lstStyle/>
          <a:p>
            <a:r>
              <a:rPr lang="en-US"/>
              <a:t>Docker Trusted Registry</a:t>
            </a:r>
            <a:endParaRPr/>
          </a:p>
        </p:txBody>
      </p:sp>
      <p:sp>
        <p:nvSpPr>
          <p:cNvPr id="223" name="Google Shape;223;p23"/>
          <p:cNvSpPr txBox="1">
            <a:spLocks noGrp="1"/>
          </p:cNvSpPr>
          <p:nvPr>
            <p:ph type="subTitle" idx="2"/>
          </p:nvPr>
        </p:nvSpPr>
        <p:spPr>
          <a:xfrm>
            <a:off x="303933" y="818651"/>
            <a:ext cx="10975600" cy="497200"/>
          </a:xfrm>
          <a:prstGeom prst="rect">
            <a:avLst/>
          </a:prstGeom>
        </p:spPr>
        <p:txBody>
          <a:bodyPr spcFirstLastPara="1" wrap="square" lIns="121900" tIns="121900" rIns="121900" bIns="121900" anchor="t" anchorCtr="0">
            <a:noAutofit/>
          </a:bodyPr>
          <a:lstStyle/>
          <a:p>
            <a:r>
              <a:rPr lang="en-US"/>
              <a:t>Accessible Securely Across Multiple Interfaces</a:t>
            </a:r>
            <a:endParaRPr/>
          </a:p>
        </p:txBody>
      </p:sp>
      <p:pic>
        <p:nvPicPr>
          <p:cNvPr id="224" name="Google Shape;224;p23"/>
          <p:cNvPicPr preferRelativeResize="0"/>
          <p:nvPr/>
        </p:nvPicPr>
        <p:blipFill>
          <a:blip r:embed="rId3">
            <a:alphaModFix/>
          </a:blip>
          <a:stretch>
            <a:fillRect/>
          </a:stretch>
        </p:blipFill>
        <p:spPr>
          <a:xfrm>
            <a:off x="642701" y="2308034"/>
            <a:ext cx="3625535" cy="1983367"/>
          </a:xfrm>
          <a:prstGeom prst="rect">
            <a:avLst/>
          </a:prstGeom>
          <a:noFill/>
          <a:ln w="9525" cap="flat" cmpd="sng">
            <a:solidFill>
              <a:srgbClr val="999999"/>
            </a:solidFill>
            <a:prstDash val="solid"/>
            <a:round/>
            <a:headEnd type="none" w="sm" len="sm"/>
            <a:tailEnd type="none" w="sm" len="sm"/>
          </a:ln>
        </p:spPr>
      </p:pic>
      <p:sp>
        <p:nvSpPr>
          <p:cNvPr id="225" name="Google Shape;225;p23"/>
          <p:cNvSpPr txBox="1"/>
          <p:nvPr/>
        </p:nvSpPr>
        <p:spPr>
          <a:xfrm>
            <a:off x="4926567" y="2787928"/>
            <a:ext cx="2519200" cy="1023600"/>
          </a:xfrm>
          <a:prstGeom prst="rect">
            <a:avLst/>
          </a:prstGeom>
          <a:noFill/>
          <a:ln>
            <a:noFill/>
          </a:ln>
        </p:spPr>
        <p:txBody>
          <a:bodyPr spcFirstLastPara="1" wrap="square" lIns="121900" tIns="121900" rIns="121900" bIns="121900" anchor="t" anchorCtr="0">
            <a:noAutofit/>
          </a:bodyPr>
          <a:lstStyle/>
          <a:p>
            <a:pPr defTabSz="1219170" hangingPunct="1">
              <a:lnSpc>
                <a:spcPct val="150000"/>
              </a:lnSpc>
              <a:buClr>
                <a:srgbClr val="000000"/>
              </a:buClr>
            </a:pPr>
            <a:r>
              <a:rPr lang="en-US" sz="1867" b="1">
                <a:solidFill>
                  <a:srgbClr val="000000"/>
                </a:solidFill>
                <a:latin typeface="Arial"/>
                <a:cs typeface="Arial"/>
              </a:rPr>
              <a:t>$ docker push ....</a:t>
            </a:r>
            <a:endParaRPr sz="1867" b="1">
              <a:solidFill>
                <a:srgbClr val="000000"/>
              </a:solidFill>
              <a:latin typeface="Arial"/>
              <a:cs typeface="Arial"/>
            </a:endParaRPr>
          </a:p>
          <a:p>
            <a:pPr defTabSz="1219170" hangingPunct="1">
              <a:lnSpc>
                <a:spcPct val="150000"/>
              </a:lnSpc>
              <a:buClr>
                <a:srgbClr val="000000"/>
              </a:buClr>
            </a:pPr>
            <a:r>
              <a:rPr lang="en-US" sz="1867" b="1">
                <a:solidFill>
                  <a:srgbClr val="000000"/>
                </a:solidFill>
                <a:latin typeface="Arial"/>
                <a:cs typeface="Arial"/>
              </a:rPr>
              <a:t>$ docker pull ….</a:t>
            </a:r>
            <a:endParaRPr sz="1867" b="1">
              <a:solidFill>
                <a:srgbClr val="000000"/>
              </a:solidFill>
              <a:latin typeface="Arial"/>
              <a:cs typeface="Arial"/>
            </a:endParaRPr>
          </a:p>
        </p:txBody>
      </p:sp>
      <p:sp>
        <p:nvSpPr>
          <p:cNvPr id="226" name="Google Shape;226;p23"/>
          <p:cNvSpPr txBox="1"/>
          <p:nvPr/>
        </p:nvSpPr>
        <p:spPr>
          <a:xfrm>
            <a:off x="8134233" y="2787933"/>
            <a:ext cx="3939600" cy="1023600"/>
          </a:xfrm>
          <a:prstGeom prst="rect">
            <a:avLst/>
          </a:prstGeom>
          <a:noFill/>
          <a:ln>
            <a:noFill/>
          </a:ln>
        </p:spPr>
        <p:txBody>
          <a:bodyPr spcFirstLastPara="1" wrap="square" lIns="121900" tIns="121900" rIns="121900" bIns="121900" anchor="t" anchorCtr="0">
            <a:noAutofit/>
          </a:bodyPr>
          <a:lstStyle/>
          <a:p>
            <a:pPr defTabSz="1219170" hangingPunct="1">
              <a:lnSpc>
                <a:spcPct val="150000"/>
              </a:lnSpc>
              <a:buClr>
                <a:srgbClr val="000000"/>
              </a:buClr>
            </a:pPr>
            <a:r>
              <a:rPr lang="en-US" sz="1867" b="1">
                <a:solidFill>
                  <a:srgbClr val="000000"/>
                </a:solidFill>
                <a:latin typeface="Arial"/>
                <a:cs typeface="Arial"/>
              </a:rPr>
              <a:t>GET, PUT, POST to</a:t>
            </a:r>
            <a:endParaRPr sz="1867" b="1">
              <a:solidFill>
                <a:srgbClr val="000000"/>
              </a:solidFill>
              <a:latin typeface="Arial"/>
              <a:cs typeface="Arial"/>
            </a:endParaRPr>
          </a:p>
          <a:p>
            <a:pPr defTabSz="1219170" hangingPunct="1">
              <a:lnSpc>
                <a:spcPct val="150000"/>
              </a:lnSpc>
              <a:buClr>
                <a:srgbClr val="000000"/>
              </a:buClr>
            </a:pPr>
            <a:r>
              <a:rPr lang="en-US" sz="1867" b="1">
                <a:solidFill>
                  <a:srgbClr val="000000"/>
                </a:solidFill>
                <a:latin typeface="Arial"/>
                <a:cs typeface="Arial"/>
              </a:rPr>
              <a:t>https://dtr.example.com/api/</a:t>
            </a:r>
            <a:endParaRPr sz="1867" b="1">
              <a:solidFill>
                <a:srgbClr val="000000"/>
              </a:solidFill>
              <a:latin typeface="Arial"/>
              <a:cs typeface="Arial"/>
            </a:endParaRPr>
          </a:p>
        </p:txBody>
      </p:sp>
      <p:sp>
        <p:nvSpPr>
          <p:cNvPr id="227" name="Google Shape;227;p23"/>
          <p:cNvSpPr txBox="1"/>
          <p:nvPr/>
        </p:nvSpPr>
        <p:spPr>
          <a:xfrm>
            <a:off x="714300" y="4607500"/>
            <a:ext cx="3047200" cy="1023600"/>
          </a:xfrm>
          <a:prstGeom prst="rect">
            <a:avLst/>
          </a:prstGeom>
          <a:noFill/>
          <a:ln>
            <a:noFill/>
          </a:ln>
        </p:spPr>
        <p:txBody>
          <a:bodyPr spcFirstLastPara="1" wrap="square" lIns="121900" tIns="121900" rIns="121900" bIns="121900" anchor="t" anchorCtr="0">
            <a:noAutofit/>
          </a:bodyPr>
          <a:lstStyle/>
          <a:p>
            <a:pPr defTabSz="1219170" hangingPunct="1">
              <a:lnSpc>
                <a:spcPct val="115000"/>
              </a:lnSpc>
              <a:buClr>
                <a:srgbClr val="000000"/>
              </a:buClr>
            </a:pPr>
            <a:r>
              <a:rPr lang="en-US" sz="1467" b="1">
                <a:solidFill>
                  <a:srgbClr val="000000"/>
                </a:solidFill>
                <a:latin typeface="Arial"/>
                <a:cs typeface="Arial"/>
              </a:rPr>
              <a:t>Web UI</a:t>
            </a:r>
            <a:r>
              <a:rPr lang="en-US" sz="1467">
                <a:solidFill>
                  <a:srgbClr val="000000"/>
                </a:solidFill>
                <a:latin typeface="Arial"/>
                <a:cs typeface="Arial"/>
              </a:rPr>
              <a:t> - Easy to use, interactive HTML5 Web UI accessible through your Web Browser.</a:t>
            </a:r>
            <a:endParaRPr sz="1467">
              <a:solidFill>
                <a:srgbClr val="000000"/>
              </a:solidFill>
              <a:latin typeface="Arial"/>
              <a:cs typeface="Arial"/>
            </a:endParaRPr>
          </a:p>
        </p:txBody>
      </p:sp>
      <p:cxnSp>
        <p:nvCxnSpPr>
          <p:cNvPr id="228" name="Google Shape;228;p23"/>
          <p:cNvCxnSpPr/>
          <p:nvPr/>
        </p:nvCxnSpPr>
        <p:spPr>
          <a:xfrm>
            <a:off x="4538533" y="2120467"/>
            <a:ext cx="0" cy="2440400"/>
          </a:xfrm>
          <a:prstGeom prst="straightConnector1">
            <a:avLst/>
          </a:prstGeom>
          <a:noFill/>
          <a:ln w="19050" cap="flat" cmpd="sng">
            <a:solidFill>
              <a:schemeClr val="dk2"/>
            </a:solidFill>
            <a:prstDash val="dot"/>
            <a:round/>
            <a:headEnd type="none" w="med" len="med"/>
            <a:tailEnd type="none" w="med" len="med"/>
          </a:ln>
        </p:spPr>
      </p:cxnSp>
      <p:cxnSp>
        <p:nvCxnSpPr>
          <p:cNvPr id="229" name="Google Shape;229;p23"/>
          <p:cNvCxnSpPr/>
          <p:nvPr/>
        </p:nvCxnSpPr>
        <p:spPr>
          <a:xfrm>
            <a:off x="7853000" y="2120467"/>
            <a:ext cx="0" cy="2440400"/>
          </a:xfrm>
          <a:prstGeom prst="straightConnector1">
            <a:avLst/>
          </a:prstGeom>
          <a:noFill/>
          <a:ln w="19050" cap="flat" cmpd="sng">
            <a:solidFill>
              <a:schemeClr val="dk2"/>
            </a:solidFill>
            <a:prstDash val="dot"/>
            <a:round/>
            <a:headEnd type="none" w="med" len="med"/>
            <a:tailEnd type="none" w="med" len="med"/>
          </a:ln>
        </p:spPr>
      </p:cxnSp>
      <p:sp>
        <p:nvSpPr>
          <p:cNvPr id="230" name="Google Shape;230;p23"/>
          <p:cNvSpPr txBox="1"/>
          <p:nvPr/>
        </p:nvSpPr>
        <p:spPr>
          <a:xfrm>
            <a:off x="4686193" y="4607500"/>
            <a:ext cx="3047200" cy="1023600"/>
          </a:xfrm>
          <a:prstGeom prst="rect">
            <a:avLst/>
          </a:prstGeom>
          <a:noFill/>
          <a:ln>
            <a:noFill/>
          </a:ln>
        </p:spPr>
        <p:txBody>
          <a:bodyPr spcFirstLastPara="1" wrap="square" lIns="121900" tIns="121900" rIns="121900" bIns="121900" anchor="t" anchorCtr="0">
            <a:noAutofit/>
          </a:bodyPr>
          <a:lstStyle/>
          <a:p>
            <a:pPr defTabSz="1219170" hangingPunct="1">
              <a:lnSpc>
                <a:spcPct val="115000"/>
              </a:lnSpc>
              <a:buClr>
                <a:srgbClr val="000000"/>
              </a:buClr>
            </a:pPr>
            <a:r>
              <a:rPr lang="en-US" sz="1467" b="1">
                <a:solidFill>
                  <a:srgbClr val="000000"/>
                </a:solidFill>
                <a:latin typeface="Arial"/>
                <a:cs typeface="Arial"/>
              </a:rPr>
              <a:t>Docker CLI </a:t>
            </a:r>
            <a:r>
              <a:rPr lang="en-US" sz="1467">
                <a:solidFill>
                  <a:srgbClr val="000000"/>
                </a:solidFill>
                <a:latin typeface="Arial"/>
                <a:cs typeface="Arial"/>
              </a:rPr>
              <a:t>- Integrates with existing developer workflows through the Docker CLI command structure.</a:t>
            </a:r>
            <a:endParaRPr sz="1467">
              <a:solidFill>
                <a:srgbClr val="000000"/>
              </a:solidFill>
              <a:latin typeface="Arial"/>
              <a:cs typeface="Arial"/>
            </a:endParaRPr>
          </a:p>
        </p:txBody>
      </p:sp>
      <p:sp>
        <p:nvSpPr>
          <p:cNvPr id="231" name="Google Shape;231;p23"/>
          <p:cNvSpPr txBox="1"/>
          <p:nvPr/>
        </p:nvSpPr>
        <p:spPr>
          <a:xfrm>
            <a:off x="8568283" y="4607500"/>
            <a:ext cx="3047200" cy="1023600"/>
          </a:xfrm>
          <a:prstGeom prst="rect">
            <a:avLst/>
          </a:prstGeom>
          <a:noFill/>
          <a:ln>
            <a:noFill/>
          </a:ln>
        </p:spPr>
        <p:txBody>
          <a:bodyPr spcFirstLastPara="1" wrap="square" lIns="121900" tIns="121900" rIns="121900" bIns="121900" anchor="t" anchorCtr="0">
            <a:noAutofit/>
          </a:bodyPr>
          <a:lstStyle/>
          <a:p>
            <a:pPr defTabSz="1219170" hangingPunct="1">
              <a:lnSpc>
                <a:spcPct val="115000"/>
              </a:lnSpc>
              <a:buClr>
                <a:srgbClr val="000000"/>
              </a:buClr>
            </a:pPr>
            <a:r>
              <a:rPr lang="en-US" sz="1467" b="1">
                <a:solidFill>
                  <a:srgbClr val="000000"/>
                </a:solidFill>
                <a:latin typeface="Arial"/>
                <a:cs typeface="Arial"/>
              </a:rPr>
              <a:t>REST API</a:t>
            </a:r>
            <a:r>
              <a:rPr lang="en-US" sz="1467">
                <a:solidFill>
                  <a:srgbClr val="000000"/>
                </a:solidFill>
                <a:latin typeface="Arial"/>
                <a:cs typeface="Arial"/>
              </a:rPr>
              <a:t> - Integratable and automatable through the HTTP REST endpoint. Documented through Interactive Swagger documentation.</a:t>
            </a:r>
            <a:endParaRPr sz="1467">
              <a:solidFill>
                <a:srgbClr val="000000"/>
              </a:solidFill>
              <a:latin typeface="Arial"/>
              <a:cs typeface="Arial"/>
            </a:endParaRPr>
          </a:p>
        </p:txBody>
      </p:sp>
      <p:sp>
        <p:nvSpPr>
          <p:cNvPr id="232" name="Google Shape;232;p23"/>
          <p:cNvSpPr txBox="1"/>
          <p:nvPr/>
        </p:nvSpPr>
        <p:spPr>
          <a:xfrm>
            <a:off x="286200" y="1453533"/>
            <a:ext cx="11619600" cy="431600"/>
          </a:xfrm>
          <a:prstGeom prst="rect">
            <a:avLst/>
          </a:prstGeom>
          <a:noFill/>
          <a:ln>
            <a:noFill/>
          </a:ln>
        </p:spPr>
        <p:txBody>
          <a:bodyPr spcFirstLastPara="1" wrap="square" lIns="121900" tIns="121900" rIns="121900" bIns="121900" anchor="ctr" anchorCtr="0">
            <a:noAutofit/>
          </a:bodyPr>
          <a:lstStyle/>
          <a:p>
            <a:pPr defTabSz="1219170" hangingPunct="1">
              <a:lnSpc>
                <a:spcPct val="115000"/>
              </a:lnSpc>
              <a:buClr>
                <a:srgbClr val="000000"/>
              </a:buClr>
            </a:pPr>
            <a:r>
              <a:rPr lang="en-US" sz="1467">
                <a:solidFill>
                  <a:srgbClr val="000000"/>
                </a:solidFill>
                <a:latin typeface="Arial"/>
                <a:cs typeface="Arial"/>
              </a:rPr>
              <a:t>All interfaces are secured by the Docker EE Universal Control Plane RBAC Engine. Providing a way to integrate permissions on top of your AD / LDAP Infrastructure.</a:t>
            </a:r>
            <a:endParaRPr sz="1467">
              <a:solidFill>
                <a:srgbClr val="000000"/>
              </a:solidFill>
              <a:latin typeface="Arial"/>
              <a:cs typeface="Arial"/>
            </a:endParaRPr>
          </a:p>
        </p:txBody>
      </p:sp>
    </p:spTree>
    <p:extLst>
      <p:ext uri="{BB962C8B-B14F-4D97-AF65-F5344CB8AC3E}">
        <p14:creationId xmlns:p14="http://schemas.microsoft.com/office/powerpoint/2010/main" val="36120957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5"/>
          <p:cNvSpPr txBox="1">
            <a:spLocks noGrp="1"/>
          </p:cNvSpPr>
          <p:nvPr>
            <p:ph type="title"/>
          </p:nvPr>
        </p:nvSpPr>
        <p:spPr>
          <a:xfrm>
            <a:off x="303933" y="368259"/>
            <a:ext cx="11316400" cy="653600"/>
          </a:xfrm>
          <a:prstGeom prst="rect">
            <a:avLst/>
          </a:prstGeom>
        </p:spPr>
        <p:txBody>
          <a:bodyPr spcFirstLastPara="1" wrap="square" lIns="91433" tIns="91433" rIns="91433" bIns="91433" anchor="ctr" anchorCtr="0">
            <a:noAutofit/>
          </a:bodyPr>
          <a:lstStyle/>
          <a:p>
            <a:r>
              <a:rPr lang="en-US"/>
              <a:t>Role Based Access Control</a:t>
            </a:r>
            <a:endParaRPr/>
          </a:p>
        </p:txBody>
      </p:sp>
      <p:sp>
        <p:nvSpPr>
          <p:cNvPr id="243" name="Google Shape;243;p25"/>
          <p:cNvSpPr txBox="1">
            <a:spLocks noGrp="1"/>
          </p:cNvSpPr>
          <p:nvPr>
            <p:ph type="body" idx="1"/>
          </p:nvPr>
        </p:nvSpPr>
        <p:spPr>
          <a:xfrm>
            <a:off x="5984633" y="1993567"/>
            <a:ext cx="5635600" cy="4570800"/>
          </a:xfrm>
          <a:prstGeom prst="rect">
            <a:avLst/>
          </a:prstGeom>
        </p:spPr>
        <p:txBody>
          <a:bodyPr spcFirstLastPara="1" wrap="square" lIns="91433" tIns="91433" rIns="91433" bIns="91433" anchor="t" anchorCtr="0">
            <a:noAutofit/>
          </a:bodyPr>
          <a:lstStyle/>
          <a:p>
            <a:r>
              <a:rPr lang="en-US"/>
              <a:t>Each Image Repository, within DTR, has access granted on a User, Team or Organisation basis.</a:t>
            </a:r>
            <a:endParaRPr/>
          </a:p>
          <a:p>
            <a:r>
              <a:rPr lang="en-US"/>
              <a:t>Permissions can be divided between Read-Only, Read-Write or Admin permissions per team per Repository.</a:t>
            </a:r>
            <a:endParaRPr/>
          </a:p>
          <a:p>
            <a:r>
              <a:rPr lang="en-US"/>
              <a:t>The User database can be backed by Active Directory and LDAP integration environment, syncing your predefined organisational structure.</a:t>
            </a:r>
            <a:endParaRPr/>
          </a:p>
        </p:txBody>
      </p:sp>
      <p:sp>
        <p:nvSpPr>
          <p:cNvPr id="244" name="Google Shape;244;p25"/>
          <p:cNvSpPr txBox="1">
            <a:spLocks noGrp="1"/>
          </p:cNvSpPr>
          <p:nvPr>
            <p:ph type="subTitle" idx="2"/>
          </p:nvPr>
        </p:nvSpPr>
        <p:spPr>
          <a:xfrm>
            <a:off x="303933" y="818651"/>
            <a:ext cx="10975600" cy="497200"/>
          </a:xfrm>
          <a:prstGeom prst="rect">
            <a:avLst/>
          </a:prstGeom>
        </p:spPr>
        <p:txBody>
          <a:bodyPr spcFirstLastPara="1" wrap="square" lIns="121900" tIns="121900" rIns="121900" bIns="121900" anchor="t" anchorCtr="0">
            <a:noAutofit/>
          </a:bodyPr>
          <a:lstStyle/>
          <a:p>
            <a:r>
              <a:rPr lang="en-US"/>
              <a:t>Permissions Based Access to your Repositories</a:t>
            </a:r>
            <a:endParaRPr/>
          </a:p>
        </p:txBody>
      </p:sp>
      <p:sp>
        <p:nvSpPr>
          <p:cNvPr id="245" name="Google Shape;245;p25"/>
          <p:cNvSpPr txBox="1"/>
          <p:nvPr/>
        </p:nvSpPr>
        <p:spPr>
          <a:xfrm>
            <a:off x="303933" y="1233567"/>
            <a:ext cx="11023200" cy="861600"/>
          </a:xfrm>
          <a:prstGeom prst="rect">
            <a:avLst/>
          </a:prstGeom>
          <a:noFill/>
          <a:ln>
            <a:noFill/>
          </a:ln>
        </p:spPr>
        <p:txBody>
          <a:bodyPr spcFirstLastPara="1" wrap="square" lIns="121900" tIns="121900" rIns="121900" bIns="121900" anchor="ctr" anchorCtr="0">
            <a:noAutofit/>
          </a:bodyPr>
          <a:lstStyle/>
          <a:p>
            <a:pPr defTabSz="1219170" hangingPunct="1">
              <a:lnSpc>
                <a:spcPct val="115000"/>
              </a:lnSpc>
              <a:buClr>
                <a:srgbClr val="000000"/>
              </a:buClr>
            </a:pPr>
            <a:r>
              <a:rPr lang="en-US" sz="1467">
                <a:solidFill>
                  <a:srgbClr val="000000"/>
                </a:solidFill>
                <a:latin typeface="Arial"/>
                <a:cs typeface="Arial"/>
              </a:rPr>
              <a:t>All interfaces are secured by the Docker EE Universal Control Plane RBAC Engine. Providing a way to integrate permissions on top of your AD / LDAP Infrastructure.</a:t>
            </a:r>
            <a:endParaRPr sz="1467">
              <a:solidFill>
                <a:srgbClr val="000000"/>
              </a:solidFill>
              <a:latin typeface="Arial"/>
              <a:cs typeface="Arial"/>
            </a:endParaRPr>
          </a:p>
        </p:txBody>
      </p:sp>
      <p:grpSp>
        <p:nvGrpSpPr>
          <p:cNvPr id="246" name="Google Shape;246;p25"/>
          <p:cNvGrpSpPr/>
          <p:nvPr/>
        </p:nvGrpSpPr>
        <p:grpSpPr>
          <a:xfrm>
            <a:off x="1034833" y="2182164"/>
            <a:ext cx="3516867" cy="4246336"/>
            <a:chOff x="776125" y="1636623"/>
            <a:chExt cx="2637650" cy="3184752"/>
          </a:xfrm>
        </p:grpSpPr>
        <p:grpSp>
          <p:nvGrpSpPr>
            <p:cNvPr id="247" name="Google Shape;247;p25"/>
            <p:cNvGrpSpPr/>
            <p:nvPr/>
          </p:nvGrpSpPr>
          <p:grpSpPr>
            <a:xfrm>
              <a:off x="1766635" y="2726342"/>
              <a:ext cx="652202" cy="645766"/>
              <a:chOff x="4343319" y="2377697"/>
              <a:chExt cx="394247" cy="390403"/>
            </a:xfrm>
          </p:grpSpPr>
          <p:sp>
            <p:nvSpPr>
              <p:cNvPr id="248" name="Google Shape;248;p25"/>
              <p:cNvSpPr/>
              <p:nvPr/>
            </p:nvSpPr>
            <p:spPr>
              <a:xfrm>
                <a:off x="4410123" y="2485096"/>
                <a:ext cx="278400" cy="155700"/>
              </a:xfrm>
              <a:prstGeom prst="rect">
                <a:avLst/>
              </a:prstGeom>
              <a:solidFill>
                <a:srgbClr val="FFFFFF"/>
              </a:solidFill>
              <a:ln w="25400" cap="flat" cmpd="sng">
                <a:solidFill>
                  <a:srgbClr val="FFFFFF"/>
                </a:solidFill>
                <a:prstDash val="solid"/>
                <a:round/>
                <a:headEnd type="none" w="sm" len="sm"/>
                <a:tailEnd type="none" w="sm" len="sm"/>
              </a:ln>
            </p:spPr>
            <p:txBody>
              <a:bodyPr spcFirstLastPara="1" wrap="square" lIns="121900" tIns="60933" rIns="121900" bIns="60933" anchor="ctr" anchorCtr="0">
                <a:noAutofit/>
              </a:bodyPr>
              <a:lstStyle/>
              <a:p>
                <a:pPr algn="ctr" defTabSz="1219170" hangingPunct="1">
                  <a:lnSpc>
                    <a:spcPct val="100000"/>
                  </a:lnSpc>
                  <a:buClr>
                    <a:srgbClr val="0095E5"/>
                  </a:buClr>
                </a:pPr>
                <a:endParaRPr sz="1867">
                  <a:solidFill>
                    <a:srgbClr val="FFFFFF"/>
                  </a:solidFill>
                  <a:latin typeface="Arial"/>
                  <a:ea typeface="Arial"/>
                  <a:cs typeface="Arial"/>
                </a:endParaRPr>
              </a:p>
            </p:txBody>
          </p:sp>
          <p:grpSp>
            <p:nvGrpSpPr>
              <p:cNvPr id="249" name="Google Shape;249;p25"/>
              <p:cNvGrpSpPr/>
              <p:nvPr/>
            </p:nvGrpSpPr>
            <p:grpSpPr>
              <a:xfrm>
                <a:off x="4343319" y="2377697"/>
                <a:ext cx="394247" cy="390403"/>
                <a:chOff x="620712" y="2868613"/>
                <a:chExt cx="646200" cy="639900"/>
              </a:xfrm>
            </p:grpSpPr>
            <p:sp>
              <p:nvSpPr>
                <p:cNvPr id="250" name="Google Shape;250;p25"/>
                <p:cNvSpPr/>
                <p:nvPr/>
              </p:nvSpPr>
              <p:spPr>
                <a:xfrm>
                  <a:off x="620712" y="2868613"/>
                  <a:ext cx="646200" cy="639900"/>
                </a:xfrm>
                <a:custGeom>
                  <a:avLst/>
                  <a:gdLst/>
                  <a:ahLst/>
                  <a:cxnLst/>
                  <a:rect l="l" t="t" r="r" b="b"/>
                  <a:pathLst>
                    <a:path w="120000" h="120000" extrusionOk="0">
                      <a:moveTo>
                        <a:pt x="18461" y="49655"/>
                      </a:moveTo>
                      <a:cubicBezTo>
                        <a:pt x="18461" y="84827"/>
                        <a:pt x="18461" y="84827"/>
                        <a:pt x="18461" y="84827"/>
                      </a:cubicBezTo>
                      <a:cubicBezTo>
                        <a:pt x="18461" y="84827"/>
                        <a:pt x="18461" y="84827"/>
                        <a:pt x="18461" y="84827"/>
                      </a:cubicBezTo>
                      <a:cubicBezTo>
                        <a:pt x="100512" y="84827"/>
                        <a:pt x="100512" y="84827"/>
                        <a:pt x="100512" y="84827"/>
                      </a:cubicBezTo>
                      <a:cubicBezTo>
                        <a:pt x="100512" y="49655"/>
                        <a:pt x="100512" y="49655"/>
                        <a:pt x="100512" y="49655"/>
                      </a:cubicBezTo>
                      <a:lnTo>
                        <a:pt x="18461" y="49655"/>
                      </a:lnTo>
                      <a:close/>
                      <a:moveTo>
                        <a:pt x="18461" y="34137"/>
                      </a:moveTo>
                      <a:cubicBezTo>
                        <a:pt x="18461" y="5172"/>
                        <a:pt x="18461" y="5172"/>
                        <a:pt x="18461" y="5172"/>
                      </a:cubicBezTo>
                      <a:cubicBezTo>
                        <a:pt x="18461" y="2068"/>
                        <a:pt x="16410" y="0"/>
                        <a:pt x="13333" y="0"/>
                      </a:cubicBezTo>
                      <a:cubicBezTo>
                        <a:pt x="5128" y="0"/>
                        <a:pt x="5128" y="0"/>
                        <a:pt x="5128" y="0"/>
                      </a:cubicBezTo>
                      <a:cubicBezTo>
                        <a:pt x="2051" y="0"/>
                        <a:pt x="0" y="2068"/>
                        <a:pt x="0" y="5172"/>
                      </a:cubicBezTo>
                      <a:cubicBezTo>
                        <a:pt x="0" y="115862"/>
                        <a:pt x="0" y="115862"/>
                        <a:pt x="0" y="115862"/>
                      </a:cubicBezTo>
                      <a:cubicBezTo>
                        <a:pt x="0" y="117931"/>
                        <a:pt x="2051" y="120000"/>
                        <a:pt x="5128" y="120000"/>
                      </a:cubicBezTo>
                      <a:cubicBezTo>
                        <a:pt x="13333" y="120000"/>
                        <a:pt x="13333" y="120000"/>
                        <a:pt x="13333" y="120000"/>
                      </a:cubicBezTo>
                      <a:cubicBezTo>
                        <a:pt x="16410" y="120000"/>
                        <a:pt x="18461" y="117931"/>
                        <a:pt x="18461" y="115862"/>
                      </a:cubicBezTo>
                      <a:cubicBezTo>
                        <a:pt x="18461" y="99310"/>
                        <a:pt x="18461" y="99310"/>
                        <a:pt x="18461" y="99310"/>
                      </a:cubicBezTo>
                      <a:cubicBezTo>
                        <a:pt x="100512" y="99310"/>
                        <a:pt x="100512" y="99310"/>
                        <a:pt x="100512" y="99310"/>
                      </a:cubicBezTo>
                      <a:cubicBezTo>
                        <a:pt x="100512" y="115862"/>
                        <a:pt x="100512" y="115862"/>
                        <a:pt x="100512" y="115862"/>
                      </a:cubicBezTo>
                      <a:cubicBezTo>
                        <a:pt x="100512" y="117931"/>
                        <a:pt x="103589" y="120000"/>
                        <a:pt x="106666" y="120000"/>
                      </a:cubicBezTo>
                      <a:cubicBezTo>
                        <a:pt x="114871" y="120000"/>
                        <a:pt x="114871" y="120000"/>
                        <a:pt x="114871" y="120000"/>
                      </a:cubicBezTo>
                      <a:cubicBezTo>
                        <a:pt x="117948" y="120000"/>
                        <a:pt x="120000" y="117931"/>
                        <a:pt x="120000" y="115862"/>
                      </a:cubicBezTo>
                      <a:cubicBezTo>
                        <a:pt x="120000" y="5172"/>
                        <a:pt x="120000" y="5172"/>
                        <a:pt x="120000" y="5172"/>
                      </a:cubicBezTo>
                      <a:cubicBezTo>
                        <a:pt x="120000" y="2068"/>
                        <a:pt x="117948" y="0"/>
                        <a:pt x="114871" y="0"/>
                      </a:cubicBezTo>
                      <a:cubicBezTo>
                        <a:pt x="106666" y="0"/>
                        <a:pt x="106666" y="0"/>
                        <a:pt x="106666" y="0"/>
                      </a:cubicBezTo>
                      <a:cubicBezTo>
                        <a:pt x="103589" y="0"/>
                        <a:pt x="100512" y="2068"/>
                        <a:pt x="100512" y="5172"/>
                      </a:cubicBezTo>
                      <a:cubicBezTo>
                        <a:pt x="100512" y="34137"/>
                        <a:pt x="100512" y="34137"/>
                        <a:pt x="100512" y="34137"/>
                      </a:cubicBezTo>
                      <a:lnTo>
                        <a:pt x="18461" y="34137"/>
                      </a:lnTo>
                      <a:close/>
                    </a:path>
                  </a:pathLst>
                </a:custGeom>
                <a:solidFill>
                  <a:srgbClr val="FFFFFF"/>
                </a:solidFill>
                <a:ln w="15875" cap="flat" cmpd="sng">
                  <a:solidFill>
                    <a:srgbClr val="1B181C"/>
                  </a:solidFill>
                  <a:prstDash val="solid"/>
                  <a:miter lim="8000"/>
                  <a:headEnd type="none" w="sm" len="sm"/>
                  <a:tailEnd type="none" w="sm" len="sm"/>
                </a:ln>
              </p:spPr>
              <p:txBody>
                <a:bodyPr spcFirstLastPara="1" wrap="square" lIns="121900" tIns="60933" rIns="121900" bIns="60933" anchor="t" anchorCtr="0">
                  <a:noAutofit/>
                </a:bodyPr>
                <a:lstStyle/>
                <a:p>
                  <a:pPr defTabSz="1219170" hangingPunct="1">
                    <a:lnSpc>
                      <a:spcPct val="100000"/>
                    </a:lnSpc>
                    <a:buClr>
                      <a:srgbClr val="0095E5"/>
                    </a:buClr>
                  </a:pPr>
                  <a:endParaRPr sz="1867">
                    <a:solidFill>
                      <a:srgbClr val="000000"/>
                    </a:solidFill>
                    <a:latin typeface="Arial"/>
                    <a:ea typeface="Arial"/>
                    <a:cs typeface="Arial"/>
                  </a:endParaRPr>
                </a:p>
              </p:txBody>
            </p:sp>
            <p:sp>
              <p:nvSpPr>
                <p:cNvPr id="251" name="Google Shape;251;p25"/>
                <p:cNvSpPr/>
                <p:nvPr/>
              </p:nvSpPr>
              <p:spPr>
                <a:xfrm>
                  <a:off x="730250" y="2901950"/>
                  <a:ext cx="99900" cy="142800"/>
                </a:xfrm>
                <a:custGeom>
                  <a:avLst/>
                  <a:gdLst/>
                  <a:ahLst/>
                  <a:cxnLst/>
                  <a:rect l="l" t="t" r="r" b="b"/>
                  <a:pathLst>
                    <a:path w="120000" h="120000" extrusionOk="0">
                      <a:moveTo>
                        <a:pt x="0" y="0"/>
                      </a:moveTo>
                      <a:cubicBezTo>
                        <a:pt x="106666" y="0"/>
                        <a:pt x="106666" y="0"/>
                        <a:pt x="106666" y="0"/>
                      </a:cubicBezTo>
                      <a:cubicBezTo>
                        <a:pt x="113333" y="0"/>
                        <a:pt x="120000" y="4615"/>
                        <a:pt x="120000" y="9230"/>
                      </a:cubicBezTo>
                      <a:cubicBezTo>
                        <a:pt x="120000" y="120000"/>
                        <a:pt x="120000" y="120000"/>
                        <a:pt x="120000" y="120000"/>
                      </a:cubicBezTo>
                    </a:path>
                  </a:pathLst>
                </a:custGeom>
                <a:solidFill>
                  <a:srgbClr val="FFFFFF"/>
                </a:solidFill>
                <a:ln w="15875" cap="flat" cmpd="sng">
                  <a:solidFill>
                    <a:srgbClr val="1B181C"/>
                  </a:solidFill>
                  <a:prstDash val="solid"/>
                  <a:miter lim="8000"/>
                  <a:headEnd type="none" w="sm" len="sm"/>
                  <a:tailEnd type="none" w="sm" len="sm"/>
                </a:ln>
              </p:spPr>
              <p:txBody>
                <a:bodyPr spcFirstLastPara="1" wrap="square" lIns="121900" tIns="60933" rIns="121900" bIns="60933" anchor="t" anchorCtr="0">
                  <a:noAutofit/>
                </a:bodyPr>
                <a:lstStyle/>
                <a:p>
                  <a:pPr defTabSz="1219170" hangingPunct="1">
                    <a:lnSpc>
                      <a:spcPct val="100000"/>
                    </a:lnSpc>
                    <a:buClr>
                      <a:srgbClr val="0095E5"/>
                    </a:buClr>
                  </a:pPr>
                  <a:endParaRPr sz="1867">
                    <a:solidFill>
                      <a:srgbClr val="000000"/>
                    </a:solidFill>
                    <a:latin typeface="Arial"/>
                    <a:ea typeface="Arial"/>
                    <a:cs typeface="Arial"/>
                  </a:endParaRPr>
                </a:p>
              </p:txBody>
            </p:sp>
            <p:sp>
              <p:nvSpPr>
                <p:cNvPr id="252" name="Google Shape;252;p25"/>
                <p:cNvSpPr/>
                <p:nvPr/>
              </p:nvSpPr>
              <p:spPr>
                <a:xfrm>
                  <a:off x="946150" y="2901950"/>
                  <a:ext cx="214200" cy="142800"/>
                </a:xfrm>
                <a:custGeom>
                  <a:avLst/>
                  <a:gdLst/>
                  <a:ahLst/>
                  <a:cxnLst/>
                  <a:rect l="l" t="t" r="r" b="b"/>
                  <a:pathLst>
                    <a:path w="120000" h="120000" extrusionOk="0">
                      <a:moveTo>
                        <a:pt x="0" y="120000"/>
                      </a:moveTo>
                      <a:cubicBezTo>
                        <a:pt x="0" y="9230"/>
                        <a:pt x="0" y="9230"/>
                        <a:pt x="0" y="9230"/>
                      </a:cubicBezTo>
                      <a:cubicBezTo>
                        <a:pt x="0" y="4615"/>
                        <a:pt x="3076" y="0"/>
                        <a:pt x="6153" y="0"/>
                      </a:cubicBezTo>
                      <a:cubicBezTo>
                        <a:pt x="120000" y="0"/>
                        <a:pt x="120000" y="0"/>
                        <a:pt x="120000" y="0"/>
                      </a:cubicBezTo>
                    </a:path>
                  </a:pathLst>
                </a:custGeom>
                <a:solidFill>
                  <a:srgbClr val="FFFFFF"/>
                </a:solidFill>
                <a:ln w="15875" cap="flat" cmpd="sng">
                  <a:solidFill>
                    <a:srgbClr val="1B181C"/>
                  </a:solidFill>
                  <a:prstDash val="solid"/>
                  <a:miter lim="8000"/>
                  <a:headEnd type="none" w="sm" len="sm"/>
                  <a:tailEnd type="none" w="sm" len="sm"/>
                </a:ln>
              </p:spPr>
              <p:txBody>
                <a:bodyPr spcFirstLastPara="1" wrap="square" lIns="121900" tIns="60933" rIns="121900" bIns="60933" anchor="t" anchorCtr="0">
                  <a:noAutofit/>
                </a:bodyPr>
                <a:lstStyle/>
                <a:p>
                  <a:pPr defTabSz="1219170" hangingPunct="1">
                    <a:lnSpc>
                      <a:spcPct val="100000"/>
                    </a:lnSpc>
                    <a:buClr>
                      <a:srgbClr val="0095E5"/>
                    </a:buClr>
                  </a:pPr>
                  <a:endParaRPr sz="1867">
                    <a:solidFill>
                      <a:srgbClr val="000000"/>
                    </a:solidFill>
                    <a:latin typeface="Arial"/>
                    <a:ea typeface="Arial"/>
                    <a:cs typeface="Arial"/>
                  </a:endParaRPr>
                </a:p>
              </p:txBody>
            </p:sp>
            <p:cxnSp>
              <p:nvCxnSpPr>
                <p:cNvPr id="253" name="Google Shape;253;p25"/>
                <p:cNvCxnSpPr/>
                <p:nvPr/>
              </p:nvCxnSpPr>
              <p:spPr>
                <a:xfrm>
                  <a:off x="830262" y="3133725"/>
                  <a:ext cx="0" cy="176100"/>
                </a:xfrm>
                <a:prstGeom prst="straightConnector1">
                  <a:avLst/>
                </a:prstGeom>
                <a:solidFill>
                  <a:srgbClr val="FFFFFF"/>
                </a:solidFill>
                <a:ln w="15875" cap="flat" cmpd="sng">
                  <a:solidFill>
                    <a:srgbClr val="1B181C"/>
                  </a:solidFill>
                  <a:prstDash val="solid"/>
                  <a:miter lim="8000"/>
                  <a:headEnd type="none" w="sm" len="sm"/>
                  <a:tailEnd type="none" w="sm" len="sm"/>
                </a:ln>
              </p:spPr>
            </p:cxnSp>
            <p:cxnSp>
              <p:nvCxnSpPr>
                <p:cNvPr id="254" name="Google Shape;254;p25"/>
                <p:cNvCxnSpPr/>
                <p:nvPr/>
              </p:nvCxnSpPr>
              <p:spPr>
                <a:xfrm>
                  <a:off x="939800" y="3133725"/>
                  <a:ext cx="0" cy="176100"/>
                </a:xfrm>
                <a:prstGeom prst="straightConnector1">
                  <a:avLst/>
                </a:prstGeom>
                <a:solidFill>
                  <a:srgbClr val="FFFFFF"/>
                </a:solidFill>
                <a:ln w="15875" cap="flat" cmpd="sng">
                  <a:solidFill>
                    <a:srgbClr val="1B181C"/>
                  </a:solidFill>
                  <a:prstDash val="solid"/>
                  <a:miter lim="8000"/>
                  <a:headEnd type="none" w="sm" len="sm"/>
                  <a:tailEnd type="none" w="sm" len="sm"/>
                </a:ln>
              </p:spPr>
            </p:cxnSp>
            <p:cxnSp>
              <p:nvCxnSpPr>
                <p:cNvPr id="255" name="Google Shape;255;p25"/>
                <p:cNvCxnSpPr/>
                <p:nvPr/>
              </p:nvCxnSpPr>
              <p:spPr>
                <a:xfrm>
                  <a:off x="1050925" y="3133725"/>
                  <a:ext cx="0" cy="176100"/>
                </a:xfrm>
                <a:prstGeom prst="straightConnector1">
                  <a:avLst/>
                </a:prstGeom>
                <a:solidFill>
                  <a:srgbClr val="FFFFFF"/>
                </a:solidFill>
                <a:ln w="15875" cap="flat" cmpd="sng">
                  <a:solidFill>
                    <a:srgbClr val="1B181C"/>
                  </a:solidFill>
                  <a:prstDash val="solid"/>
                  <a:miter lim="8000"/>
                  <a:headEnd type="none" w="sm" len="sm"/>
                  <a:tailEnd type="none" w="sm" len="sm"/>
                </a:ln>
              </p:spPr>
            </p:cxnSp>
            <p:cxnSp>
              <p:nvCxnSpPr>
                <p:cNvPr id="256" name="Google Shape;256;p25"/>
                <p:cNvCxnSpPr/>
                <p:nvPr/>
              </p:nvCxnSpPr>
              <p:spPr>
                <a:xfrm>
                  <a:off x="1050925" y="2901950"/>
                  <a:ext cx="0" cy="147600"/>
                </a:xfrm>
                <a:prstGeom prst="straightConnector1">
                  <a:avLst/>
                </a:prstGeom>
                <a:solidFill>
                  <a:srgbClr val="FFFFFF"/>
                </a:solidFill>
                <a:ln w="15875" cap="flat" cmpd="sng">
                  <a:solidFill>
                    <a:srgbClr val="1B181C"/>
                  </a:solidFill>
                  <a:prstDash val="solid"/>
                  <a:miter lim="8000"/>
                  <a:headEnd type="none" w="sm" len="sm"/>
                  <a:tailEnd type="none" w="sm" len="sm"/>
                </a:ln>
              </p:spPr>
            </p:cxnSp>
          </p:grpSp>
        </p:grpSp>
        <p:pic>
          <p:nvPicPr>
            <p:cNvPr id="257" name="Google Shape;257;p25"/>
            <p:cNvPicPr preferRelativeResize="0"/>
            <p:nvPr/>
          </p:nvPicPr>
          <p:blipFill rotWithShape="1">
            <a:blip r:embed="rId3">
              <a:alphaModFix/>
            </a:blip>
            <a:srcRect/>
            <a:stretch/>
          </p:blipFill>
          <p:spPr>
            <a:xfrm>
              <a:off x="1718175" y="1636623"/>
              <a:ext cx="749100" cy="749100"/>
            </a:xfrm>
            <a:prstGeom prst="rect">
              <a:avLst/>
            </a:prstGeom>
            <a:noFill/>
            <a:ln>
              <a:noFill/>
            </a:ln>
          </p:spPr>
        </p:pic>
        <p:cxnSp>
          <p:nvCxnSpPr>
            <p:cNvPr id="258" name="Google Shape;258;p25"/>
            <p:cNvCxnSpPr>
              <a:stCxn id="257" idx="2"/>
            </p:cNvCxnSpPr>
            <p:nvPr/>
          </p:nvCxnSpPr>
          <p:spPr>
            <a:xfrm>
              <a:off x="2092725" y="2385723"/>
              <a:ext cx="0" cy="341400"/>
            </a:xfrm>
            <a:prstGeom prst="straightConnector1">
              <a:avLst/>
            </a:prstGeom>
            <a:noFill/>
            <a:ln w="9525" cap="flat" cmpd="sng">
              <a:solidFill>
                <a:schemeClr val="dk2"/>
              </a:solidFill>
              <a:prstDash val="solid"/>
              <a:round/>
              <a:headEnd type="none" w="med" len="med"/>
              <a:tailEnd type="triangle" w="med" len="med"/>
            </a:ln>
          </p:spPr>
        </p:cxnSp>
        <p:cxnSp>
          <p:nvCxnSpPr>
            <p:cNvPr id="259" name="Google Shape;259;p25"/>
            <p:cNvCxnSpPr/>
            <p:nvPr/>
          </p:nvCxnSpPr>
          <p:spPr>
            <a:xfrm>
              <a:off x="2092725" y="3372098"/>
              <a:ext cx="0" cy="341400"/>
            </a:xfrm>
            <a:prstGeom prst="straightConnector1">
              <a:avLst/>
            </a:prstGeom>
            <a:noFill/>
            <a:ln w="9525" cap="flat" cmpd="sng">
              <a:solidFill>
                <a:schemeClr val="dk2"/>
              </a:solidFill>
              <a:prstDash val="solid"/>
              <a:round/>
              <a:headEnd type="none" w="med" len="med"/>
              <a:tailEnd type="triangle" w="med" len="med"/>
            </a:ln>
          </p:spPr>
        </p:cxnSp>
        <p:pic>
          <p:nvPicPr>
            <p:cNvPr id="260" name="Google Shape;260;p25"/>
            <p:cNvPicPr preferRelativeResize="0"/>
            <p:nvPr/>
          </p:nvPicPr>
          <p:blipFill>
            <a:blip r:embed="rId4">
              <a:alphaModFix/>
            </a:blip>
            <a:stretch>
              <a:fillRect/>
            </a:stretch>
          </p:blipFill>
          <p:spPr>
            <a:xfrm>
              <a:off x="776125" y="3818550"/>
              <a:ext cx="518500" cy="518500"/>
            </a:xfrm>
            <a:prstGeom prst="rect">
              <a:avLst/>
            </a:prstGeom>
            <a:noFill/>
            <a:ln>
              <a:noFill/>
            </a:ln>
          </p:spPr>
        </p:pic>
        <p:cxnSp>
          <p:nvCxnSpPr>
            <p:cNvPr id="261" name="Google Shape;261;p25"/>
            <p:cNvCxnSpPr/>
            <p:nvPr/>
          </p:nvCxnSpPr>
          <p:spPr>
            <a:xfrm flipH="1">
              <a:off x="1294625" y="4076900"/>
              <a:ext cx="501600" cy="900"/>
            </a:xfrm>
            <a:prstGeom prst="straightConnector1">
              <a:avLst/>
            </a:prstGeom>
            <a:noFill/>
            <a:ln w="9525" cap="flat" cmpd="sng">
              <a:solidFill>
                <a:schemeClr val="dk2"/>
              </a:solidFill>
              <a:prstDash val="solid"/>
              <a:round/>
              <a:headEnd type="none" w="med" len="med"/>
              <a:tailEnd type="triangle" w="med" len="med"/>
            </a:ln>
          </p:spPr>
        </p:cxnSp>
        <p:pic>
          <p:nvPicPr>
            <p:cNvPr id="262" name="Google Shape;262;p25"/>
            <p:cNvPicPr preferRelativeResize="0"/>
            <p:nvPr/>
          </p:nvPicPr>
          <p:blipFill>
            <a:blip r:embed="rId5">
              <a:alphaModFix/>
            </a:blip>
            <a:stretch>
              <a:fillRect/>
            </a:stretch>
          </p:blipFill>
          <p:spPr>
            <a:xfrm>
              <a:off x="1841925" y="3826550"/>
              <a:ext cx="501600" cy="501600"/>
            </a:xfrm>
            <a:prstGeom prst="rect">
              <a:avLst/>
            </a:prstGeom>
            <a:noFill/>
            <a:ln>
              <a:noFill/>
            </a:ln>
          </p:spPr>
        </p:pic>
        <p:sp>
          <p:nvSpPr>
            <p:cNvPr id="263" name="Google Shape;263;p25"/>
            <p:cNvSpPr txBox="1"/>
            <p:nvPr/>
          </p:nvSpPr>
          <p:spPr>
            <a:xfrm>
              <a:off x="2467275" y="2324975"/>
              <a:ext cx="946500" cy="462900"/>
            </a:xfrm>
            <a:prstGeom prst="rect">
              <a:avLst/>
            </a:prstGeom>
            <a:noFill/>
            <a:ln>
              <a:noFill/>
            </a:ln>
          </p:spPr>
          <p:txBody>
            <a:bodyPr spcFirstLastPara="1" wrap="square" lIns="121900" tIns="121900" rIns="121900" bIns="121900" anchor="t" anchorCtr="0">
              <a:noAutofit/>
            </a:bodyPr>
            <a:lstStyle/>
            <a:p>
              <a:pPr defTabSz="1219170" hangingPunct="1">
                <a:lnSpc>
                  <a:spcPct val="100000"/>
                </a:lnSpc>
                <a:buClr>
                  <a:srgbClr val="000000"/>
                </a:buClr>
              </a:pPr>
              <a:r>
                <a:rPr lang="en-US" sz="1200">
                  <a:solidFill>
                    <a:srgbClr val="000000"/>
                  </a:solidFill>
                  <a:latin typeface="Arial"/>
                  <a:cs typeface="Arial"/>
                </a:rPr>
                <a:t>User interacts with DTR</a:t>
              </a:r>
              <a:endParaRPr sz="1200">
                <a:solidFill>
                  <a:srgbClr val="000000"/>
                </a:solidFill>
                <a:latin typeface="Arial"/>
                <a:cs typeface="Arial"/>
              </a:endParaRPr>
            </a:p>
          </p:txBody>
        </p:sp>
        <p:sp>
          <p:nvSpPr>
            <p:cNvPr id="264" name="Google Shape;264;p25"/>
            <p:cNvSpPr txBox="1"/>
            <p:nvPr/>
          </p:nvSpPr>
          <p:spPr>
            <a:xfrm>
              <a:off x="2467275" y="3315775"/>
              <a:ext cx="946500" cy="462900"/>
            </a:xfrm>
            <a:prstGeom prst="rect">
              <a:avLst/>
            </a:prstGeom>
            <a:noFill/>
            <a:ln>
              <a:noFill/>
            </a:ln>
          </p:spPr>
          <p:txBody>
            <a:bodyPr spcFirstLastPara="1" wrap="square" lIns="121900" tIns="121900" rIns="121900" bIns="121900" anchor="t" anchorCtr="0">
              <a:noAutofit/>
            </a:bodyPr>
            <a:lstStyle/>
            <a:p>
              <a:pPr defTabSz="1219170" hangingPunct="1">
                <a:lnSpc>
                  <a:spcPct val="100000"/>
                </a:lnSpc>
                <a:buClr>
                  <a:srgbClr val="000000"/>
                </a:buClr>
              </a:pPr>
              <a:r>
                <a:rPr lang="en-US" sz="1200">
                  <a:solidFill>
                    <a:srgbClr val="000000"/>
                  </a:solidFill>
                  <a:latin typeface="Arial"/>
                  <a:cs typeface="Arial"/>
                </a:rPr>
                <a:t>DTR will check User Exists within Docker EE UCP</a:t>
              </a:r>
              <a:endParaRPr sz="1200">
                <a:solidFill>
                  <a:srgbClr val="000000"/>
                </a:solidFill>
                <a:latin typeface="Arial"/>
                <a:cs typeface="Arial"/>
              </a:endParaRPr>
            </a:p>
          </p:txBody>
        </p:sp>
        <p:sp>
          <p:nvSpPr>
            <p:cNvPr id="265" name="Google Shape;265;p25"/>
            <p:cNvSpPr txBox="1"/>
            <p:nvPr/>
          </p:nvSpPr>
          <p:spPr>
            <a:xfrm>
              <a:off x="852325" y="4358475"/>
              <a:ext cx="1390500" cy="462900"/>
            </a:xfrm>
            <a:prstGeom prst="rect">
              <a:avLst/>
            </a:prstGeom>
            <a:noFill/>
            <a:ln>
              <a:noFill/>
            </a:ln>
          </p:spPr>
          <p:txBody>
            <a:bodyPr spcFirstLastPara="1" wrap="square" lIns="121900" tIns="121900" rIns="121900" bIns="121900" anchor="t" anchorCtr="0">
              <a:noAutofit/>
            </a:bodyPr>
            <a:lstStyle/>
            <a:p>
              <a:pPr algn="ctr" defTabSz="1219170" hangingPunct="1">
                <a:lnSpc>
                  <a:spcPct val="100000"/>
                </a:lnSpc>
                <a:buClr>
                  <a:srgbClr val="000000"/>
                </a:buClr>
              </a:pPr>
              <a:r>
                <a:rPr lang="en-US" sz="1200">
                  <a:solidFill>
                    <a:srgbClr val="000000"/>
                  </a:solidFill>
                  <a:latin typeface="Arial"/>
                  <a:cs typeface="Arial"/>
                </a:rPr>
                <a:t>UCP populates User Database from AD / LDAP</a:t>
              </a:r>
              <a:endParaRPr sz="1200">
                <a:solidFill>
                  <a:srgbClr val="000000"/>
                </a:solidFill>
                <a:latin typeface="Arial"/>
                <a:cs typeface="Arial"/>
              </a:endParaRPr>
            </a:p>
          </p:txBody>
        </p:sp>
      </p:grpSp>
      <p:cxnSp>
        <p:nvCxnSpPr>
          <p:cNvPr id="266" name="Google Shape;266;p25"/>
          <p:cNvCxnSpPr/>
          <p:nvPr/>
        </p:nvCxnSpPr>
        <p:spPr>
          <a:xfrm>
            <a:off x="5114967" y="2111933"/>
            <a:ext cx="0" cy="4371200"/>
          </a:xfrm>
          <a:prstGeom prst="straightConnector1">
            <a:avLst/>
          </a:prstGeom>
          <a:noFill/>
          <a:ln w="19050" cap="flat" cmpd="sng">
            <a:solidFill>
              <a:schemeClr val="dk2"/>
            </a:solidFill>
            <a:prstDash val="dot"/>
            <a:round/>
            <a:headEnd type="none" w="med" len="med"/>
            <a:tailEnd type="none" w="med" len="med"/>
          </a:ln>
        </p:spPr>
      </p:cxnSp>
    </p:spTree>
    <p:extLst>
      <p:ext uri="{BB962C8B-B14F-4D97-AF65-F5344CB8AC3E}">
        <p14:creationId xmlns:p14="http://schemas.microsoft.com/office/powerpoint/2010/main" val="20261116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6"/>
          <p:cNvSpPr txBox="1">
            <a:spLocks noGrp="1"/>
          </p:cNvSpPr>
          <p:nvPr>
            <p:ph type="title"/>
          </p:nvPr>
        </p:nvSpPr>
        <p:spPr>
          <a:xfrm>
            <a:off x="303933" y="368259"/>
            <a:ext cx="11316400" cy="653600"/>
          </a:xfrm>
          <a:prstGeom prst="rect">
            <a:avLst/>
          </a:prstGeom>
        </p:spPr>
        <p:txBody>
          <a:bodyPr spcFirstLastPara="1" wrap="square" lIns="91433" tIns="91433" rIns="91433" bIns="91433" anchor="ctr" anchorCtr="0">
            <a:noAutofit/>
          </a:bodyPr>
          <a:lstStyle/>
          <a:p>
            <a:r>
              <a:rPr lang="en-US"/>
              <a:t>Embedded Scanning Engine</a:t>
            </a:r>
            <a:endParaRPr/>
          </a:p>
        </p:txBody>
      </p:sp>
      <p:sp>
        <p:nvSpPr>
          <p:cNvPr id="272" name="Google Shape;272;p26"/>
          <p:cNvSpPr txBox="1">
            <a:spLocks noGrp="1"/>
          </p:cNvSpPr>
          <p:nvPr>
            <p:ph type="subTitle" idx="2"/>
          </p:nvPr>
        </p:nvSpPr>
        <p:spPr>
          <a:xfrm>
            <a:off x="303933" y="818651"/>
            <a:ext cx="10975600" cy="497200"/>
          </a:xfrm>
          <a:prstGeom prst="rect">
            <a:avLst/>
          </a:prstGeom>
        </p:spPr>
        <p:txBody>
          <a:bodyPr spcFirstLastPara="1" wrap="square" lIns="121900" tIns="121900" rIns="121900" bIns="121900" anchor="t" anchorCtr="0">
            <a:noAutofit/>
          </a:bodyPr>
          <a:lstStyle/>
          <a:p>
            <a:r>
              <a:rPr lang="en-US"/>
              <a:t>Windows and Linux Images Scanned at a Binary Level</a:t>
            </a:r>
            <a:endParaRPr/>
          </a:p>
        </p:txBody>
      </p:sp>
      <p:sp>
        <p:nvSpPr>
          <p:cNvPr id="273" name="Google Shape;273;p26"/>
          <p:cNvSpPr txBox="1"/>
          <p:nvPr/>
        </p:nvSpPr>
        <p:spPr>
          <a:xfrm>
            <a:off x="277367" y="1164433"/>
            <a:ext cx="11023200" cy="861600"/>
          </a:xfrm>
          <a:prstGeom prst="rect">
            <a:avLst/>
          </a:prstGeom>
          <a:noFill/>
          <a:ln>
            <a:noFill/>
          </a:ln>
        </p:spPr>
        <p:txBody>
          <a:bodyPr spcFirstLastPara="1" wrap="square" lIns="121900" tIns="121900" rIns="121900" bIns="121900" anchor="ctr" anchorCtr="0">
            <a:noAutofit/>
          </a:bodyPr>
          <a:lstStyle/>
          <a:p>
            <a:pPr defTabSz="1219170" hangingPunct="1">
              <a:lnSpc>
                <a:spcPct val="100000"/>
              </a:lnSpc>
              <a:buClr>
                <a:srgbClr val="000000"/>
              </a:buClr>
            </a:pPr>
            <a:r>
              <a:rPr lang="en-US" sz="1467">
                <a:solidFill>
                  <a:srgbClr val="000000"/>
                </a:solidFill>
                <a:latin typeface="Arial"/>
                <a:cs typeface="Arial"/>
              </a:rPr>
              <a:t>Docker Trusted Registry can scan images in your repositories to verify that they are free from known security vulnerabilities or exposures, using Docker Security Scanning. The results of these scans are reported for each image tag.</a:t>
            </a:r>
            <a:endParaRPr sz="1467">
              <a:solidFill>
                <a:srgbClr val="000000"/>
              </a:solidFill>
              <a:latin typeface="Arial"/>
              <a:cs typeface="Arial"/>
            </a:endParaRPr>
          </a:p>
        </p:txBody>
      </p:sp>
      <p:pic>
        <p:nvPicPr>
          <p:cNvPr id="274" name="Google Shape;274;p26"/>
          <p:cNvPicPr preferRelativeResize="0"/>
          <p:nvPr/>
        </p:nvPicPr>
        <p:blipFill rotWithShape="1">
          <a:blip r:embed="rId3">
            <a:alphaModFix/>
          </a:blip>
          <a:srcRect/>
          <a:stretch/>
        </p:blipFill>
        <p:spPr>
          <a:xfrm>
            <a:off x="731433" y="3396197"/>
            <a:ext cx="998800" cy="998800"/>
          </a:xfrm>
          <a:prstGeom prst="rect">
            <a:avLst/>
          </a:prstGeom>
          <a:noFill/>
          <a:ln>
            <a:noFill/>
          </a:ln>
        </p:spPr>
      </p:pic>
      <p:grpSp>
        <p:nvGrpSpPr>
          <p:cNvPr id="275" name="Google Shape;275;p26"/>
          <p:cNvGrpSpPr/>
          <p:nvPr/>
        </p:nvGrpSpPr>
        <p:grpSpPr>
          <a:xfrm>
            <a:off x="2341657" y="3014197"/>
            <a:ext cx="809273" cy="627531"/>
            <a:chOff x="6185983" y="2845194"/>
            <a:chExt cx="560387" cy="434538"/>
          </a:xfrm>
        </p:grpSpPr>
        <p:sp>
          <p:nvSpPr>
            <p:cNvPr id="276" name="Google Shape;276;p26"/>
            <p:cNvSpPr/>
            <p:nvPr/>
          </p:nvSpPr>
          <p:spPr>
            <a:xfrm>
              <a:off x="6265358" y="3003507"/>
              <a:ext cx="481012" cy="276225"/>
            </a:xfrm>
            <a:custGeom>
              <a:avLst/>
              <a:gdLst/>
              <a:ahLst/>
              <a:cxnLst/>
              <a:rect l="l" t="t" r="r" b="b"/>
              <a:pathLst>
                <a:path w="63" h="36" extrusionOk="0">
                  <a:moveTo>
                    <a:pt x="52" y="0"/>
                  </a:moveTo>
                  <a:cubicBezTo>
                    <a:pt x="61" y="0"/>
                    <a:pt x="61" y="0"/>
                    <a:pt x="61" y="0"/>
                  </a:cubicBezTo>
                  <a:cubicBezTo>
                    <a:pt x="63" y="0"/>
                    <a:pt x="63" y="0"/>
                    <a:pt x="62" y="2"/>
                  </a:cubicBezTo>
                  <a:cubicBezTo>
                    <a:pt x="42" y="33"/>
                    <a:pt x="42" y="33"/>
                    <a:pt x="42" y="33"/>
                  </a:cubicBezTo>
                  <a:cubicBezTo>
                    <a:pt x="42" y="35"/>
                    <a:pt x="40" y="36"/>
                    <a:pt x="38" y="36"/>
                  </a:cubicBezTo>
                  <a:cubicBezTo>
                    <a:pt x="2" y="36"/>
                    <a:pt x="2" y="36"/>
                    <a:pt x="2" y="36"/>
                  </a:cubicBezTo>
                  <a:cubicBezTo>
                    <a:pt x="0" y="36"/>
                    <a:pt x="0" y="35"/>
                    <a:pt x="1" y="33"/>
                  </a:cubicBezTo>
                  <a:cubicBezTo>
                    <a:pt x="6" y="25"/>
                    <a:pt x="6" y="25"/>
                    <a:pt x="6" y="25"/>
                  </a:cubicBezTo>
                </a:path>
              </a:pathLst>
            </a:custGeom>
            <a:noFill/>
            <a:ln w="9525" cap="flat" cmpd="sng">
              <a:solidFill>
                <a:srgbClr val="535353"/>
              </a:solidFill>
              <a:prstDash val="solid"/>
              <a:miter lim="800000"/>
              <a:headEnd type="none" w="sm" len="sm"/>
              <a:tailEnd type="none" w="sm" len="sm"/>
            </a:ln>
          </p:spPr>
          <p:txBody>
            <a:bodyPr spcFirstLastPara="1" wrap="square" lIns="162533" tIns="81233" rIns="162533" bIns="81233" anchor="t" anchorCtr="0">
              <a:noAutofit/>
            </a:bodyPr>
            <a:lstStyle/>
            <a:p>
              <a:pPr defTabSz="1219170" hangingPunct="1">
                <a:lnSpc>
                  <a:spcPct val="100000"/>
                </a:lnSpc>
                <a:buClr>
                  <a:srgbClr val="000000"/>
                </a:buClr>
                <a:buSzPts val="1900"/>
              </a:pPr>
              <a:endParaRPr sz="2533">
                <a:solidFill>
                  <a:srgbClr val="000000"/>
                </a:solidFill>
                <a:latin typeface="Arial"/>
                <a:ea typeface="Arial"/>
                <a:cs typeface="Arial"/>
              </a:endParaRPr>
            </a:p>
          </p:txBody>
        </p:sp>
        <p:sp>
          <p:nvSpPr>
            <p:cNvPr id="277" name="Google Shape;277;p26"/>
            <p:cNvSpPr/>
            <p:nvPr/>
          </p:nvSpPr>
          <p:spPr>
            <a:xfrm>
              <a:off x="6224876" y="2924350"/>
              <a:ext cx="482600" cy="274638"/>
            </a:xfrm>
            <a:custGeom>
              <a:avLst/>
              <a:gdLst/>
              <a:ahLst/>
              <a:cxnLst/>
              <a:rect l="l" t="t" r="r" b="b"/>
              <a:pathLst>
                <a:path w="63" h="36" extrusionOk="0">
                  <a:moveTo>
                    <a:pt x="51" y="0"/>
                  </a:moveTo>
                  <a:cubicBezTo>
                    <a:pt x="61" y="0"/>
                    <a:pt x="61" y="0"/>
                    <a:pt x="61" y="0"/>
                  </a:cubicBezTo>
                  <a:cubicBezTo>
                    <a:pt x="62" y="0"/>
                    <a:pt x="63" y="1"/>
                    <a:pt x="62" y="2"/>
                  </a:cubicBezTo>
                  <a:cubicBezTo>
                    <a:pt x="42" y="34"/>
                    <a:pt x="42" y="34"/>
                    <a:pt x="42" y="34"/>
                  </a:cubicBezTo>
                  <a:cubicBezTo>
                    <a:pt x="41" y="35"/>
                    <a:pt x="40" y="36"/>
                    <a:pt x="38" y="36"/>
                  </a:cubicBezTo>
                  <a:cubicBezTo>
                    <a:pt x="1" y="36"/>
                    <a:pt x="1" y="36"/>
                    <a:pt x="1" y="36"/>
                  </a:cubicBezTo>
                  <a:cubicBezTo>
                    <a:pt x="0" y="36"/>
                    <a:pt x="0" y="35"/>
                    <a:pt x="0" y="34"/>
                  </a:cubicBezTo>
                  <a:cubicBezTo>
                    <a:pt x="5" y="27"/>
                    <a:pt x="5" y="27"/>
                    <a:pt x="5" y="27"/>
                  </a:cubicBezTo>
                </a:path>
              </a:pathLst>
            </a:custGeom>
            <a:noFill/>
            <a:ln w="9525" cap="flat" cmpd="sng">
              <a:solidFill>
                <a:srgbClr val="535353"/>
              </a:solidFill>
              <a:prstDash val="solid"/>
              <a:miter lim="800000"/>
              <a:headEnd type="none" w="sm" len="sm"/>
              <a:tailEnd type="none" w="sm" len="sm"/>
            </a:ln>
          </p:spPr>
          <p:txBody>
            <a:bodyPr spcFirstLastPara="1" wrap="square" lIns="162533" tIns="81233" rIns="162533" bIns="81233" anchor="t" anchorCtr="0">
              <a:noAutofit/>
            </a:bodyPr>
            <a:lstStyle/>
            <a:p>
              <a:pPr defTabSz="1219170" hangingPunct="1">
                <a:lnSpc>
                  <a:spcPct val="100000"/>
                </a:lnSpc>
                <a:buClr>
                  <a:srgbClr val="000000"/>
                </a:buClr>
                <a:buSzPts val="1900"/>
              </a:pPr>
              <a:endParaRPr sz="2533">
                <a:solidFill>
                  <a:srgbClr val="000000"/>
                </a:solidFill>
                <a:latin typeface="Arial"/>
                <a:ea typeface="Arial"/>
                <a:cs typeface="Arial"/>
              </a:endParaRPr>
            </a:p>
          </p:txBody>
        </p:sp>
        <p:sp>
          <p:nvSpPr>
            <p:cNvPr id="278" name="Google Shape;278;p26"/>
            <p:cNvSpPr/>
            <p:nvPr/>
          </p:nvSpPr>
          <p:spPr>
            <a:xfrm>
              <a:off x="6185983" y="2845194"/>
              <a:ext cx="481012" cy="274638"/>
            </a:xfrm>
            <a:custGeom>
              <a:avLst/>
              <a:gdLst/>
              <a:ahLst/>
              <a:cxnLst/>
              <a:rect l="l" t="t" r="r" b="b"/>
              <a:pathLst>
                <a:path w="63" h="36" extrusionOk="0">
                  <a:moveTo>
                    <a:pt x="20" y="3"/>
                  </a:moveTo>
                  <a:cubicBezTo>
                    <a:pt x="21" y="1"/>
                    <a:pt x="23" y="0"/>
                    <a:pt x="24" y="0"/>
                  </a:cubicBezTo>
                  <a:cubicBezTo>
                    <a:pt x="61" y="0"/>
                    <a:pt x="61" y="0"/>
                    <a:pt x="61" y="0"/>
                  </a:cubicBezTo>
                  <a:cubicBezTo>
                    <a:pt x="62" y="0"/>
                    <a:pt x="63" y="1"/>
                    <a:pt x="62" y="3"/>
                  </a:cubicBezTo>
                  <a:cubicBezTo>
                    <a:pt x="42" y="34"/>
                    <a:pt x="42" y="34"/>
                    <a:pt x="42" y="34"/>
                  </a:cubicBezTo>
                  <a:cubicBezTo>
                    <a:pt x="41" y="36"/>
                    <a:pt x="40" y="36"/>
                    <a:pt x="38" y="36"/>
                  </a:cubicBezTo>
                  <a:cubicBezTo>
                    <a:pt x="2" y="36"/>
                    <a:pt x="2" y="36"/>
                    <a:pt x="2" y="36"/>
                  </a:cubicBezTo>
                  <a:cubicBezTo>
                    <a:pt x="0" y="36"/>
                    <a:pt x="0" y="36"/>
                    <a:pt x="0" y="34"/>
                  </a:cubicBezTo>
                  <a:lnTo>
                    <a:pt x="20" y="3"/>
                  </a:lnTo>
                  <a:close/>
                </a:path>
              </a:pathLst>
            </a:custGeom>
            <a:noFill/>
            <a:ln w="9525" cap="flat" cmpd="sng">
              <a:solidFill>
                <a:srgbClr val="535353"/>
              </a:solidFill>
              <a:prstDash val="solid"/>
              <a:miter lim="800000"/>
              <a:headEnd type="none" w="sm" len="sm"/>
              <a:tailEnd type="none" w="sm" len="sm"/>
            </a:ln>
          </p:spPr>
          <p:txBody>
            <a:bodyPr spcFirstLastPara="1" wrap="square" lIns="162533" tIns="81233" rIns="162533" bIns="81233" anchor="t" anchorCtr="0">
              <a:noAutofit/>
            </a:bodyPr>
            <a:lstStyle/>
            <a:p>
              <a:pPr defTabSz="1219170" hangingPunct="1">
                <a:lnSpc>
                  <a:spcPct val="100000"/>
                </a:lnSpc>
                <a:buClr>
                  <a:srgbClr val="000000"/>
                </a:buClr>
                <a:buSzPts val="1900"/>
              </a:pPr>
              <a:endParaRPr sz="2533">
                <a:solidFill>
                  <a:srgbClr val="000000"/>
                </a:solidFill>
                <a:latin typeface="Arial"/>
                <a:ea typeface="Arial"/>
                <a:cs typeface="Arial"/>
              </a:endParaRPr>
            </a:p>
          </p:txBody>
        </p:sp>
        <p:cxnSp>
          <p:nvCxnSpPr>
            <p:cNvPr id="279" name="Google Shape;279;p26"/>
            <p:cNvCxnSpPr/>
            <p:nvPr/>
          </p:nvCxnSpPr>
          <p:spPr>
            <a:xfrm rot="10800000" flipH="1">
              <a:off x="6317746" y="2920957"/>
              <a:ext cx="69900" cy="114300"/>
            </a:xfrm>
            <a:prstGeom prst="straightConnector1">
              <a:avLst/>
            </a:prstGeom>
            <a:noFill/>
            <a:ln w="9525" cap="rnd" cmpd="sng">
              <a:solidFill>
                <a:srgbClr val="535353"/>
              </a:solidFill>
              <a:prstDash val="solid"/>
              <a:round/>
              <a:headEnd type="none" w="med" len="med"/>
              <a:tailEnd type="none" w="med" len="med"/>
            </a:ln>
          </p:spPr>
        </p:cxnSp>
        <p:cxnSp>
          <p:nvCxnSpPr>
            <p:cNvPr id="280" name="Google Shape;280;p26"/>
            <p:cNvCxnSpPr/>
            <p:nvPr/>
          </p:nvCxnSpPr>
          <p:spPr>
            <a:xfrm rot="10800000" flipH="1">
              <a:off x="6379658" y="2920957"/>
              <a:ext cx="76200" cy="114300"/>
            </a:xfrm>
            <a:prstGeom prst="straightConnector1">
              <a:avLst/>
            </a:prstGeom>
            <a:noFill/>
            <a:ln w="9525" cap="rnd" cmpd="sng">
              <a:solidFill>
                <a:srgbClr val="535353"/>
              </a:solidFill>
              <a:prstDash val="solid"/>
              <a:round/>
              <a:headEnd type="none" w="med" len="med"/>
              <a:tailEnd type="none" w="med" len="med"/>
            </a:ln>
          </p:spPr>
        </p:cxnSp>
        <p:cxnSp>
          <p:nvCxnSpPr>
            <p:cNvPr id="281" name="Google Shape;281;p26"/>
            <p:cNvCxnSpPr/>
            <p:nvPr/>
          </p:nvCxnSpPr>
          <p:spPr>
            <a:xfrm rot="10800000" flipH="1">
              <a:off x="6447921" y="2920957"/>
              <a:ext cx="76200" cy="114300"/>
            </a:xfrm>
            <a:prstGeom prst="straightConnector1">
              <a:avLst/>
            </a:prstGeom>
            <a:noFill/>
            <a:ln w="9525" cap="rnd" cmpd="sng">
              <a:solidFill>
                <a:srgbClr val="535353"/>
              </a:solidFill>
              <a:prstDash val="solid"/>
              <a:round/>
              <a:headEnd type="none" w="med" len="med"/>
              <a:tailEnd type="none" w="med" len="med"/>
            </a:ln>
          </p:spPr>
        </p:cxnSp>
      </p:grpSp>
      <p:grpSp>
        <p:nvGrpSpPr>
          <p:cNvPr id="282" name="Google Shape;282;p26"/>
          <p:cNvGrpSpPr/>
          <p:nvPr/>
        </p:nvGrpSpPr>
        <p:grpSpPr>
          <a:xfrm>
            <a:off x="3762380" y="3465090"/>
            <a:ext cx="869603" cy="861021"/>
            <a:chOff x="4343319" y="2377697"/>
            <a:chExt cx="394247" cy="390403"/>
          </a:xfrm>
        </p:grpSpPr>
        <p:sp>
          <p:nvSpPr>
            <p:cNvPr id="283" name="Google Shape;283;p26"/>
            <p:cNvSpPr/>
            <p:nvPr/>
          </p:nvSpPr>
          <p:spPr>
            <a:xfrm>
              <a:off x="4410123" y="2485096"/>
              <a:ext cx="278400" cy="155700"/>
            </a:xfrm>
            <a:prstGeom prst="rect">
              <a:avLst/>
            </a:prstGeom>
            <a:solidFill>
              <a:srgbClr val="FFFFFF"/>
            </a:solidFill>
            <a:ln w="25400" cap="flat" cmpd="sng">
              <a:solidFill>
                <a:srgbClr val="FFFFFF"/>
              </a:solidFill>
              <a:prstDash val="solid"/>
              <a:round/>
              <a:headEnd type="none" w="sm" len="sm"/>
              <a:tailEnd type="none" w="sm" len="sm"/>
            </a:ln>
          </p:spPr>
          <p:txBody>
            <a:bodyPr spcFirstLastPara="1" wrap="square" lIns="121900" tIns="60933" rIns="121900" bIns="60933" anchor="ctr" anchorCtr="0">
              <a:noAutofit/>
            </a:bodyPr>
            <a:lstStyle/>
            <a:p>
              <a:pPr algn="ctr" defTabSz="1219170" hangingPunct="1">
                <a:lnSpc>
                  <a:spcPct val="100000"/>
                </a:lnSpc>
                <a:buClr>
                  <a:srgbClr val="0095E5"/>
                </a:buClr>
              </a:pPr>
              <a:endParaRPr sz="1867">
                <a:solidFill>
                  <a:srgbClr val="FFFFFF"/>
                </a:solidFill>
                <a:latin typeface="Arial"/>
                <a:ea typeface="Arial"/>
                <a:cs typeface="Arial"/>
              </a:endParaRPr>
            </a:p>
          </p:txBody>
        </p:sp>
        <p:grpSp>
          <p:nvGrpSpPr>
            <p:cNvPr id="284" name="Google Shape;284;p26"/>
            <p:cNvGrpSpPr/>
            <p:nvPr/>
          </p:nvGrpSpPr>
          <p:grpSpPr>
            <a:xfrm>
              <a:off x="4343319" y="2377697"/>
              <a:ext cx="394247" cy="390403"/>
              <a:chOff x="620712" y="2868613"/>
              <a:chExt cx="646200" cy="639900"/>
            </a:xfrm>
          </p:grpSpPr>
          <p:sp>
            <p:nvSpPr>
              <p:cNvPr id="285" name="Google Shape;285;p26"/>
              <p:cNvSpPr/>
              <p:nvPr/>
            </p:nvSpPr>
            <p:spPr>
              <a:xfrm>
                <a:off x="620712" y="2868613"/>
                <a:ext cx="646200" cy="639900"/>
              </a:xfrm>
              <a:custGeom>
                <a:avLst/>
                <a:gdLst/>
                <a:ahLst/>
                <a:cxnLst/>
                <a:rect l="l" t="t" r="r" b="b"/>
                <a:pathLst>
                  <a:path w="120000" h="120000" extrusionOk="0">
                    <a:moveTo>
                      <a:pt x="18461" y="49655"/>
                    </a:moveTo>
                    <a:cubicBezTo>
                      <a:pt x="18461" y="84827"/>
                      <a:pt x="18461" y="84827"/>
                      <a:pt x="18461" y="84827"/>
                    </a:cubicBezTo>
                    <a:cubicBezTo>
                      <a:pt x="18461" y="84827"/>
                      <a:pt x="18461" y="84827"/>
                      <a:pt x="18461" y="84827"/>
                    </a:cubicBezTo>
                    <a:cubicBezTo>
                      <a:pt x="100512" y="84827"/>
                      <a:pt x="100512" y="84827"/>
                      <a:pt x="100512" y="84827"/>
                    </a:cubicBezTo>
                    <a:cubicBezTo>
                      <a:pt x="100512" y="49655"/>
                      <a:pt x="100512" y="49655"/>
                      <a:pt x="100512" y="49655"/>
                    </a:cubicBezTo>
                    <a:lnTo>
                      <a:pt x="18461" y="49655"/>
                    </a:lnTo>
                    <a:close/>
                    <a:moveTo>
                      <a:pt x="18461" y="34137"/>
                    </a:moveTo>
                    <a:cubicBezTo>
                      <a:pt x="18461" y="5172"/>
                      <a:pt x="18461" y="5172"/>
                      <a:pt x="18461" y="5172"/>
                    </a:cubicBezTo>
                    <a:cubicBezTo>
                      <a:pt x="18461" y="2068"/>
                      <a:pt x="16410" y="0"/>
                      <a:pt x="13333" y="0"/>
                    </a:cubicBezTo>
                    <a:cubicBezTo>
                      <a:pt x="5128" y="0"/>
                      <a:pt x="5128" y="0"/>
                      <a:pt x="5128" y="0"/>
                    </a:cubicBezTo>
                    <a:cubicBezTo>
                      <a:pt x="2051" y="0"/>
                      <a:pt x="0" y="2068"/>
                      <a:pt x="0" y="5172"/>
                    </a:cubicBezTo>
                    <a:cubicBezTo>
                      <a:pt x="0" y="115862"/>
                      <a:pt x="0" y="115862"/>
                      <a:pt x="0" y="115862"/>
                    </a:cubicBezTo>
                    <a:cubicBezTo>
                      <a:pt x="0" y="117931"/>
                      <a:pt x="2051" y="120000"/>
                      <a:pt x="5128" y="120000"/>
                    </a:cubicBezTo>
                    <a:cubicBezTo>
                      <a:pt x="13333" y="120000"/>
                      <a:pt x="13333" y="120000"/>
                      <a:pt x="13333" y="120000"/>
                    </a:cubicBezTo>
                    <a:cubicBezTo>
                      <a:pt x="16410" y="120000"/>
                      <a:pt x="18461" y="117931"/>
                      <a:pt x="18461" y="115862"/>
                    </a:cubicBezTo>
                    <a:cubicBezTo>
                      <a:pt x="18461" y="99310"/>
                      <a:pt x="18461" y="99310"/>
                      <a:pt x="18461" y="99310"/>
                    </a:cubicBezTo>
                    <a:cubicBezTo>
                      <a:pt x="100512" y="99310"/>
                      <a:pt x="100512" y="99310"/>
                      <a:pt x="100512" y="99310"/>
                    </a:cubicBezTo>
                    <a:cubicBezTo>
                      <a:pt x="100512" y="115862"/>
                      <a:pt x="100512" y="115862"/>
                      <a:pt x="100512" y="115862"/>
                    </a:cubicBezTo>
                    <a:cubicBezTo>
                      <a:pt x="100512" y="117931"/>
                      <a:pt x="103589" y="120000"/>
                      <a:pt x="106666" y="120000"/>
                    </a:cubicBezTo>
                    <a:cubicBezTo>
                      <a:pt x="114871" y="120000"/>
                      <a:pt x="114871" y="120000"/>
                      <a:pt x="114871" y="120000"/>
                    </a:cubicBezTo>
                    <a:cubicBezTo>
                      <a:pt x="117948" y="120000"/>
                      <a:pt x="120000" y="117931"/>
                      <a:pt x="120000" y="115862"/>
                    </a:cubicBezTo>
                    <a:cubicBezTo>
                      <a:pt x="120000" y="5172"/>
                      <a:pt x="120000" y="5172"/>
                      <a:pt x="120000" y="5172"/>
                    </a:cubicBezTo>
                    <a:cubicBezTo>
                      <a:pt x="120000" y="2068"/>
                      <a:pt x="117948" y="0"/>
                      <a:pt x="114871" y="0"/>
                    </a:cubicBezTo>
                    <a:cubicBezTo>
                      <a:pt x="106666" y="0"/>
                      <a:pt x="106666" y="0"/>
                      <a:pt x="106666" y="0"/>
                    </a:cubicBezTo>
                    <a:cubicBezTo>
                      <a:pt x="103589" y="0"/>
                      <a:pt x="100512" y="2068"/>
                      <a:pt x="100512" y="5172"/>
                    </a:cubicBezTo>
                    <a:cubicBezTo>
                      <a:pt x="100512" y="34137"/>
                      <a:pt x="100512" y="34137"/>
                      <a:pt x="100512" y="34137"/>
                    </a:cubicBezTo>
                    <a:lnTo>
                      <a:pt x="18461" y="34137"/>
                    </a:lnTo>
                    <a:close/>
                  </a:path>
                </a:pathLst>
              </a:custGeom>
              <a:solidFill>
                <a:srgbClr val="FFFFFF"/>
              </a:solidFill>
              <a:ln w="15875" cap="flat" cmpd="sng">
                <a:solidFill>
                  <a:srgbClr val="1B181C"/>
                </a:solidFill>
                <a:prstDash val="solid"/>
                <a:miter lim="8000"/>
                <a:headEnd type="none" w="sm" len="sm"/>
                <a:tailEnd type="none" w="sm" len="sm"/>
              </a:ln>
            </p:spPr>
            <p:txBody>
              <a:bodyPr spcFirstLastPara="1" wrap="square" lIns="121900" tIns="60933" rIns="121900" bIns="60933" anchor="t" anchorCtr="0">
                <a:noAutofit/>
              </a:bodyPr>
              <a:lstStyle/>
              <a:p>
                <a:pPr defTabSz="1219170" hangingPunct="1">
                  <a:lnSpc>
                    <a:spcPct val="100000"/>
                  </a:lnSpc>
                  <a:buClr>
                    <a:srgbClr val="0095E5"/>
                  </a:buClr>
                </a:pPr>
                <a:endParaRPr sz="1867">
                  <a:solidFill>
                    <a:srgbClr val="000000"/>
                  </a:solidFill>
                  <a:latin typeface="Arial"/>
                  <a:ea typeface="Arial"/>
                  <a:cs typeface="Arial"/>
                </a:endParaRPr>
              </a:p>
            </p:txBody>
          </p:sp>
          <p:sp>
            <p:nvSpPr>
              <p:cNvPr id="286" name="Google Shape;286;p26"/>
              <p:cNvSpPr/>
              <p:nvPr/>
            </p:nvSpPr>
            <p:spPr>
              <a:xfrm>
                <a:off x="730250" y="2901950"/>
                <a:ext cx="99900" cy="142800"/>
              </a:xfrm>
              <a:custGeom>
                <a:avLst/>
                <a:gdLst/>
                <a:ahLst/>
                <a:cxnLst/>
                <a:rect l="l" t="t" r="r" b="b"/>
                <a:pathLst>
                  <a:path w="120000" h="120000" extrusionOk="0">
                    <a:moveTo>
                      <a:pt x="0" y="0"/>
                    </a:moveTo>
                    <a:cubicBezTo>
                      <a:pt x="106666" y="0"/>
                      <a:pt x="106666" y="0"/>
                      <a:pt x="106666" y="0"/>
                    </a:cubicBezTo>
                    <a:cubicBezTo>
                      <a:pt x="113333" y="0"/>
                      <a:pt x="120000" y="4615"/>
                      <a:pt x="120000" y="9230"/>
                    </a:cubicBezTo>
                    <a:cubicBezTo>
                      <a:pt x="120000" y="120000"/>
                      <a:pt x="120000" y="120000"/>
                      <a:pt x="120000" y="120000"/>
                    </a:cubicBezTo>
                  </a:path>
                </a:pathLst>
              </a:custGeom>
              <a:solidFill>
                <a:srgbClr val="FFFFFF"/>
              </a:solidFill>
              <a:ln w="15875" cap="flat" cmpd="sng">
                <a:solidFill>
                  <a:srgbClr val="1B181C"/>
                </a:solidFill>
                <a:prstDash val="solid"/>
                <a:miter lim="8000"/>
                <a:headEnd type="none" w="sm" len="sm"/>
                <a:tailEnd type="none" w="sm" len="sm"/>
              </a:ln>
            </p:spPr>
            <p:txBody>
              <a:bodyPr spcFirstLastPara="1" wrap="square" lIns="121900" tIns="60933" rIns="121900" bIns="60933" anchor="t" anchorCtr="0">
                <a:noAutofit/>
              </a:bodyPr>
              <a:lstStyle/>
              <a:p>
                <a:pPr defTabSz="1219170" hangingPunct="1">
                  <a:lnSpc>
                    <a:spcPct val="100000"/>
                  </a:lnSpc>
                  <a:buClr>
                    <a:srgbClr val="0095E5"/>
                  </a:buClr>
                </a:pPr>
                <a:endParaRPr sz="1867">
                  <a:solidFill>
                    <a:srgbClr val="000000"/>
                  </a:solidFill>
                  <a:latin typeface="Arial"/>
                  <a:ea typeface="Arial"/>
                  <a:cs typeface="Arial"/>
                </a:endParaRPr>
              </a:p>
            </p:txBody>
          </p:sp>
          <p:sp>
            <p:nvSpPr>
              <p:cNvPr id="287" name="Google Shape;287;p26"/>
              <p:cNvSpPr/>
              <p:nvPr/>
            </p:nvSpPr>
            <p:spPr>
              <a:xfrm>
                <a:off x="946150" y="2901950"/>
                <a:ext cx="214200" cy="142800"/>
              </a:xfrm>
              <a:custGeom>
                <a:avLst/>
                <a:gdLst/>
                <a:ahLst/>
                <a:cxnLst/>
                <a:rect l="l" t="t" r="r" b="b"/>
                <a:pathLst>
                  <a:path w="120000" h="120000" extrusionOk="0">
                    <a:moveTo>
                      <a:pt x="0" y="120000"/>
                    </a:moveTo>
                    <a:cubicBezTo>
                      <a:pt x="0" y="9230"/>
                      <a:pt x="0" y="9230"/>
                      <a:pt x="0" y="9230"/>
                    </a:cubicBezTo>
                    <a:cubicBezTo>
                      <a:pt x="0" y="4615"/>
                      <a:pt x="3076" y="0"/>
                      <a:pt x="6153" y="0"/>
                    </a:cubicBezTo>
                    <a:cubicBezTo>
                      <a:pt x="120000" y="0"/>
                      <a:pt x="120000" y="0"/>
                      <a:pt x="120000" y="0"/>
                    </a:cubicBezTo>
                  </a:path>
                </a:pathLst>
              </a:custGeom>
              <a:solidFill>
                <a:srgbClr val="FFFFFF"/>
              </a:solidFill>
              <a:ln w="15875" cap="flat" cmpd="sng">
                <a:solidFill>
                  <a:srgbClr val="1B181C"/>
                </a:solidFill>
                <a:prstDash val="solid"/>
                <a:miter lim="8000"/>
                <a:headEnd type="none" w="sm" len="sm"/>
                <a:tailEnd type="none" w="sm" len="sm"/>
              </a:ln>
            </p:spPr>
            <p:txBody>
              <a:bodyPr spcFirstLastPara="1" wrap="square" lIns="121900" tIns="60933" rIns="121900" bIns="60933" anchor="t" anchorCtr="0">
                <a:noAutofit/>
              </a:bodyPr>
              <a:lstStyle/>
              <a:p>
                <a:pPr defTabSz="1219170" hangingPunct="1">
                  <a:lnSpc>
                    <a:spcPct val="100000"/>
                  </a:lnSpc>
                  <a:buClr>
                    <a:srgbClr val="0095E5"/>
                  </a:buClr>
                </a:pPr>
                <a:endParaRPr sz="1867">
                  <a:solidFill>
                    <a:srgbClr val="000000"/>
                  </a:solidFill>
                  <a:latin typeface="Arial"/>
                  <a:ea typeface="Arial"/>
                  <a:cs typeface="Arial"/>
                </a:endParaRPr>
              </a:p>
            </p:txBody>
          </p:sp>
          <p:cxnSp>
            <p:nvCxnSpPr>
              <p:cNvPr id="288" name="Google Shape;288;p26"/>
              <p:cNvCxnSpPr/>
              <p:nvPr/>
            </p:nvCxnSpPr>
            <p:spPr>
              <a:xfrm>
                <a:off x="830262" y="3133725"/>
                <a:ext cx="0" cy="176100"/>
              </a:xfrm>
              <a:prstGeom prst="straightConnector1">
                <a:avLst/>
              </a:prstGeom>
              <a:solidFill>
                <a:srgbClr val="FFFFFF"/>
              </a:solidFill>
              <a:ln w="15875" cap="flat" cmpd="sng">
                <a:solidFill>
                  <a:srgbClr val="1B181C"/>
                </a:solidFill>
                <a:prstDash val="solid"/>
                <a:miter lim="8000"/>
                <a:headEnd type="none" w="sm" len="sm"/>
                <a:tailEnd type="none" w="sm" len="sm"/>
              </a:ln>
            </p:spPr>
          </p:cxnSp>
          <p:cxnSp>
            <p:nvCxnSpPr>
              <p:cNvPr id="289" name="Google Shape;289;p26"/>
              <p:cNvCxnSpPr/>
              <p:nvPr/>
            </p:nvCxnSpPr>
            <p:spPr>
              <a:xfrm>
                <a:off x="939800" y="3133725"/>
                <a:ext cx="0" cy="176100"/>
              </a:xfrm>
              <a:prstGeom prst="straightConnector1">
                <a:avLst/>
              </a:prstGeom>
              <a:solidFill>
                <a:srgbClr val="FFFFFF"/>
              </a:solidFill>
              <a:ln w="15875" cap="flat" cmpd="sng">
                <a:solidFill>
                  <a:srgbClr val="1B181C"/>
                </a:solidFill>
                <a:prstDash val="solid"/>
                <a:miter lim="8000"/>
                <a:headEnd type="none" w="sm" len="sm"/>
                <a:tailEnd type="none" w="sm" len="sm"/>
              </a:ln>
            </p:spPr>
          </p:cxnSp>
          <p:cxnSp>
            <p:nvCxnSpPr>
              <p:cNvPr id="290" name="Google Shape;290;p26"/>
              <p:cNvCxnSpPr/>
              <p:nvPr/>
            </p:nvCxnSpPr>
            <p:spPr>
              <a:xfrm>
                <a:off x="1050925" y="3133725"/>
                <a:ext cx="0" cy="176100"/>
              </a:xfrm>
              <a:prstGeom prst="straightConnector1">
                <a:avLst/>
              </a:prstGeom>
              <a:solidFill>
                <a:srgbClr val="FFFFFF"/>
              </a:solidFill>
              <a:ln w="15875" cap="flat" cmpd="sng">
                <a:solidFill>
                  <a:srgbClr val="1B181C"/>
                </a:solidFill>
                <a:prstDash val="solid"/>
                <a:miter lim="8000"/>
                <a:headEnd type="none" w="sm" len="sm"/>
                <a:tailEnd type="none" w="sm" len="sm"/>
              </a:ln>
            </p:spPr>
          </p:cxnSp>
          <p:cxnSp>
            <p:nvCxnSpPr>
              <p:cNvPr id="291" name="Google Shape;291;p26"/>
              <p:cNvCxnSpPr/>
              <p:nvPr/>
            </p:nvCxnSpPr>
            <p:spPr>
              <a:xfrm>
                <a:off x="1050925" y="2901950"/>
                <a:ext cx="0" cy="147600"/>
              </a:xfrm>
              <a:prstGeom prst="straightConnector1">
                <a:avLst/>
              </a:prstGeom>
              <a:solidFill>
                <a:srgbClr val="FFFFFF"/>
              </a:solidFill>
              <a:ln w="15875" cap="flat" cmpd="sng">
                <a:solidFill>
                  <a:srgbClr val="1B181C"/>
                </a:solidFill>
                <a:prstDash val="solid"/>
                <a:miter lim="8000"/>
                <a:headEnd type="none" w="sm" len="sm"/>
                <a:tailEnd type="none" w="sm" len="sm"/>
              </a:ln>
            </p:spPr>
          </p:cxnSp>
        </p:grpSp>
      </p:grpSp>
      <p:sp>
        <p:nvSpPr>
          <p:cNvPr id="292" name="Google Shape;292;p26"/>
          <p:cNvSpPr/>
          <p:nvPr/>
        </p:nvSpPr>
        <p:spPr>
          <a:xfrm>
            <a:off x="2079800" y="3764000"/>
            <a:ext cx="1332800" cy="263200"/>
          </a:xfrm>
          <a:prstGeom prst="rightArrow">
            <a:avLst>
              <a:gd name="adj1" fmla="val 50000"/>
              <a:gd name="adj2" fmla="val 50000"/>
            </a:avLst>
          </a:prstGeom>
          <a:solidFill>
            <a:schemeClr val="dk1"/>
          </a:solidFill>
          <a:ln w="9525"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defTabSz="1219170" hangingPunct="1">
              <a:lnSpc>
                <a:spcPct val="100000"/>
              </a:lnSpc>
              <a:buClr>
                <a:srgbClr val="000000"/>
              </a:buClr>
            </a:pPr>
            <a:endParaRPr sz="1867">
              <a:solidFill>
                <a:srgbClr val="000000"/>
              </a:solidFill>
              <a:latin typeface="Arial"/>
              <a:cs typeface="Arial"/>
            </a:endParaRPr>
          </a:p>
        </p:txBody>
      </p:sp>
      <p:sp>
        <p:nvSpPr>
          <p:cNvPr id="293" name="Google Shape;293;p26"/>
          <p:cNvSpPr txBox="1"/>
          <p:nvPr/>
        </p:nvSpPr>
        <p:spPr>
          <a:xfrm>
            <a:off x="432833" y="4654133"/>
            <a:ext cx="1596000" cy="998800"/>
          </a:xfrm>
          <a:prstGeom prst="rect">
            <a:avLst/>
          </a:prstGeom>
          <a:noFill/>
          <a:ln>
            <a:noFill/>
          </a:ln>
        </p:spPr>
        <p:txBody>
          <a:bodyPr spcFirstLastPara="1" wrap="square" lIns="121900" tIns="121900" rIns="121900" bIns="121900" anchor="t" anchorCtr="0">
            <a:noAutofit/>
          </a:bodyPr>
          <a:lstStyle/>
          <a:p>
            <a:pPr algn="ctr" defTabSz="1219170" hangingPunct="1">
              <a:lnSpc>
                <a:spcPct val="100000"/>
              </a:lnSpc>
              <a:buClr>
                <a:srgbClr val="000000"/>
              </a:buClr>
            </a:pPr>
            <a:r>
              <a:rPr lang="en-US" sz="1467">
                <a:solidFill>
                  <a:srgbClr val="000000"/>
                </a:solidFill>
                <a:latin typeface="Arial"/>
                <a:cs typeface="Arial"/>
              </a:rPr>
              <a:t>Developer Pushes an Image to DTR</a:t>
            </a:r>
            <a:endParaRPr sz="1467">
              <a:solidFill>
                <a:srgbClr val="000000"/>
              </a:solidFill>
              <a:latin typeface="Arial"/>
              <a:cs typeface="Arial"/>
            </a:endParaRPr>
          </a:p>
        </p:txBody>
      </p:sp>
      <p:sp>
        <p:nvSpPr>
          <p:cNvPr id="294" name="Google Shape;294;p26"/>
          <p:cNvSpPr txBox="1"/>
          <p:nvPr/>
        </p:nvSpPr>
        <p:spPr>
          <a:xfrm>
            <a:off x="3399167" y="4654133"/>
            <a:ext cx="1596000" cy="998800"/>
          </a:xfrm>
          <a:prstGeom prst="rect">
            <a:avLst/>
          </a:prstGeom>
          <a:noFill/>
          <a:ln>
            <a:noFill/>
          </a:ln>
        </p:spPr>
        <p:txBody>
          <a:bodyPr spcFirstLastPara="1" wrap="square" lIns="121900" tIns="121900" rIns="121900" bIns="121900" anchor="t" anchorCtr="0">
            <a:noAutofit/>
          </a:bodyPr>
          <a:lstStyle/>
          <a:p>
            <a:pPr algn="ctr" defTabSz="1219170" hangingPunct="1">
              <a:lnSpc>
                <a:spcPct val="100000"/>
              </a:lnSpc>
              <a:buClr>
                <a:srgbClr val="000000"/>
              </a:buClr>
            </a:pPr>
            <a:r>
              <a:rPr lang="en-US" sz="1467">
                <a:solidFill>
                  <a:srgbClr val="000000"/>
                </a:solidFill>
                <a:latin typeface="Arial"/>
                <a:cs typeface="Arial"/>
              </a:rPr>
              <a:t>DTR will inventory a Docker Image on a layer by layer basis.</a:t>
            </a:r>
            <a:endParaRPr sz="1467">
              <a:solidFill>
                <a:srgbClr val="000000"/>
              </a:solidFill>
              <a:latin typeface="Arial"/>
              <a:cs typeface="Arial"/>
            </a:endParaRPr>
          </a:p>
        </p:txBody>
      </p:sp>
      <p:sp>
        <p:nvSpPr>
          <p:cNvPr id="295" name="Google Shape;295;p26"/>
          <p:cNvSpPr/>
          <p:nvPr/>
        </p:nvSpPr>
        <p:spPr>
          <a:xfrm>
            <a:off x="5064533" y="3743333"/>
            <a:ext cx="1332800" cy="263200"/>
          </a:xfrm>
          <a:prstGeom prst="rightArrow">
            <a:avLst>
              <a:gd name="adj1" fmla="val 50000"/>
              <a:gd name="adj2" fmla="val 50000"/>
            </a:avLst>
          </a:prstGeom>
          <a:solidFill>
            <a:schemeClr val="dk1"/>
          </a:solidFill>
          <a:ln w="9525"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defTabSz="1219170" hangingPunct="1">
              <a:lnSpc>
                <a:spcPct val="100000"/>
              </a:lnSpc>
              <a:buClr>
                <a:srgbClr val="000000"/>
              </a:buClr>
            </a:pPr>
            <a:endParaRPr sz="1867">
              <a:solidFill>
                <a:srgbClr val="000000"/>
              </a:solidFill>
              <a:latin typeface="Arial"/>
              <a:cs typeface="Arial"/>
            </a:endParaRPr>
          </a:p>
        </p:txBody>
      </p:sp>
      <p:sp>
        <p:nvSpPr>
          <p:cNvPr id="296" name="Google Shape;296;p26"/>
          <p:cNvSpPr/>
          <p:nvPr/>
        </p:nvSpPr>
        <p:spPr>
          <a:xfrm rot="-1770329">
            <a:off x="5063101" y="3396137"/>
            <a:ext cx="1377443" cy="262956"/>
          </a:xfrm>
          <a:prstGeom prst="rightArrow">
            <a:avLst>
              <a:gd name="adj1" fmla="val 50000"/>
              <a:gd name="adj2" fmla="val 50000"/>
            </a:avLst>
          </a:prstGeom>
          <a:solidFill>
            <a:schemeClr val="dk1"/>
          </a:solidFill>
          <a:ln w="9525"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defTabSz="1219170" hangingPunct="1">
              <a:lnSpc>
                <a:spcPct val="100000"/>
              </a:lnSpc>
              <a:buClr>
                <a:srgbClr val="000000"/>
              </a:buClr>
            </a:pPr>
            <a:endParaRPr sz="1867">
              <a:solidFill>
                <a:srgbClr val="000000"/>
              </a:solidFill>
              <a:latin typeface="Arial"/>
              <a:cs typeface="Arial"/>
            </a:endParaRPr>
          </a:p>
        </p:txBody>
      </p:sp>
      <p:sp>
        <p:nvSpPr>
          <p:cNvPr id="297" name="Google Shape;297;p26"/>
          <p:cNvSpPr/>
          <p:nvPr/>
        </p:nvSpPr>
        <p:spPr>
          <a:xfrm rot="1952149">
            <a:off x="5064419" y="4123685"/>
            <a:ext cx="1332771" cy="262977"/>
          </a:xfrm>
          <a:prstGeom prst="rightArrow">
            <a:avLst>
              <a:gd name="adj1" fmla="val 50000"/>
              <a:gd name="adj2" fmla="val 50000"/>
            </a:avLst>
          </a:prstGeom>
          <a:solidFill>
            <a:schemeClr val="dk1"/>
          </a:solidFill>
          <a:ln w="9525"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defTabSz="1219170" hangingPunct="1">
              <a:lnSpc>
                <a:spcPct val="100000"/>
              </a:lnSpc>
              <a:buClr>
                <a:srgbClr val="000000"/>
              </a:buClr>
            </a:pPr>
            <a:endParaRPr sz="1867">
              <a:solidFill>
                <a:srgbClr val="000000"/>
              </a:solidFill>
              <a:latin typeface="Arial"/>
              <a:cs typeface="Arial"/>
            </a:endParaRPr>
          </a:p>
        </p:txBody>
      </p:sp>
      <p:grpSp>
        <p:nvGrpSpPr>
          <p:cNvPr id="298" name="Google Shape;298;p26"/>
          <p:cNvGrpSpPr/>
          <p:nvPr/>
        </p:nvGrpSpPr>
        <p:grpSpPr>
          <a:xfrm>
            <a:off x="6586873" y="2595067"/>
            <a:ext cx="627560" cy="451359"/>
            <a:chOff x="3448911" y="4292125"/>
            <a:chExt cx="481012" cy="274638"/>
          </a:xfrm>
        </p:grpSpPr>
        <p:sp>
          <p:nvSpPr>
            <p:cNvPr id="299" name="Google Shape;299;p26"/>
            <p:cNvSpPr/>
            <p:nvPr/>
          </p:nvSpPr>
          <p:spPr>
            <a:xfrm>
              <a:off x="3448911" y="4292125"/>
              <a:ext cx="481012" cy="274638"/>
            </a:xfrm>
            <a:custGeom>
              <a:avLst/>
              <a:gdLst/>
              <a:ahLst/>
              <a:cxnLst/>
              <a:rect l="l" t="t" r="r" b="b"/>
              <a:pathLst>
                <a:path w="63" h="36" extrusionOk="0">
                  <a:moveTo>
                    <a:pt x="20" y="3"/>
                  </a:moveTo>
                  <a:cubicBezTo>
                    <a:pt x="21" y="1"/>
                    <a:pt x="23" y="0"/>
                    <a:pt x="24" y="0"/>
                  </a:cubicBezTo>
                  <a:cubicBezTo>
                    <a:pt x="61" y="0"/>
                    <a:pt x="61" y="0"/>
                    <a:pt x="61" y="0"/>
                  </a:cubicBezTo>
                  <a:cubicBezTo>
                    <a:pt x="62" y="0"/>
                    <a:pt x="63" y="1"/>
                    <a:pt x="62" y="3"/>
                  </a:cubicBezTo>
                  <a:cubicBezTo>
                    <a:pt x="42" y="34"/>
                    <a:pt x="42" y="34"/>
                    <a:pt x="42" y="34"/>
                  </a:cubicBezTo>
                  <a:cubicBezTo>
                    <a:pt x="41" y="36"/>
                    <a:pt x="40" y="36"/>
                    <a:pt x="38" y="36"/>
                  </a:cubicBezTo>
                  <a:cubicBezTo>
                    <a:pt x="2" y="36"/>
                    <a:pt x="2" y="36"/>
                    <a:pt x="2" y="36"/>
                  </a:cubicBezTo>
                  <a:cubicBezTo>
                    <a:pt x="0" y="36"/>
                    <a:pt x="0" y="36"/>
                    <a:pt x="0" y="34"/>
                  </a:cubicBezTo>
                  <a:lnTo>
                    <a:pt x="20" y="3"/>
                  </a:lnTo>
                  <a:close/>
                </a:path>
              </a:pathLst>
            </a:custGeom>
            <a:solidFill>
              <a:srgbClr val="FFFFFF"/>
            </a:solidFill>
            <a:ln w="9525" cap="flat" cmpd="sng">
              <a:solidFill>
                <a:srgbClr val="008EC0"/>
              </a:solidFill>
              <a:prstDash val="solid"/>
              <a:miter lim="800000"/>
              <a:headEnd type="none" w="sm" len="sm"/>
              <a:tailEnd type="none" w="sm" len="sm"/>
            </a:ln>
          </p:spPr>
          <p:txBody>
            <a:bodyPr spcFirstLastPara="1" wrap="square" lIns="162533" tIns="81233" rIns="162533" bIns="81233" anchor="t" anchorCtr="0">
              <a:noAutofit/>
            </a:bodyPr>
            <a:lstStyle/>
            <a:p>
              <a:pPr defTabSz="1219170" hangingPunct="1">
                <a:lnSpc>
                  <a:spcPct val="100000"/>
                </a:lnSpc>
                <a:buClr>
                  <a:srgbClr val="000000"/>
                </a:buClr>
                <a:buSzPts val="1900"/>
              </a:pPr>
              <a:endParaRPr sz="2533">
                <a:solidFill>
                  <a:srgbClr val="000000"/>
                </a:solidFill>
                <a:latin typeface="Arial"/>
                <a:ea typeface="Arial"/>
                <a:cs typeface="Arial"/>
              </a:endParaRPr>
            </a:p>
          </p:txBody>
        </p:sp>
        <p:cxnSp>
          <p:nvCxnSpPr>
            <p:cNvPr id="300" name="Google Shape;300;p26"/>
            <p:cNvCxnSpPr/>
            <p:nvPr/>
          </p:nvCxnSpPr>
          <p:spPr>
            <a:xfrm rot="10800000" flipH="1">
              <a:off x="3585436" y="4376262"/>
              <a:ext cx="69900" cy="114300"/>
            </a:xfrm>
            <a:prstGeom prst="straightConnector1">
              <a:avLst/>
            </a:prstGeom>
            <a:noFill/>
            <a:ln w="9525" cap="rnd" cmpd="sng">
              <a:solidFill>
                <a:srgbClr val="008EC0"/>
              </a:solidFill>
              <a:prstDash val="solid"/>
              <a:round/>
              <a:headEnd type="none" w="med" len="med"/>
              <a:tailEnd type="none" w="med" len="med"/>
            </a:ln>
          </p:spPr>
        </p:cxnSp>
        <p:cxnSp>
          <p:nvCxnSpPr>
            <p:cNvPr id="301" name="Google Shape;301;p26"/>
            <p:cNvCxnSpPr/>
            <p:nvPr/>
          </p:nvCxnSpPr>
          <p:spPr>
            <a:xfrm rot="10800000" flipH="1">
              <a:off x="3647348" y="4376262"/>
              <a:ext cx="76200" cy="114300"/>
            </a:xfrm>
            <a:prstGeom prst="straightConnector1">
              <a:avLst/>
            </a:prstGeom>
            <a:noFill/>
            <a:ln w="9525" cap="rnd" cmpd="sng">
              <a:solidFill>
                <a:srgbClr val="008EC0"/>
              </a:solidFill>
              <a:prstDash val="solid"/>
              <a:round/>
              <a:headEnd type="none" w="med" len="med"/>
              <a:tailEnd type="none" w="med" len="med"/>
            </a:ln>
          </p:spPr>
        </p:cxnSp>
        <p:cxnSp>
          <p:nvCxnSpPr>
            <p:cNvPr id="302" name="Google Shape;302;p26"/>
            <p:cNvCxnSpPr/>
            <p:nvPr/>
          </p:nvCxnSpPr>
          <p:spPr>
            <a:xfrm rot="10800000" flipH="1">
              <a:off x="3715611" y="4376262"/>
              <a:ext cx="76200" cy="114300"/>
            </a:xfrm>
            <a:prstGeom prst="straightConnector1">
              <a:avLst/>
            </a:prstGeom>
            <a:noFill/>
            <a:ln w="9525" cap="rnd" cmpd="sng">
              <a:solidFill>
                <a:srgbClr val="008EC0"/>
              </a:solidFill>
              <a:prstDash val="solid"/>
              <a:round/>
              <a:headEnd type="none" w="med" len="med"/>
              <a:tailEnd type="none" w="med" len="med"/>
            </a:ln>
          </p:spPr>
        </p:cxnSp>
      </p:grpSp>
      <p:grpSp>
        <p:nvGrpSpPr>
          <p:cNvPr id="303" name="Google Shape;303;p26"/>
          <p:cNvGrpSpPr/>
          <p:nvPr/>
        </p:nvGrpSpPr>
        <p:grpSpPr>
          <a:xfrm>
            <a:off x="6586873" y="3675401"/>
            <a:ext cx="627560" cy="451359"/>
            <a:chOff x="3448911" y="4292125"/>
            <a:chExt cx="481012" cy="274638"/>
          </a:xfrm>
        </p:grpSpPr>
        <p:sp>
          <p:nvSpPr>
            <p:cNvPr id="304" name="Google Shape;304;p26"/>
            <p:cNvSpPr/>
            <p:nvPr/>
          </p:nvSpPr>
          <p:spPr>
            <a:xfrm>
              <a:off x="3448911" y="4292125"/>
              <a:ext cx="481012" cy="274638"/>
            </a:xfrm>
            <a:custGeom>
              <a:avLst/>
              <a:gdLst/>
              <a:ahLst/>
              <a:cxnLst/>
              <a:rect l="l" t="t" r="r" b="b"/>
              <a:pathLst>
                <a:path w="63" h="36" extrusionOk="0">
                  <a:moveTo>
                    <a:pt x="20" y="3"/>
                  </a:moveTo>
                  <a:cubicBezTo>
                    <a:pt x="21" y="1"/>
                    <a:pt x="23" y="0"/>
                    <a:pt x="24" y="0"/>
                  </a:cubicBezTo>
                  <a:cubicBezTo>
                    <a:pt x="61" y="0"/>
                    <a:pt x="61" y="0"/>
                    <a:pt x="61" y="0"/>
                  </a:cubicBezTo>
                  <a:cubicBezTo>
                    <a:pt x="62" y="0"/>
                    <a:pt x="63" y="1"/>
                    <a:pt x="62" y="3"/>
                  </a:cubicBezTo>
                  <a:cubicBezTo>
                    <a:pt x="42" y="34"/>
                    <a:pt x="42" y="34"/>
                    <a:pt x="42" y="34"/>
                  </a:cubicBezTo>
                  <a:cubicBezTo>
                    <a:pt x="41" y="36"/>
                    <a:pt x="40" y="36"/>
                    <a:pt x="38" y="36"/>
                  </a:cubicBezTo>
                  <a:cubicBezTo>
                    <a:pt x="2" y="36"/>
                    <a:pt x="2" y="36"/>
                    <a:pt x="2" y="36"/>
                  </a:cubicBezTo>
                  <a:cubicBezTo>
                    <a:pt x="0" y="36"/>
                    <a:pt x="0" y="36"/>
                    <a:pt x="0" y="34"/>
                  </a:cubicBezTo>
                  <a:lnTo>
                    <a:pt x="20" y="3"/>
                  </a:lnTo>
                  <a:close/>
                </a:path>
              </a:pathLst>
            </a:custGeom>
            <a:solidFill>
              <a:srgbClr val="FFFFFF"/>
            </a:solidFill>
            <a:ln w="9525" cap="flat" cmpd="sng">
              <a:solidFill>
                <a:srgbClr val="008EC0"/>
              </a:solidFill>
              <a:prstDash val="solid"/>
              <a:miter lim="800000"/>
              <a:headEnd type="none" w="sm" len="sm"/>
              <a:tailEnd type="none" w="sm" len="sm"/>
            </a:ln>
          </p:spPr>
          <p:txBody>
            <a:bodyPr spcFirstLastPara="1" wrap="square" lIns="162533" tIns="81233" rIns="162533" bIns="81233" anchor="t" anchorCtr="0">
              <a:noAutofit/>
            </a:bodyPr>
            <a:lstStyle/>
            <a:p>
              <a:pPr defTabSz="1219170" hangingPunct="1">
                <a:lnSpc>
                  <a:spcPct val="100000"/>
                </a:lnSpc>
                <a:buClr>
                  <a:srgbClr val="000000"/>
                </a:buClr>
                <a:buSzPts val="1900"/>
              </a:pPr>
              <a:endParaRPr sz="2533">
                <a:solidFill>
                  <a:srgbClr val="000000"/>
                </a:solidFill>
                <a:latin typeface="Arial"/>
                <a:ea typeface="Arial"/>
                <a:cs typeface="Arial"/>
              </a:endParaRPr>
            </a:p>
          </p:txBody>
        </p:sp>
        <p:cxnSp>
          <p:nvCxnSpPr>
            <p:cNvPr id="305" name="Google Shape;305;p26"/>
            <p:cNvCxnSpPr/>
            <p:nvPr/>
          </p:nvCxnSpPr>
          <p:spPr>
            <a:xfrm rot="10800000" flipH="1">
              <a:off x="3585436" y="4376262"/>
              <a:ext cx="69900" cy="114300"/>
            </a:xfrm>
            <a:prstGeom prst="straightConnector1">
              <a:avLst/>
            </a:prstGeom>
            <a:noFill/>
            <a:ln w="9525" cap="rnd" cmpd="sng">
              <a:solidFill>
                <a:srgbClr val="008EC0"/>
              </a:solidFill>
              <a:prstDash val="solid"/>
              <a:round/>
              <a:headEnd type="none" w="med" len="med"/>
              <a:tailEnd type="none" w="med" len="med"/>
            </a:ln>
          </p:spPr>
        </p:cxnSp>
        <p:cxnSp>
          <p:nvCxnSpPr>
            <p:cNvPr id="306" name="Google Shape;306;p26"/>
            <p:cNvCxnSpPr/>
            <p:nvPr/>
          </p:nvCxnSpPr>
          <p:spPr>
            <a:xfrm rot="10800000" flipH="1">
              <a:off x="3647348" y="4376262"/>
              <a:ext cx="76200" cy="114300"/>
            </a:xfrm>
            <a:prstGeom prst="straightConnector1">
              <a:avLst/>
            </a:prstGeom>
            <a:noFill/>
            <a:ln w="9525" cap="rnd" cmpd="sng">
              <a:solidFill>
                <a:srgbClr val="008EC0"/>
              </a:solidFill>
              <a:prstDash val="solid"/>
              <a:round/>
              <a:headEnd type="none" w="med" len="med"/>
              <a:tailEnd type="none" w="med" len="med"/>
            </a:ln>
          </p:spPr>
        </p:cxnSp>
        <p:cxnSp>
          <p:nvCxnSpPr>
            <p:cNvPr id="307" name="Google Shape;307;p26"/>
            <p:cNvCxnSpPr/>
            <p:nvPr/>
          </p:nvCxnSpPr>
          <p:spPr>
            <a:xfrm rot="10800000" flipH="1">
              <a:off x="3715611" y="4376262"/>
              <a:ext cx="76200" cy="114300"/>
            </a:xfrm>
            <a:prstGeom prst="straightConnector1">
              <a:avLst/>
            </a:prstGeom>
            <a:noFill/>
            <a:ln w="9525" cap="rnd" cmpd="sng">
              <a:solidFill>
                <a:srgbClr val="008EC0"/>
              </a:solidFill>
              <a:prstDash val="solid"/>
              <a:round/>
              <a:headEnd type="none" w="med" len="med"/>
              <a:tailEnd type="none" w="med" len="med"/>
            </a:ln>
          </p:spPr>
        </p:cxnSp>
      </p:grpSp>
      <p:grpSp>
        <p:nvGrpSpPr>
          <p:cNvPr id="308" name="Google Shape;308;p26"/>
          <p:cNvGrpSpPr/>
          <p:nvPr/>
        </p:nvGrpSpPr>
        <p:grpSpPr>
          <a:xfrm>
            <a:off x="6586873" y="4755734"/>
            <a:ext cx="627560" cy="451359"/>
            <a:chOff x="3448911" y="4292125"/>
            <a:chExt cx="481012" cy="274638"/>
          </a:xfrm>
        </p:grpSpPr>
        <p:sp>
          <p:nvSpPr>
            <p:cNvPr id="309" name="Google Shape;309;p26"/>
            <p:cNvSpPr/>
            <p:nvPr/>
          </p:nvSpPr>
          <p:spPr>
            <a:xfrm>
              <a:off x="3448911" y="4292125"/>
              <a:ext cx="481012" cy="274638"/>
            </a:xfrm>
            <a:custGeom>
              <a:avLst/>
              <a:gdLst/>
              <a:ahLst/>
              <a:cxnLst/>
              <a:rect l="l" t="t" r="r" b="b"/>
              <a:pathLst>
                <a:path w="63" h="36" extrusionOk="0">
                  <a:moveTo>
                    <a:pt x="20" y="3"/>
                  </a:moveTo>
                  <a:cubicBezTo>
                    <a:pt x="21" y="1"/>
                    <a:pt x="23" y="0"/>
                    <a:pt x="24" y="0"/>
                  </a:cubicBezTo>
                  <a:cubicBezTo>
                    <a:pt x="61" y="0"/>
                    <a:pt x="61" y="0"/>
                    <a:pt x="61" y="0"/>
                  </a:cubicBezTo>
                  <a:cubicBezTo>
                    <a:pt x="62" y="0"/>
                    <a:pt x="63" y="1"/>
                    <a:pt x="62" y="3"/>
                  </a:cubicBezTo>
                  <a:cubicBezTo>
                    <a:pt x="42" y="34"/>
                    <a:pt x="42" y="34"/>
                    <a:pt x="42" y="34"/>
                  </a:cubicBezTo>
                  <a:cubicBezTo>
                    <a:pt x="41" y="36"/>
                    <a:pt x="40" y="36"/>
                    <a:pt x="38" y="36"/>
                  </a:cubicBezTo>
                  <a:cubicBezTo>
                    <a:pt x="2" y="36"/>
                    <a:pt x="2" y="36"/>
                    <a:pt x="2" y="36"/>
                  </a:cubicBezTo>
                  <a:cubicBezTo>
                    <a:pt x="0" y="36"/>
                    <a:pt x="0" y="36"/>
                    <a:pt x="0" y="34"/>
                  </a:cubicBezTo>
                  <a:lnTo>
                    <a:pt x="20" y="3"/>
                  </a:lnTo>
                  <a:close/>
                </a:path>
              </a:pathLst>
            </a:custGeom>
            <a:solidFill>
              <a:srgbClr val="FFFFFF"/>
            </a:solidFill>
            <a:ln w="9525" cap="flat" cmpd="sng">
              <a:solidFill>
                <a:srgbClr val="008EC0"/>
              </a:solidFill>
              <a:prstDash val="solid"/>
              <a:miter lim="800000"/>
              <a:headEnd type="none" w="sm" len="sm"/>
              <a:tailEnd type="none" w="sm" len="sm"/>
            </a:ln>
          </p:spPr>
          <p:txBody>
            <a:bodyPr spcFirstLastPara="1" wrap="square" lIns="162533" tIns="81233" rIns="162533" bIns="81233" anchor="t" anchorCtr="0">
              <a:noAutofit/>
            </a:bodyPr>
            <a:lstStyle/>
            <a:p>
              <a:pPr defTabSz="1219170" hangingPunct="1">
                <a:lnSpc>
                  <a:spcPct val="100000"/>
                </a:lnSpc>
                <a:buClr>
                  <a:srgbClr val="000000"/>
                </a:buClr>
                <a:buSzPts val="1900"/>
              </a:pPr>
              <a:endParaRPr sz="2533">
                <a:solidFill>
                  <a:srgbClr val="000000"/>
                </a:solidFill>
                <a:latin typeface="Arial"/>
                <a:ea typeface="Arial"/>
                <a:cs typeface="Arial"/>
              </a:endParaRPr>
            </a:p>
          </p:txBody>
        </p:sp>
        <p:cxnSp>
          <p:nvCxnSpPr>
            <p:cNvPr id="310" name="Google Shape;310;p26"/>
            <p:cNvCxnSpPr/>
            <p:nvPr/>
          </p:nvCxnSpPr>
          <p:spPr>
            <a:xfrm rot="10800000" flipH="1">
              <a:off x="3585436" y="4376262"/>
              <a:ext cx="69900" cy="114300"/>
            </a:xfrm>
            <a:prstGeom prst="straightConnector1">
              <a:avLst/>
            </a:prstGeom>
            <a:noFill/>
            <a:ln w="9525" cap="rnd" cmpd="sng">
              <a:solidFill>
                <a:srgbClr val="008EC0"/>
              </a:solidFill>
              <a:prstDash val="solid"/>
              <a:round/>
              <a:headEnd type="none" w="med" len="med"/>
              <a:tailEnd type="none" w="med" len="med"/>
            </a:ln>
          </p:spPr>
        </p:cxnSp>
        <p:cxnSp>
          <p:nvCxnSpPr>
            <p:cNvPr id="311" name="Google Shape;311;p26"/>
            <p:cNvCxnSpPr/>
            <p:nvPr/>
          </p:nvCxnSpPr>
          <p:spPr>
            <a:xfrm rot="10800000" flipH="1">
              <a:off x="3647348" y="4376262"/>
              <a:ext cx="76200" cy="114300"/>
            </a:xfrm>
            <a:prstGeom prst="straightConnector1">
              <a:avLst/>
            </a:prstGeom>
            <a:noFill/>
            <a:ln w="9525" cap="rnd" cmpd="sng">
              <a:solidFill>
                <a:srgbClr val="008EC0"/>
              </a:solidFill>
              <a:prstDash val="solid"/>
              <a:round/>
              <a:headEnd type="none" w="med" len="med"/>
              <a:tailEnd type="none" w="med" len="med"/>
            </a:ln>
          </p:spPr>
        </p:cxnSp>
        <p:cxnSp>
          <p:nvCxnSpPr>
            <p:cNvPr id="312" name="Google Shape;312;p26"/>
            <p:cNvCxnSpPr/>
            <p:nvPr/>
          </p:nvCxnSpPr>
          <p:spPr>
            <a:xfrm rot="10800000" flipH="1">
              <a:off x="3715611" y="4376262"/>
              <a:ext cx="76200" cy="114300"/>
            </a:xfrm>
            <a:prstGeom prst="straightConnector1">
              <a:avLst/>
            </a:prstGeom>
            <a:noFill/>
            <a:ln w="9525" cap="rnd" cmpd="sng">
              <a:solidFill>
                <a:srgbClr val="008EC0"/>
              </a:solidFill>
              <a:prstDash val="solid"/>
              <a:round/>
              <a:headEnd type="none" w="med" len="med"/>
              <a:tailEnd type="none" w="med" len="med"/>
            </a:ln>
          </p:spPr>
        </p:cxnSp>
      </p:grpSp>
      <p:sp>
        <p:nvSpPr>
          <p:cNvPr id="313" name="Google Shape;313;p26"/>
          <p:cNvSpPr txBox="1"/>
          <p:nvPr/>
        </p:nvSpPr>
        <p:spPr>
          <a:xfrm>
            <a:off x="7356333" y="2420167"/>
            <a:ext cx="1596000" cy="695600"/>
          </a:xfrm>
          <a:prstGeom prst="rect">
            <a:avLst/>
          </a:prstGeom>
          <a:noFill/>
          <a:ln>
            <a:noFill/>
          </a:ln>
        </p:spPr>
        <p:txBody>
          <a:bodyPr spcFirstLastPara="1" wrap="square" lIns="121900" tIns="121900" rIns="121900" bIns="121900" anchor="t" anchorCtr="0">
            <a:noAutofit/>
          </a:bodyPr>
          <a:lstStyle/>
          <a:p>
            <a:pPr defTabSz="1219170" hangingPunct="1">
              <a:lnSpc>
                <a:spcPct val="100000"/>
              </a:lnSpc>
              <a:buClr>
                <a:srgbClr val="000000"/>
              </a:buClr>
            </a:pPr>
            <a:r>
              <a:rPr lang="en-US" sz="1200" b="1">
                <a:solidFill>
                  <a:srgbClr val="000000"/>
                </a:solidFill>
                <a:latin typeface="Arial"/>
                <a:cs typeface="Arial"/>
              </a:rPr>
              <a:t>Ubuntu: </a:t>
            </a:r>
            <a:br>
              <a:rPr lang="en-US" sz="1200" b="1">
                <a:solidFill>
                  <a:srgbClr val="000000"/>
                </a:solidFill>
                <a:latin typeface="Arial"/>
                <a:cs typeface="Arial"/>
              </a:rPr>
            </a:br>
            <a:r>
              <a:rPr lang="en-US" sz="1200">
                <a:solidFill>
                  <a:srgbClr val="000000"/>
                </a:solidFill>
                <a:latin typeface="Arial"/>
                <a:cs typeface="Arial"/>
              </a:rPr>
              <a:t>openssl 2.1</a:t>
            </a:r>
            <a:br>
              <a:rPr lang="en-US" sz="1200">
                <a:solidFill>
                  <a:srgbClr val="000000"/>
                </a:solidFill>
                <a:latin typeface="Arial"/>
                <a:cs typeface="Arial"/>
              </a:rPr>
            </a:br>
            <a:r>
              <a:rPr lang="en-US" sz="1200">
                <a:solidFill>
                  <a:srgbClr val="000000"/>
                </a:solidFill>
                <a:latin typeface="Arial"/>
                <a:cs typeface="Arial"/>
              </a:rPr>
              <a:t>Busybox 1.27</a:t>
            </a:r>
            <a:endParaRPr sz="1200">
              <a:solidFill>
                <a:srgbClr val="000000"/>
              </a:solidFill>
              <a:latin typeface="Arial"/>
              <a:cs typeface="Arial"/>
            </a:endParaRPr>
          </a:p>
        </p:txBody>
      </p:sp>
      <p:sp>
        <p:nvSpPr>
          <p:cNvPr id="314" name="Google Shape;314;p26"/>
          <p:cNvSpPr txBox="1"/>
          <p:nvPr/>
        </p:nvSpPr>
        <p:spPr>
          <a:xfrm>
            <a:off x="7403967" y="3553300"/>
            <a:ext cx="1763200" cy="695600"/>
          </a:xfrm>
          <a:prstGeom prst="rect">
            <a:avLst/>
          </a:prstGeom>
          <a:noFill/>
          <a:ln>
            <a:noFill/>
          </a:ln>
        </p:spPr>
        <p:txBody>
          <a:bodyPr spcFirstLastPara="1" wrap="square" lIns="121900" tIns="121900" rIns="121900" bIns="121900" anchor="t" anchorCtr="0">
            <a:noAutofit/>
          </a:bodyPr>
          <a:lstStyle/>
          <a:p>
            <a:pPr defTabSz="1219170" hangingPunct="1">
              <a:lnSpc>
                <a:spcPct val="100000"/>
              </a:lnSpc>
              <a:buClr>
                <a:srgbClr val="000000"/>
              </a:buClr>
            </a:pPr>
            <a:r>
              <a:rPr lang="en-US" sz="1200" b="1">
                <a:solidFill>
                  <a:srgbClr val="000000"/>
                </a:solidFill>
                <a:latin typeface="Arial"/>
                <a:cs typeface="Arial"/>
              </a:rPr>
              <a:t>Apt install nginx: </a:t>
            </a:r>
            <a:br>
              <a:rPr lang="en-US" sz="1200" b="1">
                <a:solidFill>
                  <a:srgbClr val="000000"/>
                </a:solidFill>
                <a:latin typeface="Arial"/>
                <a:cs typeface="Arial"/>
              </a:rPr>
            </a:br>
            <a:r>
              <a:rPr lang="en-US" sz="1200">
                <a:solidFill>
                  <a:srgbClr val="000000"/>
                </a:solidFill>
                <a:latin typeface="Arial"/>
                <a:cs typeface="Arial"/>
              </a:rPr>
              <a:t>nginx: 1.12.2</a:t>
            </a:r>
            <a:endParaRPr sz="1200">
              <a:solidFill>
                <a:srgbClr val="000000"/>
              </a:solidFill>
              <a:latin typeface="Arial"/>
              <a:cs typeface="Arial"/>
            </a:endParaRPr>
          </a:p>
        </p:txBody>
      </p:sp>
      <p:sp>
        <p:nvSpPr>
          <p:cNvPr id="315" name="Google Shape;315;p26"/>
          <p:cNvSpPr txBox="1"/>
          <p:nvPr/>
        </p:nvSpPr>
        <p:spPr>
          <a:xfrm>
            <a:off x="7437900" y="4849817"/>
            <a:ext cx="2841600" cy="263200"/>
          </a:xfrm>
          <a:prstGeom prst="rect">
            <a:avLst/>
          </a:prstGeom>
          <a:noFill/>
          <a:ln>
            <a:noFill/>
          </a:ln>
        </p:spPr>
        <p:txBody>
          <a:bodyPr spcFirstLastPara="1" wrap="square" lIns="121900" tIns="121900" rIns="121900" bIns="121900" anchor="ctr" anchorCtr="0">
            <a:noAutofit/>
          </a:bodyPr>
          <a:lstStyle/>
          <a:p>
            <a:pPr defTabSz="1219170" hangingPunct="1">
              <a:lnSpc>
                <a:spcPct val="100000"/>
              </a:lnSpc>
              <a:buClr>
                <a:srgbClr val="000000"/>
              </a:buClr>
            </a:pPr>
            <a:r>
              <a:rPr lang="en-US" sz="1200" b="1">
                <a:solidFill>
                  <a:srgbClr val="000000"/>
                </a:solidFill>
                <a:latin typeface="Arial"/>
                <a:cs typeface="Arial"/>
              </a:rPr>
              <a:t>CMD ["nginx"]</a:t>
            </a:r>
            <a:endParaRPr sz="1200" b="1">
              <a:solidFill>
                <a:srgbClr val="000000"/>
              </a:solidFill>
              <a:latin typeface="Arial"/>
              <a:cs typeface="Arial"/>
            </a:endParaRPr>
          </a:p>
        </p:txBody>
      </p:sp>
      <p:sp>
        <p:nvSpPr>
          <p:cNvPr id="316" name="Google Shape;316;p26"/>
          <p:cNvSpPr/>
          <p:nvPr/>
        </p:nvSpPr>
        <p:spPr>
          <a:xfrm rot="1944738">
            <a:off x="9059913" y="3114705"/>
            <a:ext cx="955209" cy="277124"/>
          </a:xfrm>
          <a:prstGeom prst="rightArrow">
            <a:avLst>
              <a:gd name="adj1" fmla="val 50000"/>
              <a:gd name="adj2" fmla="val 50000"/>
            </a:avLst>
          </a:prstGeom>
          <a:solidFill>
            <a:schemeClr val="dk1"/>
          </a:solidFill>
          <a:ln w="9525"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defTabSz="1219170" hangingPunct="1">
              <a:lnSpc>
                <a:spcPct val="100000"/>
              </a:lnSpc>
              <a:buClr>
                <a:srgbClr val="000000"/>
              </a:buClr>
            </a:pPr>
            <a:endParaRPr sz="1867">
              <a:solidFill>
                <a:srgbClr val="000000"/>
              </a:solidFill>
              <a:latin typeface="Arial"/>
              <a:cs typeface="Arial"/>
            </a:endParaRPr>
          </a:p>
        </p:txBody>
      </p:sp>
      <p:sp>
        <p:nvSpPr>
          <p:cNvPr id="317" name="Google Shape;317;p26"/>
          <p:cNvSpPr/>
          <p:nvPr/>
        </p:nvSpPr>
        <p:spPr>
          <a:xfrm rot="1377">
            <a:off x="9038133" y="3675593"/>
            <a:ext cx="998800" cy="262800"/>
          </a:xfrm>
          <a:prstGeom prst="rightArrow">
            <a:avLst>
              <a:gd name="adj1" fmla="val 50000"/>
              <a:gd name="adj2" fmla="val 50000"/>
            </a:avLst>
          </a:prstGeom>
          <a:solidFill>
            <a:schemeClr val="dk1"/>
          </a:solidFill>
          <a:ln w="9525"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defTabSz="1219170" hangingPunct="1">
              <a:lnSpc>
                <a:spcPct val="100000"/>
              </a:lnSpc>
              <a:buClr>
                <a:srgbClr val="000000"/>
              </a:buClr>
            </a:pPr>
            <a:endParaRPr sz="1867">
              <a:solidFill>
                <a:srgbClr val="000000"/>
              </a:solidFill>
              <a:latin typeface="Arial"/>
              <a:cs typeface="Arial"/>
            </a:endParaRPr>
          </a:p>
        </p:txBody>
      </p:sp>
      <p:sp>
        <p:nvSpPr>
          <p:cNvPr id="318" name="Google Shape;318;p26"/>
          <p:cNvSpPr/>
          <p:nvPr/>
        </p:nvSpPr>
        <p:spPr>
          <a:xfrm rot="-1929625">
            <a:off x="9054337" y="4154173"/>
            <a:ext cx="955867" cy="276919"/>
          </a:xfrm>
          <a:prstGeom prst="rightArrow">
            <a:avLst>
              <a:gd name="adj1" fmla="val 50000"/>
              <a:gd name="adj2" fmla="val 50000"/>
            </a:avLst>
          </a:prstGeom>
          <a:solidFill>
            <a:schemeClr val="dk1"/>
          </a:solidFill>
          <a:ln w="9525"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defTabSz="1219170" hangingPunct="1">
              <a:lnSpc>
                <a:spcPct val="100000"/>
              </a:lnSpc>
              <a:buClr>
                <a:srgbClr val="000000"/>
              </a:buClr>
            </a:pPr>
            <a:endParaRPr sz="1867">
              <a:solidFill>
                <a:srgbClr val="000000"/>
              </a:solidFill>
              <a:latin typeface="Arial"/>
              <a:cs typeface="Arial"/>
            </a:endParaRPr>
          </a:p>
        </p:txBody>
      </p:sp>
      <p:sp>
        <p:nvSpPr>
          <p:cNvPr id="319" name="Google Shape;319;p26"/>
          <p:cNvSpPr txBox="1"/>
          <p:nvPr/>
        </p:nvSpPr>
        <p:spPr>
          <a:xfrm>
            <a:off x="10025467" y="4755733"/>
            <a:ext cx="1596000" cy="998800"/>
          </a:xfrm>
          <a:prstGeom prst="rect">
            <a:avLst/>
          </a:prstGeom>
          <a:noFill/>
          <a:ln>
            <a:noFill/>
          </a:ln>
        </p:spPr>
        <p:txBody>
          <a:bodyPr spcFirstLastPara="1" wrap="square" lIns="121900" tIns="121900" rIns="121900" bIns="121900" anchor="t" anchorCtr="0">
            <a:noAutofit/>
          </a:bodyPr>
          <a:lstStyle/>
          <a:p>
            <a:pPr algn="ctr" defTabSz="1219170" hangingPunct="1">
              <a:lnSpc>
                <a:spcPct val="100000"/>
              </a:lnSpc>
              <a:buClr>
                <a:srgbClr val="000000"/>
              </a:buClr>
            </a:pPr>
            <a:r>
              <a:rPr lang="en-US" sz="1467">
                <a:solidFill>
                  <a:srgbClr val="000000"/>
                </a:solidFill>
                <a:latin typeface="Arial"/>
                <a:cs typeface="Arial"/>
              </a:rPr>
              <a:t>The Inventory is then compared to a local CVE Database </a:t>
            </a:r>
            <a:endParaRPr sz="1467">
              <a:solidFill>
                <a:srgbClr val="000000"/>
              </a:solidFill>
              <a:latin typeface="Arial"/>
              <a:cs typeface="Arial"/>
            </a:endParaRPr>
          </a:p>
        </p:txBody>
      </p:sp>
      <p:pic>
        <p:nvPicPr>
          <p:cNvPr id="320" name="Google Shape;320;p26"/>
          <p:cNvPicPr preferRelativeResize="0"/>
          <p:nvPr/>
        </p:nvPicPr>
        <p:blipFill>
          <a:blip r:embed="rId4">
            <a:alphaModFix/>
          </a:blip>
          <a:stretch>
            <a:fillRect/>
          </a:stretch>
        </p:blipFill>
        <p:spPr>
          <a:xfrm>
            <a:off x="10324067" y="3307600"/>
            <a:ext cx="998800" cy="998800"/>
          </a:xfrm>
          <a:prstGeom prst="rect">
            <a:avLst/>
          </a:prstGeom>
          <a:noFill/>
          <a:ln>
            <a:noFill/>
          </a:ln>
        </p:spPr>
      </p:pic>
    </p:spTree>
    <p:extLst>
      <p:ext uri="{BB962C8B-B14F-4D97-AF65-F5344CB8AC3E}">
        <p14:creationId xmlns:p14="http://schemas.microsoft.com/office/powerpoint/2010/main" val="39397271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7"/>
          <p:cNvSpPr txBox="1">
            <a:spLocks noGrp="1"/>
          </p:cNvSpPr>
          <p:nvPr>
            <p:ph type="title"/>
          </p:nvPr>
        </p:nvSpPr>
        <p:spPr>
          <a:xfrm>
            <a:off x="303933" y="368259"/>
            <a:ext cx="11316400" cy="653600"/>
          </a:xfrm>
          <a:prstGeom prst="rect">
            <a:avLst/>
          </a:prstGeom>
        </p:spPr>
        <p:txBody>
          <a:bodyPr spcFirstLastPara="1" wrap="square" lIns="91433" tIns="91433" rIns="91433" bIns="91433" anchor="ctr" anchorCtr="0">
            <a:noAutofit/>
          </a:bodyPr>
          <a:lstStyle/>
          <a:p>
            <a:r>
              <a:rPr lang="en-US"/>
              <a:t>Embedded Scanning Engine</a:t>
            </a:r>
            <a:endParaRPr/>
          </a:p>
        </p:txBody>
      </p:sp>
      <p:sp>
        <p:nvSpPr>
          <p:cNvPr id="326" name="Google Shape;326;p27"/>
          <p:cNvSpPr txBox="1">
            <a:spLocks noGrp="1"/>
          </p:cNvSpPr>
          <p:nvPr>
            <p:ph type="subTitle" idx="2"/>
          </p:nvPr>
        </p:nvSpPr>
        <p:spPr>
          <a:xfrm>
            <a:off x="303933" y="818651"/>
            <a:ext cx="10975600" cy="497200"/>
          </a:xfrm>
          <a:prstGeom prst="rect">
            <a:avLst/>
          </a:prstGeom>
        </p:spPr>
        <p:txBody>
          <a:bodyPr spcFirstLastPara="1" wrap="square" lIns="121900" tIns="121900" rIns="121900" bIns="121900" anchor="t" anchorCtr="0">
            <a:noAutofit/>
          </a:bodyPr>
          <a:lstStyle/>
          <a:p>
            <a:r>
              <a:rPr lang="en-US"/>
              <a:t>Windows and Linux Images Scanned at a Binary Level</a:t>
            </a:r>
            <a:endParaRPr/>
          </a:p>
        </p:txBody>
      </p:sp>
      <p:sp>
        <p:nvSpPr>
          <p:cNvPr id="327" name="Google Shape;327;p27"/>
          <p:cNvSpPr txBox="1"/>
          <p:nvPr/>
        </p:nvSpPr>
        <p:spPr>
          <a:xfrm>
            <a:off x="277367" y="1164433"/>
            <a:ext cx="11023200" cy="861600"/>
          </a:xfrm>
          <a:prstGeom prst="rect">
            <a:avLst/>
          </a:prstGeom>
          <a:noFill/>
          <a:ln>
            <a:noFill/>
          </a:ln>
        </p:spPr>
        <p:txBody>
          <a:bodyPr spcFirstLastPara="1" wrap="square" lIns="121900" tIns="121900" rIns="121900" bIns="121900" anchor="ctr" anchorCtr="0">
            <a:noAutofit/>
          </a:bodyPr>
          <a:lstStyle/>
          <a:p>
            <a:pPr defTabSz="1219170" hangingPunct="1">
              <a:lnSpc>
                <a:spcPct val="100000"/>
              </a:lnSpc>
              <a:buClr>
                <a:srgbClr val="000000"/>
              </a:buClr>
            </a:pPr>
            <a:r>
              <a:rPr lang="en-US" sz="1467">
                <a:solidFill>
                  <a:srgbClr val="000000"/>
                </a:solidFill>
                <a:latin typeface="Arial"/>
                <a:cs typeface="Arial"/>
              </a:rPr>
              <a:t>Docker Trusted Registry can scan images in your repositories to verify that they are free from known security vulnerabilities or exposures, using Docker Security Scanning. The results of these scans are reported for each image tag.</a:t>
            </a:r>
            <a:endParaRPr sz="1467">
              <a:solidFill>
                <a:srgbClr val="000000"/>
              </a:solidFill>
              <a:latin typeface="Arial"/>
              <a:cs typeface="Arial"/>
            </a:endParaRPr>
          </a:p>
        </p:txBody>
      </p:sp>
      <p:pic>
        <p:nvPicPr>
          <p:cNvPr id="328" name="Google Shape;328;p27"/>
          <p:cNvPicPr preferRelativeResize="0"/>
          <p:nvPr/>
        </p:nvPicPr>
        <p:blipFill>
          <a:blip r:embed="rId3">
            <a:alphaModFix/>
          </a:blip>
          <a:stretch>
            <a:fillRect/>
          </a:stretch>
        </p:blipFill>
        <p:spPr>
          <a:xfrm>
            <a:off x="1618633" y="2216970"/>
            <a:ext cx="8954736" cy="4011065"/>
          </a:xfrm>
          <a:prstGeom prst="rect">
            <a:avLst/>
          </a:prstGeom>
          <a:noFill/>
          <a:ln w="9525" cap="flat" cmpd="sng">
            <a:solidFill>
              <a:srgbClr val="000000"/>
            </a:solidFill>
            <a:prstDash val="solid"/>
            <a:round/>
            <a:headEnd type="none" w="sm" len="sm"/>
            <a:tailEnd type="none" w="sm" len="sm"/>
          </a:ln>
        </p:spPr>
      </p:pic>
    </p:spTree>
    <p:extLst>
      <p:ext uri="{BB962C8B-B14F-4D97-AF65-F5344CB8AC3E}">
        <p14:creationId xmlns:p14="http://schemas.microsoft.com/office/powerpoint/2010/main" val="3345059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grpSp>
        <p:nvGrpSpPr>
          <p:cNvPr id="58" name="Shape 58"/>
          <p:cNvGrpSpPr/>
          <p:nvPr/>
        </p:nvGrpSpPr>
        <p:grpSpPr>
          <a:xfrm>
            <a:off x="11839" y="1305883"/>
            <a:ext cx="12191999" cy="2288790"/>
            <a:chOff x="0" y="1593711"/>
            <a:chExt cx="12191999" cy="1886150"/>
          </a:xfrm>
        </p:grpSpPr>
        <p:sp>
          <p:nvSpPr>
            <p:cNvPr id="59" name="Shape 59"/>
            <p:cNvSpPr/>
            <p:nvPr/>
          </p:nvSpPr>
          <p:spPr>
            <a:xfrm>
              <a:off x="0" y="1943122"/>
              <a:ext cx="5382490" cy="1200025"/>
            </a:xfrm>
            <a:prstGeom prst="rect">
              <a:avLst/>
            </a:prstGeom>
            <a:solidFill>
              <a:srgbClr val="005046"/>
            </a:solidFill>
            <a:ln>
              <a:noFill/>
            </a:ln>
          </p:spPr>
          <p:txBody>
            <a:bodyPr spcFirstLastPara="1" wrap="square" lIns="34275" tIns="34275" rIns="34275" bIns="34275" anchor="ctr" anchorCtr="0">
              <a:noAutofit/>
            </a:bodyPr>
            <a:lstStyle/>
            <a:p>
              <a:pPr marL="0" marR="0" lvl="0" indent="0" algn="l" rtl="0">
                <a:lnSpc>
                  <a:spcPct val="237500"/>
                </a:lnSpc>
                <a:spcBef>
                  <a:spcPts val="0"/>
                </a:spcBef>
                <a:spcAft>
                  <a:spcPts val="0"/>
                </a:spcAft>
                <a:buClr>
                  <a:srgbClr val="0095E5"/>
                </a:buClr>
                <a:buSzPts val="2400"/>
                <a:buFont typeface="Arial"/>
                <a:buNone/>
              </a:pPr>
              <a:endParaRPr sz="2400" b="0" i="0" u="none" strike="noStrike" cap="none">
                <a:solidFill>
                  <a:srgbClr val="0095E5"/>
                </a:solidFill>
                <a:latin typeface="Arial"/>
                <a:ea typeface="Arial"/>
                <a:cs typeface="Arial"/>
                <a:sym typeface="Arial"/>
              </a:endParaRPr>
            </a:p>
          </p:txBody>
        </p:sp>
        <p:sp>
          <p:nvSpPr>
            <p:cNvPr id="60" name="Shape 60"/>
            <p:cNvSpPr/>
            <p:nvPr/>
          </p:nvSpPr>
          <p:spPr>
            <a:xfrm rot="-5400000" flipH="1">
              <a:off x="4631365" y="2344837"/>
              <a:ext cx="1886149" cy="383898"/>
            </a:xfrm>
            <a:prstGeom prst="trapezoid">
              <a:avLst>
                <a:gd name="adj" fmla="val 112981"/>
              </a:avLst>
            </a:prstGeom>
            <a:solidFill>
              <a:srgbClr val="007869"/>
            </a:solidFill>
            <a:ln>
              <a:noFill/>
            </a:ln>
          </p:spPr>
          <p:txBody>
            <a:bodyPr spcFirstLastPara="1" wrap="square" lIns="34275" tIns="34275" rIns="34275" bIns="34275" anchor="ctr" anchorCtr="0">
              <a:noAutofit/>
            </a:bodyPr>
            <a:lstStyle/>
            <a:p>
              <a:pPr marL="0" marR="0" lvl="0" indent="0" algn="l" rtl="0">
                <a:lnSpc>
                  <a:spcPct val="237500"/>
                </a:lnSpc>
                <a:spcBef>
                  <a:spcPts val="0"/>
                </a:spcBef>
                <a:spcAft>
                  <a:spcPts val="0"/>
                </a:spcAft>
                <a:buClr>
                  <a:srgbClr val="0095E5"/>
                </a:buClr>
                <a:buSzPts val="2400"/>
                <a:buFont typeface="Arial"/>
                <a:buNone/>
              </a:pPr>
              <a:endParaRPr sz="2400" b="0" i="0" u="none" strike="noStrike" cap="none">
                <a:solidFill>
                  <a:srgbClr val="0095E5"/>
                </a:solidFill>
                <a:latin typeface="Arial"/>
                <a:ea typeface="Arial"/>
                <a:cs typeface="Arial"/>
                <a:sym typeface="Arial"/>
              </a:endParaRPr>
            </a:p>
          </p:txBody>
        </p:sp>
        <p:sp>
          <p:nvSpPr>
            <p:cNvPr id="61" name="Shape 61"/>
            <p:cNvSpPr/>
            <p:nvPr/>
          </p:nvSpPr>
          <p:spPr>
            <a:xfrm>
              <a:off x="5761756" y="1593711"/>
              <a:ext cx="6430243" cy="1886149"/>
            </a:xfrm>
            <a:prstGeom prst="rect">
              <a:avLst/>
            </a:prstGeom>
            <a:solidFill>
              <a:schemeClr val="accent3"/>
            </a:solidFill>
            <a:ln>
              <a:noFill/>
            </a:ln>
          </p:spPr>
          <p:txBody>
            <a:bodyPr spcFirstLastPara="1" wrap="square" lIns="34275" tIns="34275" rIns="34275" bIns="34275" anchor="ctr" anchorCtr="0">
              <a:noAutofit/>
            </a:bodyPr>
            <a:lstStyle/>
            <a:p>
              <a:pPr marL="0" marR="0" lvl="0" indent="0" algn="l" rtl="0">
                <a:lnSpc>
                  <a:spcPct val="237500"/>
                </a:lnSpc>
                <a:spcBef>
                  <a:spcPts val="0"/>
                </a:spcBef>
                <a:spcAft>
                  <a:spcPts val="0"/>
                </a:spcAft>
                <a:buClr>
                  <a:srgbClr val="0095E5"/>
                </a:buClr>
                <a:buSzPts val="2400"/>
                <a:buFont typeface="Arial"/>
                <a:buNone/>
              </a:pPr>
              <a:endParaRPr sz="2400" b="0" i="0" u="none" strike="noStrike" cap="none">
                <a:solidFill>
                  <a:srgbClr val="0095E5"/>
                </a:solidFill>
                <a:latin typeface="Arial"/>
                <a:ea typeface="Arial"/>
                <a:cs typeface="Arial"/>
                <a:sym typeface="Arial"/>
              </a:endParaRPr>
            </a:p>
          </p:txBody>
        </p:sp>
      </p:grpSp>
      <p:sp>
        <p:nvSpPr>
          <p:cNvPr id="62" name="Shape 62"/>
          <p:cNvSpPr txBox="1">
            <a:spLocks noGrp="1"/>
          </p:cNvSpPr>
          <p:nvPr>
            <p:ph type="title"/>
          </p:nvPr>
        </p:nvSpPr>
        <p:spPr>
          <a:xfrm>
            <a:off x="303939" y="368258"/>
            <a:ext cx="11316299" cy="65369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2F474F"/>
              </a:buClr>
              <a:buSzPts val="2400"/>
              <a:buFont typeface="Arial"/>
              <a:buNone/>
            </a:pPr>
            <a:r>
              <a:rPr lang="en-US" sz="2400" b="1" i="0" u="none" strike="noStrike" cap="none">
                <a:solidFill>
                  <a:srgbClr val="2F474F"/>
                </a:solidFill>
                <a:latin typeface="Arial"/>
                <a:ea typeface="Arial"/>
                <a:cs typeface="Arial"/>
                <a:sym typeface="Arial"/>
              </a:rPr>
              <a:t>Containers are the “Fastest Growing Cloud Enabling Technology”</a:t>
            </a:r>
            <a:endParaRPr/>
          </a:p>
        </p:txBody>
      </p:sp>
      <p:grpSp>
        <p:nvGrpSpPr>
          <p:cNvPr id="63" name="Shape 63"/>
          <p:cNvGrpSpPr/>
          <p:nvPr/>
        </p:nvGrpSpPr>
        <p:grpSpPr>
          <a:xfrm>
            <a:off x="-69026" y="2064327"/>
            <a:ext cx="6176865" cy="4733710"/>
            <a:chOff x="303937" y="1311032"/>
            <a:chExt cx="7176027" cy="5499429"/>
          </a:xfrm>
        </p:grpSpPr>
        <p:sp>
          <p:nvSpPr>
            <p:cNvPr id="64" name="Shape 64"/>
            <p:cNvSpPr/>
            <p:nvPr/>
          </p:nvSpPr>
          <p:spPr>
            <a:xfrm>
              <a:off x="1129145" y="1704109"/>
              <a:ext cx="5576455" cy="3927764"/>
            </a:xfrm>
            <a:prstGeom prst="rect">
              <a:avLst/>
            </a:prstGeom>
            <a:solidFill>
              <a:srgbClr val="161616"/>
            </a:solidFill>
            <a:ln>
              <a:noFill/>
            </a:ln>
          </p:spPr>
          <p:txBody>
            <a:bodyPr spcFirstLastPara="1" wrap="square" lIns="34275" tIns="34275" rIns="34275" bIns="34275" anchor="ctr" anchorCtr="0">
              <a:noAutofit/>
            </a:bodyPr>
            <a:lstStyle/>
            <a:p>
              <a:pPr marL="0" marR="0" lvl="0" indent="0" algn="l" rtl="0">
                <a:lnSpc>
                  <a:spcPct val="237500"/>
                </a:lnSpc>
                <a:spcBef>
                  <a:spcPts val="0"/>
                </a:spcBef>
                <a:spcAft>
                  <a:spcPts val="0"/>
                </a:spcAft>
                <a:buClr>
                  <a:srgbClr val="0095E5"/>
                </a:buClr>
                <a:buSzPts val="2400"/>
                <a:buFont typeface="Arial"/>
                <a:buNone/>
              </a:pPr>
              <a:endParaRPr sz="2400" b="0" i="0" u="none" strike="noStrike" cap="none">
                <a:solidFill>
                  <a:srgbClr val="0095E5"/>
                </a:solidFill>
                <a:latin typeface="Arial"/>
                <a:ea typeface="Arial"/>
                <a:cs typeface="Arial"/>
                <a:sym typeface="Arial"/>
              </a:endParaRPr>
            </a:p>
          </p:txBody>
        </p:sp>
        <p:pic>
          <p:nvPicPr>
            <p:cNvPr id="65" name="Shape 65"/>
            <p:cNvPicPr preferRelativeResize="0"/>
            <p:nvPr/>
          </p:nvPicPr>
          <p:blipFill rotWithShape="1">
            <a:blip r:embed="rId3">
              <a:alphaModFix/>
            </a:blip>
            <a:srcRect/>
            <a:stretch/>
          </p:blipFill>
          <p:spPr>
            <a:xfrm>
              <a:off x="303937" y="1311032"/>
              <a:ext cx="7176027" cy="5499429"/>
            </a:xfrm>
            <a:prstGeom prst="rect">
              <a:avLst/>
            </a:prstGeom>
            <a:noFill/>
            <a:ln>
              <a:noFill/>
            </a:ln>
          </p:spPr>
        </p:pic>
      </p:grpSp>
      <p:sp>
        <p:nvSpPr>
          <p:cNvPr id="66" name="Shape 66"/>
          <p:cNvSpPr/>
          <p:nvPr/>
        </p:nvSpPr>
        <p:spPr>
          <a:xfrm>
            <a:off x="6417972" y="1866006"/>
            <a:ext cx="5230092" cy="150810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400"/>
              <a:buFont typeface="Arial"/>
              <a:buNone/>
            </a:pPr>
            <a:r>
              <a:rPr lang="en-US" sz="2400" b="1" i="0" u="none" strike="noStrike" cap="none">
                <a:solidFill>
                  <a:srgbClr val="FFFFFF"/>
                </a:solidFill>
                <a:latin typeface="Arial"/>
                <a:ea typeface="Arial"/>
                <a:cs typeface="Arial"/>
                <a:sym typeface="Arial"/>
              </a:rPr>
              <a:t>By 2020, more than 50% of global organizations will be running containers in production.</a:t>
            </a:r>
            <a:endParaRPr/>
          </a:p>
          <a:p>
            <a:pPr marL="0" marR="0" lvl="0" indent="0" algn="r" rtl="0">
              <a:lnSpc>
                <a:spcPct val="100000"/>
              </a:lnSpc>
              <a:spcBef>
                <a:spcPts val="0"/>
              </a:spcBef>
              <a:spcAft>
                <a:spcPts val="0"/>
              </a:spcAft>
              <a:buClr>
                <a:srgbClr val="FFFFFF"/>
              </a:buClr>
              <a:buSzPts val="2000"/>
              <a:buFont typeface="Arial"/>
              <a:buNone/>
            </a:pPr>
            <a:r>
              <a:rPr lang="en-US" sz="2000" b="0" i="0" u="none" strike="noStrike" cap="none">
                <a:solidFill>
                  <a:srgbClr val="FFFFFF"/>
                </a:solidFill>
                <a:latin typeface="Arial"/>
                <a:ea typeface="Arial"/>
                <a:cs typeface="Arial"/>
                <a:sym typeface="Arial"/>
              </a:rPr>
              <a:t>-Gartner</a:t>
            </a:r>
            <a:endParaRPr/>
          </a:p>
        </p:txBody>
      </p:sp>
      <p:sp>
        <p:nvSpPr>
          <p:cNvPr id="67" name="Shape 67"/>
          <p:cNvSpPr/>
          <p:nvPr/>
        </p:nvSpPr>
        <p:spPr>
          <a:xfrm>
            <a:off x="6127497" y="1869855"/>
            <a:ext cx="290475" cy="222060"/>
          </a:xfrm>
          <a:custGeom>
            <a:avLst/>
            <a:gdLst/>
            <a:ahLst/>
            <a:cxnLst/>
            <a:rect l="0" t="0" r="0" b="0"/>
            <a:pathLst>
              <a:path w="189" h="147" extrusionOk="0">
                <a:moveTo>
                  <a:pt x="41" y="73"/>
                </a:moveTo>
                <a:cubicBezTo>
                  <a:pt x="44" y="73"/>
                  <a:pt x="44" y="73"/>
                  <a:pt x="44" y="73"/>
                </a:cubicBezTo>
                <a:cubicBezTo>
                  <a:pt x="54" y="73"/>
                  <a:pt x="62" y="77"/>
                  <a:pt x="69" y="84"/>
                </a:cubicBezTo>
                <a:cubicBezTo>
                  <a:pt x="77" y="91"/>
                  <a:pt x="81" y="100"/>
                  <a:pt x="81" y="111"/>
                </a:cubicBezTo>
                <a:cubicBezTo>
                  <a:pt x="81" y="121"/>
                  <a:pt x="77" y="130"/>
                  <a:pt x="69" y="137"/>
                </a:cubicBezTo>
                <a:cubicBezTo>
                  <a:pt x="62" y="144"/>
                  <a:pt x="53" y="147"/>
                  <a:pt x="42" y="147"/>
                </a:cubicBezTo>
                <a:cubicBezTo>
                  <a:pt x="30" y="147"/>
                  <a:pt x="20" y="142"/>
                  <a:pt x="12" y="133"/>
                </a:cubicBezTo>
                <a:cubicBezTo>
                  <a:pt x="4" y="123"/>
                  <a:pt x="0" y="109"/>
                  <a:pt x="0" y="92"/>
                </a:cubicBezTo>
                <a:cubicBezTo>
                  <a:pt x="0" y="75"/>
                  <a:pt x="3" y="60"/>
                  <a:pt x="10" y="46"/>
                </a:cubicBezTo>
                <a:cubicBezTo>
                  <a:pt x="17" y="32"/>
                  <a:pt x="26" y="20"/>
                  <a:pt x="36" y="12"/>
                </a:cubicBezTo>
                <a:cubicBezTo>
                  <a:pt x="46" y="4"/>
                  <a:pt x="55" y="0"/>
                  <a:pt x="63" y="0"/>
                </a:cubicBezTo>
                <a:cubicBezTo>
                  <a:pt x="68" y="0"/>
                  <a:pt x="72" y="1"/>
                  <a:pt x="75" y="4"/>
                </a:cubicBezTo>
                <a:cubicBezTo>
                  <a:pt x="78" y="7"/>
                  <a:pt x="80" y="11"/>
                  <a:pt x="80" y="16"/>
                </a:cubicBezTo>
                <a:cubicBezTo>
                  <a:pt x="80" y="24"/>
                  <a:pt x="76" y="29"/>
                  <a:pt x="70" y="32"/>
                </a:cubicBezTo>
                <a:cubicBezTo>
                  <a:pt x="61" y="37"/>
                  <a:pt x="54" y="43"/>
                  <a:pt x="49" y="49"/>
                </a:cubicBezTo>
                <a:cubicBezTo>
                  <a:pt x="44" y="56"/>
                  <a:pt x="41" y="64"/>
                  <a:pt x="41" y="73"/>
                </a:cubicBezTo>
                <a:close/>
                <a:moveTo>
                  <a:pt x="150" y="73"/>
                </a:moveTo>
                <a:cubicBezTo>
                  <a:pt x="153" y="73"/>
                  <a:pt x="153" y="73"/>
                  <a:pt x="153" y="73"/>
                </a:cubicBezTo>
                <a:cubicBezTo>
                  <a:pt x="162" y="73"/>
                  <a:pt x="170" y="77"/>
                  <a:pt x="178" y="84"/>
                </a:cubicBezTo>
                <a:cubicBezTo>
                  <a:pt x="185" y="91"/>
                  <a:pt x="189" y="100"/>
                  <a:pt x="189" y="111"/>
                </a:cubicBezTo>
                <a:cubicBezTo>
                  <a:pt x="189" y="121"/>
                  <a:pt x="185" y="130"/>
                  <a:pt x="178" y="137"/>
                </a:cubicBezTo>
                <a:cubicBezTo>
                  <a:pt x="170" y="144"/>
                  <a:pt x="161" y="147"/>
                  <a:pt x="150" y="147"/>
                </a:cubicBezTo>
                <a:cubicBezTo>
                  <a:pt x="138" y="147"/>
                  <a:pt x="128" y="143"/>
                  <a:pt x="120" y="133"/>
                </a:cubicBezTo>
                <a:cubicBezTo>
                  <a:pt x="112" y="123"/>
                  <a:pt x="108" y="109"/>
                  <a:pt x="108" y="92"/>
                </a:cubicBezTo>
                <a:cubicBezTo>
                  <a:pt x="108" y="79"/>
                  <a:pt x="110" y="67"/>
                  <a:pt x="114" y="56"/>
                </a:cubicBezTo>
                <a:cubicBezTo>
                  <a:pt x="118" y="45"/>
                  <a:pt x="124" y="35"/>
                  <a:pt x="130" y="27"/>
                </a:cubicBezTo>
                <a:cubicBezTo>
                  <a:pt x="137" y="18"/>
                  <a:pt x="144" y="12"/>
                  <a:pt x="151" y="7"/>
                </a:cubicBezTo>
                <a:cubicBezTo>
                  <a:pt x="159" y="2"/>
                  <a:pt x="165" y="0"/>
                  <a:pt x="171" y="0"/>
                </a:cubicBezTo>
                <a:cubicBezTo>
                  <a:pt x="177" y="0"/>
                  <a:pt x="181" y="1"/>
                  <a:pt x="184" y="4"/>
                </a:cubicBezTo>
                <a:cubicBezTo>
                  <a:pt x="187" y="7"/>
                  <a:pt x="188" y="11"/>
                  <a:pt x="188" y="16"/>
                </a:cubicBezTo>
                <a:cubicBezTo>
                  <a:pt x="188" y="24"/>
                  <a:pt x="185" y="29"/>
                  <a:pt x="178" y="32"/>
                </a:cubicBezTo>
                <a:cubicBezTo>
                  <a:pt x="169" y="38"/>
                  <a:pt x="163" y="43"/>
                  <a:pt x="158" y="49"/>
                </a:cubicBezTo>
                <a:cubicBezTo>
                  <a:pt x="153" y="55"/>
                  <a:pt x="151" y="63"/>
                  <a:pt x="150" y="7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237542"/>
              </a:lnSpc>
              <a:spcBef>
                <a:spcPts val="0"/>
              </a:spcBef>
              <a:spcAft>
                <a:spcPts val="0"/>
              </a:spcAft>
              <a:buClr>
                <a:srgbClr val="0095E5"/>
              </a:buClr>
              <a:buSzPts val="3199"/>
              <a:buFont typeface="Arial"/>
              <a:buNone/>
            </a:pPr>
            <a:endParaRPr sz="3199" b="0" i="0" u="none" strike="noStrike" cap="none">
              <a:solidFill>
                <a:srgbClr val="0095E5"/>
              </a:solidFill>
              <a:latin typeface="Arial"/>
              <a:ea typeface="Arial"/>
              <a:cs typeface="Arial"/>
              <a:sym typeface="Arial"/>
            </a:endParaRPr>
          </a:p>
        </p:txBody>
      </p:sp>
      <p:sp>
        <p:nvSpPr>
          <p:cNvPr id="68" name="Shape 68"/>
          <p:cNvSpPr/>
          <p:nvPr/>
        </p:nvSpPr>
        <p:spPr>
          <a:xfrm rot="10800000">
            <a:off x="10240799" y="2812084"/>
            <a:ext cx="290475" cy="222060"/>
          </a:xfrm>
          <a:custGeom>
            <a:avLst/>
            <a:gdLst/>
            <a:ahLst/>
            <a:cxnLst/>
            <a:rect l="0" t="0" r="0" b="0"/>
            <a:pathLst>
              <a:path w="189" h="147" extrusionOk="0">
                <a:moveTo>
                  <a:pt x="41" y="73"/>
                </a:moveTo>
                <a:cubicBezTo>
                  <a:pt x="44" y="73"/>
                  <a:pt x="44" y="73"/>
                  <a:pt x="44" y="73"/>
                </a:cubicBezTo>
                <a:cubicBezTo>
                  <a:pt x="54" y="73"/>
                  <a:pt x="62" y="77"/>
                  <a:pt x="69" y="84"/>
                </a:cubicBezTo>
                <a:cubicBezTo>
                  <a:pt x="77" y="91"/>
                  <a:pt x="81" y="100"/>
                  <a:pt x="81" y="111"/>
                </a:cubicBezTo>
                <a:cubicBezTo>
                  <a:pt x="81" y="121"/>
                  <a:pt x="77" y="130"/>
                  <a:pt x="69" y="137"/>
                </a:cubicBezTo>
                <a:cubicBezTo>
                  <a:pt x="62" y="144"/>
                  <a:pt x="53" y="147"/>
                  <a:pt x="42" y="147"/>
                </a:cubicBezTo>
                <a:cubicBezTo>
                  <a:pt x="30" y="147"/>
                  <a:pt x="20" y="142"/>
                  <a:pt x="12" y="133"/>
                </a:cubicBezTo>
                <a:cubicBezTo>
                  <a:pt x="4" y="123"/>
                  <a:pt x="0" y="109"/>
                  <a:pt x="0" y="92"/>
                </a:cubicBezTo>
                <a:cubicBezTo>
                  <a:pt x="0" y="75"/>
                  <a:pt x="3" y="60"/>
                  <a:pt x="10" y="46"/>
                </a:cubicBezTo>
                <a:cubicBezTo>
                  <a:pt x="17" y="32"/>
                  <a:pt x="26" y="20"/>
                  <a:pt x="36" y="12"/>
                </a:cubicBezTo>
                <a:cubicBezTo>
                  <a:pt x="46" y="4"/>
                  <a:pt x="55" y="0"/>
                  <a:pt x="63" y="0"/>
                </a:cubicBezTo>
                <a:cubicBezTo>
                  <a:pt x="68" y="0"/>
                  <a:pt x="72" y="1"/>
                  <a:pt x="75" y="4"/>
                </a:cubicBezTo>
                <a:cubicBezTo>
                  <a:pt x="78" y="7"/>
                  <a:pt x="80" y="11"/>
                  <a:pt x="80" y="16"/>
                </a:cubicBezTo>
                <a:cubicBezTo>
                  <a:pt x="80" y="24"/>
                  <a:pt x="76" y="29"/>
                  <a:pt x="70" y="32"/>
                </a:cubicBezTo>
                <a:cubicBezTo>
                  <a:pt x="61" y="37"/>
                  <a:pt x="54" y="43"/>
                  <a:pt x="49" y="49"/>
                </a:cubicBezTo>
                <a:cubicBezTo>
                  <a:pt x="44" y="56"/>
                  <a:pt x="41" y="64"/>
                  <a:pt x="41" y="73"/>
                </a:cubicBezTo>
                <a:close/>
                <a:moveTo>
                  <a:pt x="150" y="73"/>
                </a:moveTo>
                <a:cubicBezTo>
                  <a:pt x="153" y="73"/>
                  <a:pt x="153" y="73"/>
                  <a:pt x="153" y="73"/>
                </a:cubicBezTo>
                <a:cubicBezTo>
                  <a:pt x="162" y="73"/>
                  <a:pt x="170" y="77"/>
                  <a:pt x="178" y="84"/>
                </a:cubicBezTo>
                <a:cubicBezTo>
                  <a:pt x="185" y="91"/>
                  <a:pt x="189" y="100"/>
                  <a:pt x="189" y="111"/>
                </a:cubicBezTo>
                <a:cubicBezTo>
                  <a:pt x="189" y="121"/>
                  <a:pt x="185" y="130"/>
                  <a:pt x="178" y="137"/>
                </a:cubicBezTo>
                <a:cubicBezTo>
                  <a:pt x="170" y="144"/>
                  <a:pt x="161" y="147"/>
                  <a:pt x="150" y="147"/>
                </a:cubicBezTo>
                <a:cubicBezTo>
                  <a:pt x="138" y="147"/>
                  <a:pt x="128" y="143"/>
                  <a:pt x="120" y="133"/>
                </a:cubicBezTo>
                <a:cubicBezTo>
                  <a:pt x="112" y="123"/>
                  <a:pt x="108" y="109"/>
                  <a:pt x="108" y="92"/>
                </a:cubicBezTo>
                <a:cubicBezTo>
                  <a:pt x="108" y="79"/>
                  <a:pt x="110" y="67"/>
                  <a:pt x="114" y="56"/>
                </a:cubicBezTo>
                <a:cubicBezTo>
                  <a:pt x="118" y="45"/>
                  <a:pt x="124" y="35"/>
                  <a:pt x="130" y="27"/>
                </a:cubicBezTo>
                <a:cubicBezTo>
                  <a:pt x="137" y="18"/>
                  <a:pt x="144" y="12"/>
                  <a:pt x="151" y="7"/>
                </a:cubicBezTo>
                <a:cubicBezTo>
                  <a:pt x="159" y="2"/>
                  <a:pt x="165" y="0"/>
                  <a:pt x="171" y="0"/>
                </a:cubicBezTo>
                <a:cubicBezTo>
                  <a:pt x="177" y="0"/>
                  <a:pt x="181" y="1"/>
                  <a:pt x="184" y="4"/>
                </a:cubicBezTo>
                <a:cubicBezTo>
                  <a:pt x="187" y="7"/>
                  <a:pt x="188" y="11"/>
                  <a:pt x="188" y="16"/>
                </a:cubicBezTo>
                <a:cubicBezTo>
                  <a:pt x="188" y="24"/>
                  <a:pt x="185" y="29"/>
                  <a:pt x="178" y="32"/>
                </a:cubicBezTo>
                <a:cubicBezTo>
                  <a:pt x="169" y="38"/>
                  <a:pt x="163" y="43"/>
                  <a:pt x="158" y="49"/>
                </a:cubicBezTo>
                <a:cubicBezTo>
                  <a:pt x="153" y="55"/>
                  <a:pt x="151" y="63"/>
                  <a:pt x="150" y="7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237542"/>
              </a:lnSpc>
              <a:spcBef>
                <a:spcPts val="0"/>
              </a:spcBef>
              <a:spcAft>
                <a:spcPts val="0"/>
              </a:spcAft>
              <a:buClr>
                <a:srgbClr val="0095E5"/>
              </a:buClr>
              <a:buSzPts val="3199"/>
              <a:buFont typeface="Arial"/>
              <a:buNone/>
            </a:pPr>
            <a:endParaRPr sz="3199" b="0" i="0" u="none" strike="noStrike" cap="none">
              <a:solidFill>
                <a:srgbClr val="0095E5"/>
              </a:solidFill>
              <a:latin typeface="Arial"/>
              <a:ea typeface="Arial"/>
              <a:cs typeface="Arial"/>
              <a:sym typeface="Arial"/>
            </a:endParaRPr>
          </a:p>
        </p:txBody>
      </p:sp>
      <p:sp>
        <p:nvSpPr>
          <p:cNvPr id="69" name="Shape 69"/>
          <p:cNvSpPr txBox="1"/>
          <p:nvPr/>
        </p:nvSpPr>
        <p:spPr>
          <a:xfrm>
            <a:off x="110534" y="6667413"/>
            <a:ext cx="1301957" cy="192358"/>
          </a:xfrm>
          <a:prstGeom prst="rect">
            <a:avLst/>
          </a:prstGeom>
          <a:no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727272"/>
              </a:buClr>
              <a:buSzPts val="800"/>
              <a:buFont typeface="Arial"/>
              <a:buNone/>
            </a:pPr>
            <a:r>
              <a:rPr lang="en-US" sz="800" b="0" i="0" u="none" strike="noStrike" cap="none">
                <a:solidFill>
                  <a:srgbClr val="727272"/>
                </a:solidFill>
                <a:latin typeface="Arial"/>
                <a:ea typeface="Arial"/>
                <a:cs typeface="Arial"/>
                <a:sym typeface="Arial"/>
              </a:rPr>
              <a:t>Title source: 451 Research</a:t>
            </a:r>
            <a:endParaRPr/>
          </a:p>
        </p:txBody>
      </p:sp>
      <p:pic>
        <p:nvPicPr>
          <p:cNvPr id="70" name="Shape 70" descr="pasted-image.tiff"/>
          <p:cNvPicPr preferRelativeResize="0"/>
          <p:nvPr/>
        </p:nvPicPr>
        <p:blipFill rotWithShape="1">
          <a:blip r:embed="rId4">
            <a:alphaModFix/>
          </a:blip>
          <a:srcRect/>
          <a:stretch/>
        </p:blipFill>
        <p:spPr>
          <a:xfrm>
            <a:off x="2097198" y="2588983"/>
            <a:ext cx="1508515" cy="250286"/>
          </a:xfrm>
          <a:prstGeom prst="rect">
            <a:avLst/>
          </a:prstGeom>
          <a:noFill/>
          <a:ln>
            <a:noFill/>
          </a:ln>
        </p:spPr>
      </p:pic>
      <p:pic>
        <p:nvPicPr>
          <p:cNvPr id="71" name="Shape 71"/>
          <p:cNvPicPr preferRelativeResize="0"/>
          <p:nvPr/>
        </p:nvPicPr>
        <p:blipFill rotWithShape="1">
          <a:blip r:embed="rId5">
            <a:alphaModFix/>
          </a:blip>
          <a:srcRect/>
          <a:stretch/>
        </p:blipFill>
        <p:spPr>
          <a:xfrm>
            <a:off x="621949" y="2437007"/>
            <a:ext cx="4798616" cy="3207974"/>
          </a:xfrm>
          <a:prstGeom prst="rect">
            <a:avLst/>
          </a:prstGeom>
          <a:noFill/>
          <a:ln>
            <a:noFill/>
          </a:ln>
        </p:spPr>
      </p:pic>
      <p:grpSp>
        <p:nvGrpSpPr>
          <p:cNvPr id="72" name="Shape 72"/>
          <p:cNvGrpSpPr/>
          <p:nvPr/>
        </p:nvGrpSpPr>
        <p:grpSpPr>
          <a:xfrm>
            <a:off x="4769743" y="3122807"/>
            <a:ext cx="4883727" cy="2522174"/>
            <a:chOff x="5830611" y="2633128"/>
            <a:chExt cx="4883727" cy="2522174"/>
          </a:xfrm>
        </p:grpSpPr>
        <p:grpSp>
          <p:nvGrpSpPr>
            <p:cNvPr id="73" name="Shape 73"/>
            <p:cNvGrpSpPr/>
            <p:nvPr/>
          </p:nvGrpSpPr>
          <p:grpSpPr>
            <a:xfrm>
              <a:off x="6456218" y="2897228"/>
              <a:ext cx="3823855" cy="1993973"/>
              <a:chOff x="6456218" y="2897228"/>
              <a:chExt cx="3823855" cy="1993973"/>
            </a:xfrm>
          </p:grpSpPr>
          <p:sp>
            <p:nvSpPr>
              <p:cNvPr id="74" name="Shape 74"/>
              <p:cNvSpPr/>
              <p:nvPr/>
            </p:nvSpPr>
            <p:spPr>
              <a:xfrm>
                <a:off x="6456218" y="2897228"/>
                <a:ext cx="3823855" cy="1993973"/>
              </a:xfrm>
              <a:prstGeom prst="rect">
                <a:avLst/>
              </a:prstGeom>
              <a:solidFill>
                <a:srgbClr val="FFFFFF"/>
              </a:solidFill>
              <a:ln>
                <a:noFill/>
              </a:ln>
            </p:spPr>
            <p:txBody>
              <a:bodyPr spcFirstLastPara="1" wrap="square" lIns="34275" tIns="34275" rIns="34275" bIns="34275" anchor="ctr" anchorCtr="0">
                <a:noAutofit/>
              </a:bodyPr>
              <a:lstStyle/>
              <a:p>
                <a:pPr marL="0" marR="0" lvl="0" indent="0" algn="l" rtl="0">
                  <a:lnSpc>
                    <a:spcPct val="237500"/>
                  </a:lnSpc>
                  <a:spcBef>
                    <a:spcPts val="0"/>
                  </a:spcBef>
                  <a:spcAft>
                    <a:spcPts val="0"/>
                  </a:spcAft>
                  <a:buClr>
                    <a:srgbClr val="0095E5"/>
                  </a:buClr>
                  <a:buSzPts val="2400"/>
                  <a:buFont typeface="Arial"/>
                  <a:buNone/>
                </a:pPr>
                <a:endParaRPr sz="2400" b="0" i="0" u="none" strike="noStrike" cap="none">
                  <a:solidFill>
                    <a:srgbClr val="0095E5"/>
                  </a:solidFill>
                  <a:latin typeface="Arial"/>
                  <a:ea typeface="Arial"/>
                  <a:cs typeface="Arial"/>
                  <a:sym typeface="Arial"/>
                </a:endParaRPr>
              </a:p>
            </p:txBody>
          </p:sp>
          <p:pic>
            <p:nvPicPr>
              <p:cNvPr id="75" name="Shape 75"/>
              <p:cNvPicPr preferRelativeResize="0"/>
              <p:nvPr/>
            </p:nvPicPr>
            <p:blipFill rotWithShape="1">
              <a:blip r:embed="rId6">
                <a:alphaModFix/>
              </a:blip>
              <a:srcRect/>
              <a:stretch/>
            </p:blipFill>
            <p:spPr>
              <a:xfrm>
                <a:off x="6575741" y="2897228"/>
                <a:ext cx="3393469" cy="1993973"/>
              </a:xfrm>
              <a:prstGeom prst="rect">
                <a:avLst/>
              </a:prstGeom>
              <a:noFill/>
              <a:ln>
                <a:noFill/>
              </a:ln>
            </p:spPr>
          </p:pic>
        </p:grpSp>
        <p:pic>
          <p:nvPicPr>
            <p:cNvPr id="76" name="Shape 76"/>
            <p:cNvPicPr preferRelativeResize="0"/>
            <p:nvPr/>
          </p:nvPicPr>
          <p:blipFill rotWithShape="1">
            <a:blip r:embed="rId7">
              <a:alphaModFix/>
            </a:blip>
            <a:srcRect/>
            <a:stretch/>
          </p:blipFill>
          <p:spPr>
            <a:xfrm rot="5400000">
              <a:off x="7011388" y="1452351"/>
              <a:ext cx="2522174" cy="4883727"/>
            </a:xfrm>
            <a:prstGeom prst="rect">
              <a:avLst/>
            </a:prstGeom>
            <a:noFill/>
            <a:ln>
              <a:noFill/>
            </a:ln>
          </p:spPr>
        </p:pic>
      </p:grpSp>
    </p:spTree>
    <p:extLst>
      <p:ext uri="{BB962C8B-B14F-4D97-AF65-F5344CB8AC3E}">
        <p14:creationId xmlns:p14="http://schemas.microsoft.com/office/powerpoint/2010/main" val="3204679159"/>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8"/>
          <p:cNvSpPr txBox="1">
            <a:spLocks noGrp="1"/>
          </p:cNvSpPr>
          <p:nvPr>
            <p:ph type="title"/>
          </p:nvPr>
        </p:nvSpPr>
        <p:spPr>
          <a:xfrm>
            <a:off x="303933" y="368259"/>
            <a:ext cx="11316400" cy="653600"/>
          </a:xfrm>
          <a:prstGeom prst="rect">
            <a:avLst/>
          </a:prstGeom>
        </p:spPr>
        <p:txBody>
          <a:bodyPr spcFirstLastPara="1" wrap="square" lIns="91433" tIns="91433" rIns="91433" bIns="91433" anchor="ctr" anchorCtr="0">
            <a:noAutofit/>
          </a:bodyPr>
          <a:lstStyle/>
          <a:p>
            <a:r>
              <a:rPr lang="en-US"/>
              <a:t>Docker Content Trust</a:t>
            </a:r>
            <a:endParaRPr/>
          </a:p>
        </p:txBody>
      </p:sp>
      <p:sp>
        <p:nvSpPr>
          <p:cNvPr id="334" name="Google Shape;334;p28"/>
          <p:cNvSpPr txBox="1">
            <a:spLocks noGrp="1"/>
          </p:cNvSpPr>
          <p:nvPr>
            <p:ph type="body" idx="1"/>
          </p:nvPr>
        </p:nvSpPr>
        <p:spPr>
          <a:xfrm>
            <a:off x="5970333" y="2160333"/>
            <a:ext cx="5650000" cy="4404000"/>
          </a:xfrm>
          <a:prstGeom prst="rect">
            <a:avLst/>
          </a:prstGeom>
        </p:spPr>
        <p:txBody>
          <a:bodyPr spcFirstLastPara="1" wrap="square" lIns="91433" tIns="91433" rIns="91433" bIns="91433" anchor="t" anchorCtr="0">
            <a:noAutofit/>
          </a:bodyPr>
          <a:lstStyle/>
          <a:p>
            <a:r>
              <a:rPr lang="en-US"/>
              <a:t>Define Image Signing Policies within your Docker EE Cluster’s, that enforce only approved content can run. </a:t>
            </a:r>
            <a:endParaRPr/>
          </a:p>
          <a:p>
            <a:r>
              <a:rPr lang="en-US"/>
              <a:t>DTR will store all signed docker images and metadata, including signing keys and expiration dates.</a:t>
            </a:r>
            <a:endParaRPr/>
          </a:p>
          <a:p>
            <a:r>
              <a:rPr lang="en-US"/>
              <a:t>Backend by the CNCF project Notary, a golang implementation of The Update Framework (TUF). </a:t>
            </a:r>
            <a:endParaRPr/>
          </a:p>
        </p:txBody>
      </p:sp>
      <p:sp>
        <p:nvSpPr>
          <p:cNvPr id="335" name="Google Shape;335;p28"/>
          <p:cNvSpPr txBox="1">
            <a:spLocks noGrp="1"/>
          </p:cNvSpPr>
          <p:nvPr>
            <p:ph type="subTitle" idx="2"/>
          </p:nvPr>
        </p:nvSpPr>
        <p:spPr>
          <a:xfrm>
            <a:off x="303933" y="818651"/>
            <a:ext cx="10975600" cy="497200"/>
          </a:xfrm>
          <a:prstGeom prst="rect">
            <a:avLst/>
          </a:prstGeom>
        </p:spPr>
        <p:txBody>
          <a:bodyPr spcFirstLastPara="1" wrap="square" lIns="121900" tIns="121900" rIns="121900" bIns="121900" anchor="t" anchorCtr="0">
            <a:noAutofit/>
          </a:bodyPr>
          <a:lstStyle/>
          <a:p>
            <a:r>
              <a:rPr lang="en-US"/>
              <a:t>Ensure Image Integrity with Image Signing</a:t>
            </a:r>
            <a:endParaRPr/>
          </a:p>
        </p:txBody>
      </p:sp>
      <p:sp>
        <p:nvSpPr>
          <p:cNvPr id="336" name="Google Shape;336;p28"/>
          <p:cNvSpPr txBox="1"/>
          <p:nvPr/>
        </p:nvSpPr>
        <p:spPr>
          <a:xfrm>
            <a:off x="303933" y="1220367"/>
            <a:ext cx="10851200" cy="653600"/>
          </a:xfrm>
          <a:prstGeom prst="rect">
            <a:avLst/>
          </a:prstGeom>
          <a:noFill/>
          <a:ln>
            <a:noFill/>
          </a:ln>
        </p:spPr>
        <p:txBody>
          <a:bodyPr spcFirstLastPara="1" wrap="square" lIns="121900" tIns="121900" rIns="121900" bIns="121900" anchor="ctr" anchorCtr="0">
            <a:noAutofit/>
          </a:bodyPr>
          <a:lstStyle/>
          <a:p>
            <a:pPr defTabSz="1219170" hangingPunct="1">
              <a:lnSpc>
                <a:spcPct val="100000"/>
              </a:lnSpc>
              <a:buClr>
                <a:srgbClr val="000000"/>
              </a:buClr>
            </a:pPr>
            <a:r>
              <a:rPr lang="en-US" sz="1467">
                <a:solidFill>
                  <a:srgbClr val="33444C"/>
                </a:solidFill>
                <a:highlight>
                  <a:srgbClr val="FFFFFF"/>
                </a:highlight>
                <a:latin typeface="Arial"/>
                <a:cs typeface="Arial"/>
              </a:rPr>
              <a:t>You can configure the Docker CLI client to sign the images you push to DTR. This allows whoever pulls your image to validate if they are getting the image you created, or a forged one.</a:t>
            </a:r>
            <a:endParaRPr sz="1467">
              <a:solidFill>
                <a:srgbClr val="000000"/>
              </a:solidFill>
              <a:latin typeface="Arial"/>
              <a:cs typeface="Arial"/>
            </a:endParaRPr>
          </a:p>
        </p:txBody>
      </p:sp>
      <p:sp>
        <p:nvSpPr>
          <p:cNvPr id="337" name="Google Shape;337;p28"/>
          <p:cNvSpPr txBox="1"/>
          <p:nvPr/>
        </p:nvSpPr>
        <p:spPr>
          <a:xfrm>
            <a:off x="501400" y="4605300"/>
            <a:ext cx="4888800" cy="975600"/>
          </a:xfrm>
          <a:prstGeom prst="rect">
            <a:avLst/>
          </a:prstGeom>
          <a:noFill/>
          <a:ln>
            <a:noFill/>
          </a:ln>
        </p:spPr>
        <p:txBody>
          <a:bodyPr spcFirstLastPara="1" wrap="square" lIns="121900" tIns="121900" rIns="121900" bIns="121900" anchor="t" anchorCtr="0">
            <a:noAutofit/>
          </a:bodyPr>
          <a:lstStyle/>
          <a:p>
            <a:pPr defTabSz="1219170" hangingPunct="1">
              <a:lnSpc>
                <a:spcPct val="150000"/>
              </a:lnSpc>
              <a:buClr>
                <a:srgbClr val="000000"/>
              </a:buClr>
            </a:pPr>
            <a:r>
              <a:rPr lang="en-US" sz="1600" b="1">
                <a:solidFill>
                  <a:srgbClr val="000000"/>
                </a:solidFill>
                <a:latin typeface="Arial"/>
                <a:cs typeface="Arial"/>
              </a:rPr>
              <a:t>$ docker run nginx:latest</a:t>
            </a:r>
            <a:br>
              <a:rPr lang="en-US" sz="1600" b="1">
                <a:solidFill>
                  <a:srgbClr val="000000"/>
                </a:solidFill>
                <a:latin typeface="Arial"/>
                <a:cs typeface="Arial"/>
              </a:rPr>
            </a:br>
            <a:r>
              <a:rPr lang="en-US" sz="1200">
                <a:solidFill>
                  <a:srgbClr val="000000"/>
                </a:solidFill>
                <a:latin typeface="Arial"/>
                <a:cs typeface="Arial"/>
              </a:rPr>
              <a:t>docker: Error response from daemon:</a:t>
            </a:r>
            <a:r>
              <a:rPr lang="en-US" sz="1600">
                <a:latin typeface="Arial"/>
                <a:cs typeface="Arial"/>
              </a:rPr>
              <a:t> </a:t>
            </a:r>
            <a:r>
              <a:rPr lang="en-US" sz="1600" u="sng">
                <a:latin typeface="Arial"/>
                <a:cs typeface="Arial"/>
              </a:rPr>
              <a:t>image did not meet required signing policy.</a:t>
            </a:r>
            <a:endParaRPr sz="1600" u="sng">
              <a:latin typeface="Arial"/>
              <a:cs typeface="Arial"/>
            </a:endParaRPr>
          </a:p>
        </p:txBody>
      </p:sp>
      <p:sp>
        <p:nvSpPr>
          <p:cNvPr id="338" name="Google Shape;338;p28"/>
          <p:cNvSpPr txBox="1"/>
          <p:nvPr/>
        </p:nvSpPr>
        <p:spPr>
          <a:xfrm>
            <a:off x="501400" y="2506833"/>
            <a:ext cx="5079600" cy="1567200"/>
          </a:xfrm>
          <a:prstGeom prst="rect">
            <a:avLst/>
          </a:prstGeom>
          <a:noFill/>
          <a:ln>
            <a:noFill/>
          </a:ln>
        </p:spPr>
        <p:txBody>
          <a:bodyPr spcFirstLastPara="1" wrap="square" lIns="121900" tIns="121900" rIns="121900" bIns="121900" anchor="t" anchorCtr="0">
            <a:noAutofit/>
          </a:bodyPr>
          <a:lstStyle/>
          <a:p>
            <a:pPr defTabSz="1219170" hangingPunct="1">
              <a:lnSpc>
                <a:spcPct val="150000"/>
              </a:lnSpc>
              <a:buClr>
                <a:srgbClr val="000000"/>
              </a:buClr>
            </a:pPr>
            <a:r>
              <a:rPr lang="en-US" sz="1600" b="1">
                <a:solidFill>
                  <a:srgbClr val="000000"/>
                </a:solidFill>
                <a:latin typeface="Arial"/>
                <a:cs typeface="Arial"/>
              </a:rPr>
              <a:t>$ kubectl create -f exampleapp.yaml </a:t>
            </a:r>
            <a:endParaRPr sz="1600" b="1">
              <a:solidFill>
                <a:srgbClr val="000000"/>
              </a:solidFill>
              <a:latin typeface="Arial"/>
              <a:cs typeface="Arial"/>
            </a:endParaRPr>
          </a:p>
          <a:p>
            <a:pPr defTabSz="1219170" hangingPunct="1">
              <a:lnSpc>
                <a:spcPct val="150000"/>
              </a:lnSpc>
              <a:buClr>
                <a:srgbClr val="000000"/>
              </a:buClr>
            </a:pPr>
            <a:r>
              <a:rPr lang="en-US" sz="1200">
                <a:solidFill>
                  <a:srgbClr val="000000"/>
                </a:solidFill>
                <a:latin typeface="Arial"/>
                <a:cs typeface="Arial"/>
              </a:rPr>
              <a:t>Error from server (Forbidden): error when creating "exampleapp.yaml": pods "nginx" is forbidden:</a:t>
            </a:r>
            <a:r>
              <a:rPr lang="en-US" sz="1600">
                <a:solidFill>
                  <a:srgbClr val="000000"/>
                </a:solidFill>
                <a:latin typeface="Arial"/>
                <a:cs typeface="Arial"/>
              </a:rPr>
              <a:t> </a:t>
            </a:r>
            <a:r>
              <a:rPr lang="en-US" sz="1600" u="sng">
                <a:latin typeface="Arial"/>
                <a:cs typeface="Arial"/>
              </a:rPr>
              <a:t>o</a:t>
            </a:r>
            <a:r>
              <a:rPr lang="en-US" sz="1600" i="1" u="sng">
                <a:latin typeface="Arial"/>
                <a:cs typeface="Arial"/>
              </a:rPr>
              <a:t>ne or more container images do not meet the required signing policy</a:t>
            </a:r>
            <a:r>
              <a:rPr lang="en-US" sz="1600">
                <a:solidFill>
                  <a:srgbClr val="000000"/>
                </a:solidFill>
                <a:latin typeface="Arial"/>
                <a:cs typeface="Arial"/>
              </a:rPr>
              <a:t>: </a:t>
            </a:r>
            <a:r>
              <a:rPr lang="en-US" sz="1200">
                <a:solidFill>
                  <a:srgbClr val="000000"/>
                </a:solidFill>
                <a:latin typeface="Arial"/>
                <a:cs typeface="Arial"/>
              </a:rPr>
              <a:t>[nginx: image did not meet required signing policy]</a:t>
            </a:r>
            <a:endParaRPr sz="1200" b="1">
              <a:solidFill>
                <a:srgbClr val="000000"/>
              </a:solidFill>
              <a:latin typeface="Arial"/>
              <a:cs typeface="Arial"/>
            </a:endParaRPr>
          </a:p>
        </p:txBody>
      </p:sp>
      <p:cxnSp>
        <p:nvCxnSpPr>
          <p:cNvPr id="339" name="Google Shape;339;p28"/>
          <p:cNvCxnSpPr/>
          <p:nvPr/>
        </p:nvCxnSpPr>
        <p:spPr>
          <a:xfrm>
            <a:off x="5724567" y="2111933"/>
            <a:ext cx="0" cy="4371200"/>
          </a:xfrm>
          <a:prstGeom prst="straightConnector1">
            <a:avLst/>
          </a:prstGeom>
          <a:noFill/>
          <a:ln w="19050" cap="flat" cmpd="sng">
            <a:solidFill>
              <a:schemeClr val="dk2"/>
            </a:solidFill>
            <a:prstDash val="dot"/>
            <a:round/>
            <a:headEnd type="none" w="med" len="med"/>
            <a:tailEnd type="none" w="med" len="med"/>
          </a:ln>
        </p:spPr>
      </p:cxnSp>
      <p:pic>
        <p:nvPicPr>
          <p:cNvPr id="340" name="Google Shape;340;p28"/>
          <p:cNvPicPr preferRelativeResize="0"/>
          <p:nvPr/>
        </p:nvPicPr>
        <p:blipFill>
          <a:blip r:embed="rId3">
            <a:alphaModFix/>
          </a:blip>
          <a:stretch>
            <a:fillRect/>
          </a:stretch>
        </p:blipFill>
        <p:spPr>
          <a:xfrm>
            <a:off x="8836034" y="5889818"/>
            <a:ext cx="1206500" cy="317500"/>
          </a:xfrm>
          <a:prstGeom prst="rect">
            <a:avLst/>
          </a:prstGeom>
          <a:noFill/>
          <a:ln>
            <a:noFill/>
          </a:ln>
        </p:spPr>
      </p:pic>
      <p:pic>
        <p:nvPicPr>
          <p:cNvPr id="341" name="Google Shape;341;p28"/>
          <p:cNvPicPr preferRelativeResize="0"/>
          <p:nvPr/>
        </p:nvPicPr>
        <p:blipFill>
          <a:blip r:embed="rId4">
            <a:alphaModFix/>
          </a:blip>
          <a:stretch>
            <a:fillRect/>
          </a:stretch>
        </p:blipFill>
        <p:spPr>
          <a:xfrm>
            <a:off x="10200033" y="5721767"/>
            <a:ext cx="653600" cy="653600"/>
          </a:xfrm>
          <a:prstGeom prst="rect">
            <a:avLst/>
          </a:prstGeom>
          <a:noFill/>
          <a:ln>
            <a:noFill/>
          </a:ln>
        </p:spPr>
      </p:pic>
    </p:spTree>
    <p:extLst>
      <p:ext uri="{BB962C8B-B14F-4D97-AF65-F5344CB8AC3E}">
        <p14:creationId xmlns:p14="http://schemas.microsoft.com/office/powerpoint/2010/main" val="3495311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29"/>
          <p:cNvSpPr txBox="1">
            <a:spLocks noGrp="1"/>
          </p:cNvSpPr>
          <p:nvPr>
            <p:ph type="title"/>
          </p:nvPr>
        </p:nvSpPr>
        <p:spPr>
          <a:xfrm>
            <a:off x="303933" y="368259"/>
            <a:ext cx="11316400" cy="653600"/>
          </a:xfrm>
          <a:prstGeom prst="rect">
            <a:avLst/>
          </a:prstGeom>
        </p:spPr>
        <p:txBody>
          <a:bodyPr spcFirstLastPara="1" wrap="square" lIns="91433" tIns="91433" rIns="91433" bIns="91433" anchor="ctr" anchorCtr="0">
            <a:noAutofit/>
          </a:bodyPr>
          <a:lstStyle/>
          <a:p>
            <a:r>
              <a:rPr lang="en-US"/>
              <a:t>Docker Content Trust</a:t>
            </a:r>
            <a:endParaRPr/>
          </a:p>
        </p:txBody>
      </p:sp>
      <p:sp>
        <p:nvSpPr>
          <p:cNvPr id="347" name="Google Shape;347;p29"/>
          <p:cNvSpPr txBox="1">
            <a:spLocks noGrp="1"/>
          </p:cNvSpPr>
          <p:nvPr>
            <p:ph type="subTitle" idx="2"/>
          </p:nvPr>
        </p:nvSpPr>
        <p:spPr>
          <a:xfrm>
            <a:off x="303933" y="818651"/>
            <a:ext cx="10975600" cy="497200"/>
          </a:xfrm>
          <a:prstGeom prst="rect">
            <a:avLst/>
          </a:prstGeom>
        </p:spPr>
        <p:txBody>
          <a:bodyPr spcFirstLastPara="1" wrap="square" lIns="121900" tIns="121900" rIns="121900" bIns="121900" anchor="t" anchorCtr="0">
            <a:noAutofit/>
          </a:bodyPr>
          <a:lstStyle/>
          <a:p>
            <a:r>
              <a:rPr lang="en-US"/>
              <a:t>Ensure Image Integrity with Image Signing</a:t>
            </a:r>
            <a:endParaRPr/>
          </a:p>
        </p:txBody>
      </p:sp>
      <p:sp>
        <p:nvSpPr>
          <p:cNvPr id="348" name="Google Shape;348;p29"/>
          <p:cNvSpPr txBox="1"/>
          <p:nvPr/>
        </p:nvSpPr>
        <p:spPr>
          <a:xfrm>
            <a:off x="303933" y="1220367"/>
            <a:ext cx="10851200" cy="653600"/>
          </a:xfrm>
          <a:prstGeom prst="rect">
            <a:avLst/>
          </a:prstGeom>
          <a:noFill/>
          <a:ln>
            <a:noFill/>
          </a:ln>
        </p:spPr>
        <p:txBody>
          <a:bodyPr spcFirstLastPara="1" wrap="square" lIns="121900" tIns="121900" rIns="121900" bIns="121900" anchor="ctr" anchorCtr="0">
            <a:noAutofit/>
          </a:bodyPr>
          <a:lstStyle/>
          <a:p>
            <a:pPr defTabSz="1219170" hangingPunct="1">
              <a:lnSpc>
                <a:spcPct val="100000"/>
              </a:lnSpc>
              <a:buClr>
                <a:srgbClr val="000000"/>
              </a:buClr>
            </a:pPr>
            <a:r>
              <a:rPr lang="en-US" sz="1467">
                <a:solidFill>
                  <a:srgbClr val="33444C"/>
                </a:solidFill>
                <a:highlight>
                  <a:srgbClr val="FFFFFF"/>
                </a:highlight>
                <a:latin typeface="Arial"/>
                <a:cs typeface="Arial"/>
              </a:rPr>
              <a:t>You can configure the Docker CLI client to sign the images you push to DTR. This allows whoever pulls your image to validate if they are getting the image you created, or a forged one.</a:t>
            </a:r>
            <a:endParaRPr sz="1467">
              <a:solidFill>
                <a:srgbClr val="000000"/>
              </a:solidFill>
              <a:latin typeface="Arial"/>
              <a:cs typeface="Arial"/>
            </a:endParaRPr>
          </a:p>
        </p:txBody>
      </p:sp>
      <p:grpSp>
        <p:nvGrpSpPr>
          <p:cNvPr id="349" name="Google Shape;349;p29"/>
          <p:cNvGrpSpPr/>
          <p:nvPr/>
        </p:nvGrpSpPr>
        <p:grpSpPr>
          <a:xfrm>
            <a:off x="332784" y="2696401"/>
            <a:ext cx="2070400" cy="1808033"/>
            <a:chOff x="249588" y="1184100"/>
            <a:chExt cx="1552800" cy="1356025"/>
          </a:xfrm>
        </p:grpSpPr>
        <p:sp>
          <p:nvSpPr>
            <p:cNvPr id="350" name="Google Shape;350;p29"/>
            <p:cNvSpPr txBox="1"/>
            <p:nvPr/>
          </p:nvSpPr>
          <p:spPr>
            <a:xfrm>
              <a:off x="249588" y="1867825"/>
              <a:ext cx="1552800" cy="672300"/>
            </a:xfrm>
            <a:prstGeom prst="rect">
              <a:avLst/>
            </a:prstGeom>
            <a:noFill/>
            <a:ln>
              <a:noFill/>
            </a:ln>
          </p:spPr>
          <p:txBody>
            <a:bodyPr spcFirstLastPara="1" wrap="square" lIns="121900" tIns="121900" rIns="121900" bIns="121900" anchor="t" anchorCtr="0">
              <a:noAutofit/>
            </a:bodyPr>
            <a:lstStyle/>
            <a:p>
              <a:pPr algn="ctr" defTabSz="1219170" hangingPunct="1">
                <a:lnSpc>
                  <a:spcPct val="100000"/>
                </a:lnSpc>
                <a:buClr>
                  <a:srgbClr val="000000"/>
                </a:buClr>
              </a:pPr>
              <a:r>
                <a:rPr lang="en-US" sz="1867">
                  <a:solidFill>
                    <a:srgbClr val="000000"/>
                  </a:solidFill>
                  <a:latin typeface="Arial"/>
                  <a:cs typeface="Arial"/>
                </a:rPr>
                <a:t>User Builds or Pulls Docker Image</a:t>
              </a:r>
              <a:endParaRPr sz="1867">
                <a:solidFill>
                  <a:srgbClr val="000000"/>
                </a:solidFill>
                <a:latin typeface="Arial"/>
                <a:cs typeface="Arial"/>
              </a:endParaRPr>
            </a:p>
          </p:txBody>
        </p:sp>
        <p:pic>
          <p:nvPicPr>
            <p:cNvPr id="351" name="Google Shape;351;p29"/>
            <p:cNvPicPr preferRelativeResize="0"/>
            <p:nvPr/>
          </p:nvPicPr>
          <p:blipFill>
            <a:blip r:embed="rId3">
              <a:alphaModFix/>
            </a:blip>
            <a:stretch>
              <a:fillRect/>
            </a:stretch>
          </p:blipFill>
          <p:spPr>
            <a:xfrm>
              <a:off x="720925" y="1184100"/>
              <a:ext cx="610150" cy="610150"/>
            </a:xfrm>
            <a:prstGeom prst="rect">
              <a:avLst/>
            </a:prstGeom>
            <a:noFill/>
            <a:ln>
              <a:noFill/>
            </a:ln>
          </p:spPr>
        </p:pic>
      </p:grpSp>
      <p:grpSp>
        <p:nvGrpSpPr>
          <p:cNvPr id="352" name="Google Shape;352;p29"/>
          <p:cNvGrpSpPr/>
          <p:nvPr/>
        </p:nvGrpSpPr>
        <p:grpSpPr>
          <a:xfrm>
            <a:off x="2495367" y="2696401"/>
            <a:ext cx="1793200" cy="1808033"/>
            <a:chOff x="1871525" y="1184100"/>
            <a:chExt cx="1344900" cy="1356025"/>
          </a:xfrm>
        </p:grpSpPr>
        <p:sp>
          <p:nvSpPr>
            <p:cNvPr id="353" name="Google Shape;353;p29"/>
            <p:cNvSpPr txBox="1"/>
            <p:nvPr/>
          </p:nvSpPr>
          <p:spPr>
            <a:xfrm>
              <a:off x="1871525" y="1867825"/>
              <a:ext cx="1344900" cy="672300"/>
            </a:xfrm>
            <a:prstGeom prst="rect">
              <a:avLst/>
            </a:prstGeom>
            <a:noFill/>
            <a:ln>
              <a:noFill/>
            </a:ln>
          </p:spPr>
          <p:txBody>
            <a:bodyPr spcFirstLastPara="1" wrap="square" lIns="121900" tIns="121900" rIns="121900" bIns="121900" anchor="t" anchorCtr="0">
              <a:noAutofit/>
            </a:bodyPr>
            <a:lstStyle/>
            <a:p>
              <a:pPr algn="ctr" defTabSz="1219170" hangingPunct="1">
                <a:lnSpc>
                  <a:spcPct val="100000"/>
                </a:lnSpc>
                <a:buClr>
                  <a:srgbClr val="000000"/>
                </a:buClr>
              </a:pPr>
              <a:r>
                <a:rPr lang="en-US" sz="1867">
                  <a:solidFill>
                    <a:srgbClr val="000000"/>
                  </a:solidFill>
                  <a:latin typeface="Arial"/>
                  <a:cs typeface="Arial"/>
                </a:rPr>
                <a:t>User Signs the Digest with RBAC Public Key</a:t>
              </a:r>
              <a:endParaRPr sz="1867">
                <a:solidFill>
                  <a:srgbClr val="000000"/>
                </a:solidFill>
                <a:latin typeface="Arial"/>
                <a:cs typeface="Arial"/>
              </a:endParaRPr>
            </a:p>
          </p:txBody>
        </p:sp>
        <p:pic>
          <p:nvPicPr>
            <p:cNvPr id="354" name="Google Shape;354;p29"/>
            <p:cNvPicPr preferRelativeResize="0"/>
            <p:nvPr/>
          </p:nvPicPr>
          <p:blipFill>
            <a:blip r:embed="rId3">
              <a:alphaModFix/>
            </a:blip>
            <a:stretch>
              <a:fillRect/>
            </a:stretch>
          </p:blipFill>
          <p:spPr>
            <a:xfrm>
              <a:off x="2238900" y="1184100"/>
              <a:ext cx="610150" cy="610150"/>
            </a:xfrm>
            <a:prstGeom prst="rect">
              <a:avLst/>
            </a:prstGeom>
            <a:noFill/>
            <a:ln>
              <a:noFill/>
            </a:ln>
          </p:spPr>
        </p:pic>
      </p:grpSp>
      <p:grpSp>
        <p:nvGrpSpPr>
          <p:cNvPr id="355" name="Google Shape;355;p29"/>
          <p:cNvGrpSpPr/>
          <p:nvPr/>
        </p:nvGrpSpPr>
        <p:grpSpPr>
          <a:xfrm>
            <a:off x="4759667" y="2677900"/>
            <a:ext cx="2024400" cy="1928133"/>
            <a:chOff x="3569750" y="1170225"/>
            <a:chExt cx="1518300" cy="1446100"/>
          </a:xfrm>
        </p:grpSpPr>
        <p:sp>
          <p:nvSpPr>
            <p:cNvPr id="356" name="Google Shape;356;p29"/>
            <p:cNvSpPr txBox="1"/>
            <p:nvPr/>
          </p:nvSpPr>
          <p:spPr>
            <a:xfrm>
              <a:off x="3569750" y="1944025"/>
              <a:ext cx="1518300" cy="672300"/>
            </a:xfrm>
            <a:prstGeom prst="rect">
              <a:avLst/>
            </a:prstGeom>
            <a:noFill/>
            <a:ln>
              <a:noFill/>
            </a:ln>
          </p:spPr>
          <p:txBody>
            <a:bodyPr spcFirstLastPara="1" wrap="square" lIns="121900" tIns="121900" rIns="121900" bIns="121900" anchor="t" anchorCtr="0">
              <a:noAutofit/>
            </a:bodyPr>
            <a:lstStyle/>
            <a:p>
              <a:pPr algn="ctr" defTabSz="1219170" hangingPunct="1">
                <a:lnSpc>
                  <a:spcPct val="100000"/>
                </a:lnSpc>
                <a:buClr>
                  <a:srgbClr val="000000"/>
                </a:buClr>
              </a:pPr>
              <a:r>
                <a:rPr lang="en-US" sz="1867">
                  <a:solidFill>
                    <a:srgbClr val="000000"/>
                  </a:solidFill>
                  <a:latin typeface="Arial"/>
                  <a:cs typeface="Arial"/>
                </a:rPr>
                <a:t>User Pushers Image (with signing data) to a Registry with a Notary Server</a:t>
              </a:r>
              <a:endParaRPr sz="1867">
                <a:solidFill>
                  <a:srgbClr val="000000"/>
                </a:solidFill>
                <a:latin typeface="Arial"/>
                <a:cs typeface="Arial"/>
              </a:endParaRPr>
            </a:p>
          </p:txBody>
        </p:sp>
        <p:pic>
          <p:nvPicPr>
            <p:cNvPr id="357" name="Google Shape;357;p29"/>
            <p:cNvPicPr preferRelativeResize="0"/>
            <p:nvPr/>
          </p:nvPicPr>
          <p:blipFill>
            <a:blip r:embed="rId4">
              <a:alphaModFix/>
            </a:blip>
            <a:stretch>
              <a:fillRect/>
            </a:stretch>
          </p:blipFill>
          <p:spPr>
            <a:xfrm>
              <a:off x="3971850" y="1170225"/>
              <a:ext cx="637900" cy="637900"/>
            </a:xfrm>
            <a:prstGeom prst="rect">
              <a:avLst/>
            </a:prstGeom>
            <a:noFill/>
            <a:ln>
              <a:noFill/>
            </a:ln>
          </p:spPr>
        </p:pic>
      </p:grpSp>
      <p:grpSp>
        <p:nvGrpSpPr>
          <p:cNvPr id="358" name="Google Shape;358;p29"/>
          <p:cNvGrpSpPr/>
          <p:nvPr/>
        </p:nvGrpSpPr>
        <p:grpSpPr>
          <a:xfrm>
            <a:off x="7030700" y="2677900"/>
            <a:ext cx="2024400" cy="1974267"/>
            <a:chOff x="5273025" y="1170225"/>
            <a:chExt cx="1518300" cy="1480700"/>
          </a:xfrm>
        </p:grpSpPr>
        <p:pic>
          <p:nvPicPr>
            <p:cNvPr id="359" name="Google Shape;359;p29"/>
            <p:cNvPicPr preferRelativeResize="0"/>
            <p:nvPr/>
          </p:nvPicPr>
          <p:blipFill>
            <a:blip r:embed="rId5">
              <a:alphaModFix/>
            </a:blip>
            <a:stretch>
              <a:fillRect/>
            </a:stretch>
          </p:blipFill>
          <p:spPr>
            <a:xfrm>
              <a:off x="5713225" y="1170225"/>
              <a:ext cx="637900" cy="637900"/>
            </a:xfrm>
            <a:prstGeom prst="rect">
              <a:avLst/>
            </a:prstGeom>
            <a:noFill/>
            <a:ln>
              <a:noFill/>
            </a:ln>
          </p:spPr>
        </p:pic>
        <p:sp>
          <p:nvSpPr>
            <p:cNvPr id="360" name="Google Shape;360;p29"/>
            <p:cNvSpPr txBox="1"/>
            <p:nvPr/>
          </p:nvSpPr>
          <p:spPr>
            <a:xfrm>
              <a:off x="5273025" y="1978625"/>
              <a:ext cx="1518300" cy="672300"/>
            </a:xfrm>
            <a:prstGeom prst="rect">
              <a:avLst/>
            </a:prstGeom>
            <a:noFill/>
            <a:ln>
              <a:noFill/>
            </a:ln>
          </p:spPr>
          <p:txBody>
            <a:bodyPr spcFirstLastPara="1" wrap="square" lIns="121900" tIns="121900" rIns="121900" bIns="121900" anchor="t" anchorCtr="0">
              <a:noAutofit/>
            </a:bodyPr>
            <a:lstStyle/>
            <a:p>
              <a:pPr algn="ctr" defTabSz="1219170" hangingPunct="1">
                <a:lnSpc>
                  <a:spcPct val="100000"/>
                </a:lnSpc>
                <a:buClr>
                  <a:srgbClr val="000000"/>
                </a:buClr>
              </a:pPr>
              <a:r>
                <a:rPr lang="en-US" sz="1867">
                  <a:solidFill>
                    <a:srgbClr val="000000"/>
                  </a:solidFill>
                  <a:latin typeface="Arial"/>
                  <a:cs typeface="Arial"/>
                </a:rPr>
                <a:t>User Enables Content Trust on Cluster or Engine</a:t>
              </a:r>
              <a:endParaRPr sz="1867">
                <a:solidFill>
                  <a:srgbClr val="000000"/>
                </a:solidFill>
                <a:latin typeface="Arial"/>
                <a:cs typeface="Arial"/>
              </a:endParaRPr>
            </a:p>
          </p:txBody>
        </p:sp>
      </p:grpSp>
      <p:grpSp>
        <p:nvGrpSpPr>
          <p:cNvPr id="361" name="Google Shape;361;p29"/>
          <p:cNvGrpSpPr/>
          <p:nvPr/>
        </p:nvGrpSpPr>
        <p:grpSpPr>
          <a:xfrm>
            <a:off x="9482900" y="2677900"/>
            <a:ext cx="2141600" cy="1974267"/>
            <a:chOff x="7112175" y="1170225"/>
            <a:chExt cx="1606200" cy="1480700"/>
          </a:xfrm>
        </p:grpSpPr>
        <p:pic>
          <p:nvPicPr>
            <p:cNvPr id="362" name="Google Shape;362;p29"/>
            <p:cNvPicPr preferRelativeResize="0"/>
            <p:nvPr/>
          </p:nvPicPr>
          <p:blipFill>
            <a:blip r:embed="rId5">
              <a:alphaModFix/>
            </a:blip>
            <a:stretch>
              <a:fillRect/>
            </a:stretch>
          </p:blipFill>
          <p:spPr>
            <a:xfrm>
              <a:off x="7564000" y="1170225"/>
              <a:ext cx="637900" cy="637900"/>
            </a:xfrm>
            <a:prstGeom prst="rect">
              <a:avLst/>
            </a:prstGeom>
            <a:noFill/>
            <a:ln>
              <a:noFill/>
            </a:ln>
          </p:spPr>
        </p:pic>
        <p:sp>
          <p:nvSpPr>
            <p:cNvPr id="363" name="Google Shape;363;p29"/>
            <p:cNvSpPr txBox="1"/>
            <p:nvPr/>
          </p:nvSpPr>
          <p:spPr>
            <a:xfrm>
              <a:off x="7112175" y="1978625"/>
              <a:ext cx="1606200" cy="672300"/>
            </a:xfrm>
            <a:prstGeom prst="rect">
              <a:avLst/>
            </a:prstGeom>
            <a:noFill/>
            <a:ln>
              <a:noFill/>
            </a:ln>
          </p:spPr>
          <p:txBody>
            <a:bodyPr spcFirstLastPara="1" wrap="square" lIns="121900" tIns="121900" rIns="121900" bIns="121900" anchor="t" anchorCtr="0">
              <a:noAutofit/>
            </a:bodyPr>
            <a:lstStyle/>
            <a:p>
              <a:pPr algn="ctr" defTabSz="1219170" hangingPunct="1">
                <a:lnSpc>
                  <a:spcPct val="100000"/>
                </a:lnSpc>
                <a:buClr>
                  <a:srgbClr val="000000"/>
                </a:buClr>
              </a:pPr>
              <a:r>
                <a:rPr lang="en-US" sz="1867">
                  <a:solidFill>
                    <a:srgbClr val="000000"/>
                  </a:solidFill>
                  <a:latin typeface="Arial"/>
                  <a:cs typeface="Arial"/>
                </a:rPr>
                <a:t>Container Signing Metadata is checked against RBAC Engine Before Container Starts</a:t>
              </a:r>
              <a:endParaRPr sz="1867">
                <a:solidFill>
                  <a:srgbClr val="000000"/>
                </a:solidFill>
                <a:latin typeface="Arial"/>
                <a:cs typeface="Arial"/>
              </a:endParaRPr>
            </a:p>
          </p:txBody>
        </p:sp>
      </p:grpSp>
      <p:cxnSp>
        <p:nvCxnSpPr>
          <p:cNvPr id="364" name="Google Shape;364;p29"/>
          <p:cNvCxnSpPr/>
          <p:nvPr/>
        </p:nvCxnSpPr>
        <p:spPr>
          <a:xfrm>
            <a:off x="2098067" y="3123300"/>
            <a:ext cx="508400" cy="0"/>
          </a:xfrm>
          <a:prstGeom prst="straightConnector1">
            <a:avLst/>
          </a:prstGeom>
          <a:noFill/>
          <a:ln w="19050" cap="flat" cmpd="sng">
            <a:solidFill>
              <a:schemeClr val="dk2"/>
            </a:solidFill>
            <a:prstDash val="solid"/>
            <a:round/>
            <a:headEnd type="none" w="med" len="med"/>
            <a:tailEnd type="triangle" w="med" len="med"/>
          </a:ln>
        </p:spPr>
      </p:cxnSp>
      <p:cxnSp>
        <p:nvCxnSpPr>
          <p:cNvPr id="365" name="Google Shape;365;p29"/>
          <p:cNvCxnSpPr/>
          <p:nvPr/>
        </p:nvCxnSpPr>
        <p:spPr>
          <a:xfrm>
            <a:off x="4288567" y="3123300"/>
            <a:ext cx="508400" cy="0"/>
          </a:xfrm>
          <a:prstGeom prst="straightConnector1">
            <a:avLst/>
          </a:prstGeom>
          <a:noFill/>
          <a:ln w="19050" cap="flat" cmpd="sng">
            <a:solidFill>
              <a:schemeClr val="dk2"/>
            </a:solidFill>
            <a:prstDash val="solid"/>
            <a:round/>
            <a:headEnd type="none" w="med" len="med"/>
            <a:tailEnd type="triangle" w="med" len="med"/>
          </a:ln>
        </p:spPr>
      </p:cxnSp>
      <p:cxnSp>
        <p:nvCxnSpPr>
          <p:cNvPr id="366" name="Google Shape;366;p29"/>
          <p:cNvCxnSpPr/>
          <p:nvPr/>
        </p:nvCxnSpPr>
        <p:spPr>
          <a:xfrm>
            <a:off x="6571333" y="3123300"/>
            <a:ext cx="508400" cy="0"/>
          </a:xfrm>
          <a:prstGeom prst="straightConnector1">
            <a:avLst/>
          </a:prstGeom>
          <a:noFill/>
          <a:ln w="19050" cap="flat" cmpd="sng">
            <a:solidFill>
              <a:schemeClr val="dk2"/>
            </a:solidFill>
            <a:prstDash val="solid"/>
            <a:round/>
            <a:headEnd type="none" w="med" len="med"/>
            <a:tailEnd type="triangle" w="med" len="med"/>
          </a:ln>
        </p:spPr>
      </p:cxnSp>
      <p:cxnSp>
        <p:nvCxnSpPr>
          <p:cNvPr id="367" name="Google Shape;367;p29"/>
          <p:cNvCxnSpPr/>
          <p:nvPr/>
        </p:nvCxnSpPr>
        <p:spPr>
          <a:xfrm>
            <a:off x="9055100" y="3123300"/>
            <a:ext cx="508400" cy="0"/>
          </a:xfrm>
          <a:prstGeom prst="straightConnector1">
            <a:avLst/>
          </a:prstGeom>
          <a:noFill/>
          <a:ln w="19050"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38750663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0"/>
          <p:cNvSpPr txBox="1">
            <a:spLocks noGrp="1"/>
          </p:cNvSpPr>
          <p:nvPr>
            <p:ph type="title"/>
          </p:nvPr>
        </p:nvSpPr>
        <p:spPr>
          <a:xfrm>
            <a:off x="303933" y="368259"/>
            <a:ext cx="11316400" cy="653600"/>
          </a:xfrm>
          <a:prstGeom prst="rect">
            <a:avLst/>
          </a:prstGeom>
        </p:spPr>
        <p:txBody>
          <a:bodyPr spcFirstLastPara="1" wrap="square" lIns="91433" tIns="91433" rIns="91433" bIns="91433" anchor="ctr" anchorCtr="0">
            <a:noAutofit/>
          </a:bodyPr>
          <a:lstStyle/>
          <a:p>
            <a:r>
              <a:rPr lang="en-US"/>
              <a:t>Immutable Image Tags</a:t>
            </a:r>
            <a:endParaRPr/>
          </a:p>
        </p:txBody>
      </p:sp>
      <p:sp>
        <p:nvSpPr>
          <p:cNvPr id="373" name="Google Shape;373;p30"/>
          <p:cNvSpPr txBox="1">
            <a:spLocks noGrp="1"/>
          </p:cNvSpPr>
          <p:nvPr>
            <p:ph type="body" idx="1"/>
          </p:nvPr>
        </p:nvSpPr>
        <p:spPr>
          <a:xfrm>
            <a:off x="5583767" y="1770500"/>
            <a:ext cx="6036800" cy="4794000"/>
          </a:xfrm>
          <a:prstGeom prst="rect">
            <a:avLst/>
          </a:prstGeom>
        </p:spPr>
        <p:txBody>
          <a:bodyPr spcFirstLastPara="1" wrap="square" lIns="91433" tIns="91433" rIns="91433" bIns="91433" anchor="t" anchorCtr="0">
            <a:noAutofit/>
          </a:bodyPr>
          <a:lstStyle/>
          <a:p>
            <a:r>
              <a:rPr lang="en-US"/>
              <a:t>By default, a Docker Registry will allow its version number (tag) to be overwritten with new content if the version number already exists.</a:t>
            </a:r>
            <a:endParaRPr/>
          </a:p>
          <a:p>
            <a:r>
              <a:rPr lang="en-US"/>
              <a:t>This is demonstrated all over the container ecosystem with the container tag “latest” being defined on community repositories.</a:t>
            </a:r>
            <a:endParaRPr/>
          </a:p>
          <a:p>
            <a:r>
              <a:rPr lang="en-US"/>
              <a:t>Immutable Tags prevent a image tag to be uploaded to the same repository, if that image tag already exists. Forcing users to version containers images.</a:t>
            </a:r>
            <a:br>
              <a:rPr lang="en-US"/>
            </a:br>
            <a:endParaRPr/>
          </a:p>
        </p:txBody>
      </p:sp>
      <p:sp>
        <p:nvSpPr>
          <p:cNvPr id="374" name="Google Shape;374;p30"/>
          <p:cNvSpPr txBox="1">
            <a:spLocks noGrp="1"/>
          </p:cNvSpPr>
          <p:nvPr>
            <p:ph type="subTitle" idx="2"/>
          </p:nvPr>
        </p:nvSpPr>
        <p:spPr>
          <a:xfrm>
            <a:off x="303933" y="818651"/>
            <a:ext cx="10975600" cy="497200"/>
          </a:xfrm>
          <a:prstGeom prst="rect">
            <a:avLst/>
          </a:prstGeom>
        </p:spPr>
        <p:txBody>
          <a:bodyPr spcFirstLastPara="1" wrap="square" lIns="121900" tIns="121900" rIns="121900" bIns="121900" anchor="t" anchorCtr="0">
            <a:noAutofit/>
          </a:bodyPr>
          <a:lstStyle/>
          <a:p>
            <a:r>
              <a:rPr lang="en-US"/>
              <a:t>Ensure container images are versioned controlled and uniquely tagged</a:t>
            </a:r>
            <a:endParaRPr/>
          </a:p>
        </p:txBody>
      </p:sp>
      <p:pic>
        <p:nvPicPr>
          <p:cNvPr id="375" name="Google Shape;375;p30"/>
          <p:cNvPicPr preferRelativeResize="0"/>
          <p:nvPr/>
        </p:nvPicPr>
        <p:blipFill>
          <a:blip r:embed="rId3">
            <a:alphaModFix/>
          </a:blip>
          <a:stretch>
            <a:fillRect/>
          </a:stretch>
        </p:blipFill>
        <p:spPr>
          <a:xfrm>
            <a:off x="545467" y="2976867"/>
            <a:ext cx="4423600" cy="1218367"/>
          </a:xfrm>
          <a:prstGeom prst="rect">
            <a:avLst/>
          </a:prstGeom>
          <a:noFill/>
          <a:ln>
            <a:noFill/>
          </a:ln>
        </p:spPr>
      </p:pic>
      <p:cxnSp>
        <p:nvCxnSpPr>
          <p:cNvPr id="376" name="Google Shape;376;p30"/>
          <p:cNvCxnSpPr/>
          <p:nvPr/>
        </p:nvCxnSpPr>
        <p:spPr>
          <a:xfrm>
            <a:off x="5216567" y="1807133"/>
            <a:ext cx="0" cy="4371200"/>
          </a:xfrm>
          <a:prstGeom prst="straightConnector1">
            <a:avLst/>
          </a:prstGeom>
          <a:noFill/>
          <a:ln w="19050" cap="flat" cmpd="sng">
            <a:solidFill>
              <a:schemeClr val="dk2"/>
            </a:solidFill>
            <a:prstDash val="dot"/>
            <a:round/>
            <a:headEnd type="none" w="med" len="med"/>
            <a:tailEnd type="none" w="med" len="med"/>
          </a:ln>
        </p:spPr>
      </p:cxnSp>
    </p:spTree>
    <p:extLst>
      <p:ext uri="{BB962C8B-B14F-4D97-AF65-F5344CB8AC3E}">
        <p14:creationId xmlns:p14="http://schemas.microsoft.com/office/powerpoint/2010/main" val="38666557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5"/>
          <p:cNvSpPr txBox="1">
            <a:spLocks noGrp="1"/>
          </p:cNvSpPr>
          <p:nvPr>
            <p:ph type="title"/>
          </p:nvPr>
        </p:nvSpPr>
        <p:spPr>
          <a:xfrm>
            <a:off x="303933" y="368259"/>
            <a:ext cx="11316400" cy="653600"/>
          </a:xfrm>
          <a:prstGeom prst="rect">
            <a:avLst/>
          </a:prstGeom>
        </p:spPr>
        <p:txBody>
          <a:bodyPr spcFirstLastPara="1" wrap="square" lIns="91433" tIns="91433" rIns="91433" bIns="91433" anchor="ctr" anchorCtr="0">
            <a:noAutofit/>
          </a:bodyPr>
          <a:lstStyle/>
          <a:p>
            <a:r>
              <a:rPr lang="en-US"/>
              <a:t>Integrating DTR with a CI/CD Pipeline</a:t>
            </a:r>
            <a:endParaRPr/>
          </a:p>
        </p:txBody>
      </p:sp>
      <p:sp>
        <p:nvSpPr>
          <p:cNvPr id="426" name="Google Shape;426;p35"/>
          <p:cNvSpPr txBox="1">
            <a:spLocks noGrp="1"/>
          </p:cNvSpPr>
          <p:nvPr>
            <p:ph type="body" idx="1"/>
          </p:nvPr>
        </p:nvSpPr>
        <p:spPr>
          <a:xfrm>
            <a:off x="6106600" y="1770500"/>
            <a:ext cx="5513600" cy="4794000"/>
          </a:xfrm>
          <a:prstGeom prst="rect">
            <a:avLst/>
          </a:prstGeom>
        </p:spPr>
        <p:txBody>
          <a:bodyPr spcFirstLastPara="1" wrap="square" lIns="91433" tIns="91433" rIns="91433" bIns="91433" anchor="t" anchorCtr="0">
            <a:noAutofit/>
          </a:bodyPr>
          <a:lstStyle/>
          <a:p>
            <a:r>
              <a:rPr lang="en-US"/>
              <a:t>DTR’s can become the heart of your software supply chain, through its built in Image Promotion and Webhooks.</a:t>
            </a:r>
            <a:endParaRPr/>
          </a:p>
          <a:p>
            <a:r>
              <a:rPr lang="en-US"/>
              <a:t>Easily Integratable with all major CI/CD tooling, and works out of the box with existing Docker Plugins.</a:t>
            </a:r>
            <a:endParaRPr/>
          </a:p>
          <a:p>
            <a:r>
              <a:rPr lang="en-US"/>
              <a:t>You can ensure images have been:</a:t>
            </a:r>
            <a:endParaRPr/>
          </a:p>
          <a:p>
            <a:pPr lvl="1">
              <a:spcBef>
                <a:spcPts val="0"/>
              </a:spcBef>
            </a:pPr>
            <a:r>
              <a:rPr lang="en-US"/>
              <a:t>Built through the pipeline</a:t>
            </a:r>
            <a:endParaRPr/>
          </a:p>
          <a:p>
            <a:pPr lvl="1">
              <a:spcBef>
                <a:spcPts val="0"/>
              </a:spcBef>
            </a:pPr>
            <a:r>
              <a:rPr lang="en-US"/>
              <a:t>Scanned for vulnerabilities</a:t>
            </a:r>
            <a:endParaRPr/>
          </a:p>
          <a:p>
            <a:pPr lvl="1">
              <a:spcBef>
                <a:spcPts val="0"/>
              </a:spcBef>
            </a:pPr>
            <a:r>
              <a:rPr lang="en-US"/>
              <a:t>Gone through QA</a:t>
            </a:r>
            <a:endParaRPr/>
          </a:p>
          <a:p>
            <a:pPr lvl="1">
              <a:spcBef>
                <a:spcPts val="0"/>
              </a:spcBef>
            </a:pPr>
            <a:r>
              <a:rPr lang="en-US"/>
              <a:t>Signed ready for production </a:t>
            </a:r>
            <a:br>
              <a:rPr lang="en-US"/>
            </a:br>
            <a:endParaRPr/>
          </a:p>
        </p:txBody>
      </p:sp>
      <p:sp>
        <p:nvSpPr>
          <p:cNvPr id="427" name="Google Shape;427;p35"/>
          <p:cNvSpPr txBox="1">
            <a:spLocks noGrp="1"/>
          </p:cNvSpPr>
          <p:nvPr>
            <p:ph type="subTitle" idx="2"/>
          </p:nvPr>
        </p:nvSpPr>
        <p:spPr>
          <a:xfrm>
            <a:off x="303933" y="818651"/>
            <a:ext cx="10975600" cy="497200"/>
          </a:xfrm>
          <a:prstGeom prst="rect">
            <a:avLst/>
          </a:prstGeom>
        </p:spPr>
        <p:txBody>
          <a:bodyPr spcFirstLastPara="1" wrap="square" lIns="121900" tIns="121900" rIns="121900" bIns="121900" anchor="t" anchorCtr="0">
            <a:noAutofit/>
          </a:bodyPr>
          <a:lstStyle/>
          <a:p>
            <a:r>
              <a:rPr lang="en-US"/>
              <a:t>Building an Enterprise Secure Software Supply Chain</a:t>
            </a:r>
            <a:endParaRPr/>
          </a:p>
        </p:txBody>
      </p:sp>
      <p:grpSp>
        <p:nvGrpSpPr>
          <p:cNvPr id="428" name="Google Shape;428;p35"/>
          <p:cNvGrpSpPr/>
          <p:nvPr/>
        </p:nvGrpSpPr>
        <p:grpSpPr>
          <a:xfrm>
            <a:off x="557000" y="1990052"/>
            <a:ext cx="5165733" cy="4006216"/>
            <a:chOff x="417750" y="1492538"/>
            <a:chExt cx="3874300" cy="3004662"/>
          </a:xfrm>
        </p:grpSpPr>
        <p:pic>
          <p:nvPicPr>
            <p:cNvPr id="429" name="Google Shape;429;p35"/>
            <p:cNvPicPr preferRelativeResize="0"/>
            <p:nvPr/>
          </p:nvPicPr>
          <p:blipFill>
            <a:blip r:embed="rId3">
              <a:alphaModFix/>
            </a:blip>
            <a:stretch>
              <a:fillRect/>
            </a:stretch>
          </p:blipFill>
          <p:spPr>
            <a:xfrm>
              <a:off x="1553899" y="2102750"/>
              <a:ext cx="588019" cy="588021"/>
            </a:xfrm>
            <a:prstGeom prst="rect">
              <a:avLst/>
            </a:prstGeom>
            <a:noFill/>
            <a:ln>
              <a:noFill/>
            </a:ln>
          </p:spPr>
        </p:pic>
        <p:pic>
          <p:nvPicPr>
            <p:cNvPr id="432" name="Google Shape;432;p35"/>
            <p:cNvPicPr preferRelativeResize="0"/>
            <p:nvPr/>
          </p:nvPicPr>
          <p:blipFill>
            <a:blip r:embed="rId3">
              <a:alphaModFix/>
            </a:blip>
            <a:stretch>
              <a:fillRect/>
            </a:stretch>
          </p:blipFill>
          <p:spPr>
            <a:xfrm>
              <a:off x="2641413" y="2102747"/>
              <a:ext cx="588019" cy="588021"/>
            </a:xfrm>
            <a:prstGeom prst="rect">
              <a:avLst/>
            </a:prstGeom>
            <a:noFill/>
            <a:ln>
              <a:noFill/>
            </a:ln>
          </p:spPr>
        </p:pic>
        <p:pic>
          <p:nvPicPr>
            <p:cNvPr id="433" name="Google Shape;433;p35"/>
            <p:cNvPicPr preferRelativeResize="0"/>
            <p:nvPr/>
          </p:nvPicPr>
          <p:blipFill>
            <a:blip r:embed="rId3">
              <a:alphaModFix/>
            </a:blip>
            <a:stretch>
              <a:fillRect/>
            </a:stretch>
          </p:blipFill>
          <p:spPr>
            <a:xfrm>
              <a:off x="3614347" y="2102742"/>
              <a:ext cx="588019" cy="588021"/>
            </a:xfrm>
            <a:prstGeom prst="rect">
              <a:avLst/>
            </a:prstGeom>
            <a:noFill/>
            <a:ln>
              <a:noFill/>
            </a:ln>
          </p:spPr>
        </p:pic>
        <p:sp>
          <p:nvSpPr>
            <p:cNvPr id="434" name="Google Shape;434;p35"/>
            <p:cNvSpPr txBox="1"/>
            <p:nvPr/>
          </p:nvSpPr>
          <p:spPr>
            <a:xfrm>
              <a:off x="417750" y="3887000"/>
              <a:ext cx="724200" cy="610200"/>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New Code Lands in Azure DevOps</a:t>
              </a:r>
              <a:endParaRPr kumimoji="0" sz="1200" b="0" i="0" u="none" strike="noStrike" kern="0" cap="none" spc="0" normalizeH="0" baseline="0" noProof="0" dirty="0">
                <a:ln>
                  <a:noFill/>
                </a:ln>
                <a:solidFill>
                  <a:srgbClr val="000000"/>
                </a:solidFill>
                <a:effectLst/>
                <a:uLnTx/>
                <a:uFillTx/>
                <a:latin typeface="Arial"/>
                <a:cs typeface="Arial"/>
                <a:sym typeface="Arial"/>
              </a:endParaRPr>
            </a:p>
          </p:txBody>
        </p:sp>
        <p:sp>
          <p:nvSpPr>
            <p:cNvPr id="435" name="Google Shape;435;p35"/>
            <p:cNvSpPr txBox="1"/>
            <p:nvPr/>
          </p:nvSpPr>
          <p:spPr>
            <a:xfrm>
              <a:off x="1467550" y="3887000"/>
              <a:ext cx="767400" cy="610200"/>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ADO - Builds new Image from SCM</a:t>
              </a:r>
              <a:endParaRPr kumimoji="0" sz="1200" b="0" i="0" u="none" strike="noStrike" kern="0" cap="none" spc="0" normalizeH="0" baseline="0" noProof="0" dirty="0">
                <a:ln>
                  <a:noFill/>
                </a:ln>
                <a:solidFill>
                  <a:srgbClr val="000000"/>
                </a:solidFill>
                <a:effectLst/>
                <a:uLnTx/>
                <a:uFillTx/>
                <a:latin typeface="Arial"/>
                <a:cs typeface="Arial"/>
                <a:sym typeface="Arial"/>
              </a:endParaRPr>
            </a:p>
          </p:txBody>
        </p:sp>
        <p:sp>
          <p:nvSpPr>
            <p:cNvPr id="436" name="Google Shape;436;p35"/>
            <p:cNvSpPr/>
            <p:nvPr/>
          </p:nvSpPr>
          <p:spPr>
            <a:xfrm>
              <a:off x="1278463" y="3253575"/>
              <a:ext cx="222300" cy="190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89" b="0" i="0" u="none" strike="noStrike" kern="0" cap="none" spc="0" normalizeH="0" baseline="0" noProof="0">
                <a:ln>
                  <a:noFill/>
                </a:ln>
                <a:solidFill>
                  <a:srgbClr val="000000"/>
                </a:solidFill>
                <a:effectLst/>
                <a:uLnTx/>
                <a:uFillTx/>
                <a:latin typeface="Arial"/>
                <a:cs typeface="Arial"/>
                <a:sym typeface="Arial"/>
              </a:endParaRPr>
            </a:p>
          </p:txBody>
        </p:sp>
        <p:sp>
          <p:nvSpPr>
            <p:cNvPr id="437" name="Google Shape;437;p35"/>
            <p:cNvSpPr/>
            <p:nvPr/>
          </p:nvSpPr>
          <p:spPr>
            <a:xfrm rot="-5400000">
              <a:off x="1761711" y="2732206"/>
              <a:ext cx="222300" cy="190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89" b="0" i="0" u="none" strike="noStrike" kern="0" cap="none" spc="0" normalizeH="0" baseline="0" noProof="0">
                <a:ln>
                  <a:noFill/>
                </a:ln>
                <a:solidFill>
                  <a:srgbClr val="000000"/>
                </a:solidFill>
                <a:effectLst/>
                <a:uLnTx/>
                <a:uFillTx/>
                <a:latin typeface="Arial"/>
                <a:cs typeface="Arial"/>
                <a:sym typeface="Arial"/>
              </a:endParaRPr>
            </a:p>
          </p:txBody>
        </p:sp>
        <p:sp>
          <p:nvSpPr>
            <p:cNvPr id="438" name="Google Shape;438;p35"/>
            <p:cNvSpPr txBox="1"/>
            <p:nvPr/>
          </p:nvSpPr>
          <p:spPr>
            <a:xfrm>
              <a:off x="1464213" y="1492538"/>
              <a:ext cx="767400" cy="610200"/>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Image Uploaded to DTR</a:t>
              </a:r>
              <a:endParaRPr kumimoji="0" sz="1200" b="0" i="0" u="none" strike="noStrike" kern="0" cap="none" spc="0" normalizeH="0" baseline="0" noProof="0">
                <a:ln>
                  <a:noFill/>
                </a:ln>
                <a:solidFill>
                  <a:srgbClr val="000000"/>
                </a:solidFill>
                <a:effectLst/>
                <a:uLnTx/>
                <a:uFillTx/>
                <a:latin typeface="Arial"/>
                <a:cs typeface="Arial"/>
                <a:sym typeface="Arial"/>
              </a:endParaRPr>
            </a:p>
          </p:txBody>
        </p:sp>
        <p:sp>
          <p:nvSpPr>
            <p:cNvPr id="439" name="Google Shape;439;p35"/>
            <p:cNvSpPr/>
            <p:nvPr/>
          </p:nvSpPr>
          <p:spPr>
            <a:xfrm>
              <a:off x="2280536" y="2301506"/>
              <a:ext cx="222300" cy="190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89" b="0" i="0" u="none" strike="noStrike" kern="0" cap="none" spc="0" normalizeH="0" baseline="0" noProof="0">
                <a:ln>
                  <a:noFill/>
                </a:ln>
                <a:solidFill>
                  <a:srgbClr val="000000"/>
                </a:solidFill>
                <a:effectLst/>
                <a:uLnTx/>
                <a:uFillTx/>
                <a:latin typeface="Arial"/>
                <a:cs typeface="Arial"/>
                <a:sym typeface="Arial"/>
              </a:endParaRPr>
            </a:p>
          </p:txBody>
        </p:sp>
        <p:sp>
          <p:nvSpPr>
            <p:cNvPr id="440" name="Google Shape;440;p35"/>
            <p:cNvSpPr txBox="1"/>
            <p:nvPr/>
          </p:nvSpPr>
          <p:spPr>
            <a:xfrm>
              <a:off x="2397975" y="1492550"/>
              <a:ext cx="1074900" cy="610200"/>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If Image has no vulnerabilities. Move to testing.</a:t>
              </a:r>
              <a:endParaRPr kumimoji="0" sz="1200" b="0" i="0" u="none" strike="noStrike" kern="0" cap="none" spc="0" normalizeH="0" baseline="0" noProof="0">
                <a:ln>
                  <a:noFill/>
                </a:ln>
                <a:solidFill>
                  <a:srgbClr val="000000"/>
                </a:solidFill>
                <a:effectLst/>
                <a:uLnTx/>
                <a:uFillTx/>
                <a:latin typeface="Arial"/>
                <a:cs typeface="Arial"/>
                <a:sym typeface="Arial"/>
              </a:endParaRPr>
            </a:p>
          </p:txBody>
        </p:sp>
        <p:sp>
          <p:nvSpPr>
            <p:cNvPr id="441" name="Google Shape;441;p35"/>
            <p:cNvSpPr/>
            <p:nvPr/>
          </p:nvSpPr>
          <p:spPr>
            <a:xfrm rot="5400000">
              <a:off x="2824286" y="2732206"/>
              <a:ext cx="222300" cy="190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89" b="0" i="0" u="none" strike="noStrike" kern="0" cap="none" spc="0" normalizeH="0" baseline="0" noProof="0">
                <a:ln>
                  <a:noFill/>
                </a:ln>
                <a:solidFill>
                  <a:srgbClr val="000000"/>
                </a:solidFill>
                <a:effectLst/>
                <a:uLnTx/>
                <a:uFillTx/>
                <a:latin typeface="Arial"/>
                <a:cs typeface="Arial"/>
                <a:sym typeface="Arial"/>
              </a:endParaRPr>
            </a:p>
          </p:txBody>
        </p:sp>
        <p:sp>
          <p:nvSpPr>
            <p:cNvPr id="443" name="Google Shape;443;p35"/>
            <p:cNvSpPr txBox="1"/>
            <p:nvPr/>
          </p:nvSpPr>
          <p:spPr>
            <a:xfrm>
              <a:off x="2560550" y="3887000"/>
              <a:ext cx="767400" cy="610200"/>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ADO Pipeline runs QA on the Image.</a:t>
              </a:r>
              <a:endParaRPr kumimoji="0" sz="1200" b="0" i="0" u="none" strike="noStrike" kern="0" cap="none" spc="0" normalizeH="0" baseline="0" noProof="0" dirty="0">
                <a:ln>
                  <a:noFill/>
                </a:ln>
                <a:solidFill>
                  <a:srgbClr val="000000"/>
                </a:solidFill>
                <a:effectLst/>
                <a:uLnTx/>
                <a:uFillTx/>
                <a:latin typeface="Arial"/>
                <a:cs typeface="Arial"/>
                <a:sym typeface="Arial"/>
              </a:endParaRPr>
            </a:p>
          </p:txBody>
        </p:sp>
        <p:pic>
          <p:nvPicPr>
            <p:cNvPr id="444" name="Google Shape;444;p35"/>
            <p:cNvPicPr preferRelativeResize="0"/>
            <p:nvPr/>
          </p:nvPicPr>
          <p:blipFill rotWithShape="1">
            <a:blip r:embed="rId4">
              <a:alphaModFix/>
            </a:blip>
            <a:srcRect/>
            <a:stretch/>
          </p:blipFill>
          <p:spPr>
            <a:xfrm>
              <a:off x="3614339" y="3087800"/>
              <a:ext cx="637800" cy="637800"/>
            </a:xfrm>
            <a:prstGeom prst="rect">
              <a:avLst/>
            </a:prstGeom>
            <a:noFill/>
            <a:ln>
              <a:noFill/>
            </a:ln>
          </p:spPr>
        </p:pic>
        <p:sp>
          <p:nvSpPr>
            <p:cNvPr id="445" name="Google Shape;445;p35"/>
            <p:cNvSpPr/>
            <p:nvPr/>
          </p:nvSpPr>
          <p:spPr>
            <a:xfrm>
              <a:off x="3327961" y="3311456"/>
              <a:ext cx="222300" cy="190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89" b="0" i="0" u="none" strike="noStrike" kern="0" cap="none" spc="0" normalizeH="0" baseline="0" noProof="0">
                <a:ln>
                  <a:noFill/>
                </a:ln>
                <a:solidFill>
                  <a:srgbClr val="000000"/>
                </a:solidFill>
                <a:effectLst/>
                <a:uLnTx/>
                <a:uFillTx/>
                <a:latin typeface="Arial"/>
                <a:cs typeface="Arial"/>
                <a:sym typeface="Arial"/>
              </a:endParaRPr>
            </a:p>
          </p:txBody>
        </p:sp>
        <p:sp>
          <p:nvSpPr>
            <p:cNvPr id="446" name="Google Shape;446;p35"/>
            <p:cNvSpPr/>
            <p:nvPr/>
          </p:nvSpPr>
          <p:spPr>
            <a:xfrm rot="-5400000">
              <a:off x="3822111" y="2794044"/>
              <a:ext cx="222300" cy="190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89" b="0" i="0" u="none" strike="noStrike" kern="0" cap="none" spc="0" normalizeH="0" baseline="0" noProof="0">
                <a:ln>
                  <a:noFill/>
                </a:ln>
                <a:solidFill>
                  <a:srgbClr val="000000"/>
                </a:solidFill>
                <a:effectLst/>
                <a:uLnTx/>
                <a:uFillTx/>
                <a:latin typeface="Arial"/>
                <a:cs typeface="Arial"/>
                <a:sym typeface="Arial"/>
              </a:endParaRPr>
            </a:p>
          </p:txBody>
        </p:sp>
        <p:sp>
          <p:nvSpPr>
            <p:cNvPr id="447" name="Google Shape;447;p35"/>
            <p:cNvSpPr txBox="1"/>
            <p:nvPr/>
          </p:nvSpPr>
          <p:spPr>
            <a:xfrm>
              <a:off x="3524650" y="3887000"/>
              <a:ext cx="767400" cy="610200"/>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000000"/>
                  </a:solidFill>
                  <a:effectLst/>
                  <a:uLnTx/>
                  <a:uFillTx/>
                  <a:latin typeface="Arial"/>
                  <a:cs typeface="Arial"/>
                  <a:sym typeface="Arial"/>
                </a:rPr>
                <a:t>Security Team, sign off on image. Moves to Production.</a:t>
              </a:r>
              <a:endParaRPr kumimoji="0" sz="1200" b="0" i="0" u="none" strike="noStrike" kern="0" cap="none" spc="0" normalizeH="0" baseline="0" noProof="0">
                <a:ln>
                  <a:noFill/>
                </a:ln>
                <a:solidFill>
                  <a:srgbClr val="000000"/>
                </a:solidFill>
                <a:effectLst/>
                <a:uLnTx/>
                <a:uFillTx/>
                <a:latin typeface="Arial"/>
                <a:cs typeface="Arial"/>
                <a:sym typeface="Arial"/>
              </a:endParaRPr>
            </a:p>
          </p:txBody>
        </p:sp>
      </p:grpSp>
      <p:cxnSp>
        <p:nvCxnSpPr>
          <p:cNvPr id="448" name="Google Shape;448;p35"/>
          <p:cNvCxnSpPr/>
          <p:nvPr/>
        </p:nvCxnSpPr>
        <p:spPr>
          <a:xfrm>
            <a:off x="6106600" y="1912167"/>
            <a:ext cx="0" cy="4161200"/>
          </a:xfrm>
          <a:prstGeom prst="straightConnector1">
            <a:avLst/>
          </a:prstGeom>
          <a:noFill/>
          <a:ln w="19050" cap="flat" cmpd="sng">
            <a:solidFill>
              <a:schemeClr val="dk2"/>
            </a:solidFill>
            <a:prstDash val="dot"/>
            <a:round/>
            <a:headEnd type="none" w="med" len="med"/>
            <a:tailEnd type="none" w="med" len="med"/>
          </a:ln>
        </p:spPr>
      </p:cxnSp>
      <p:pic>
        <p:nvPicPr>
          <p:cNvPr id="26" name="Google Shape;1199;p141" descr="697034-windows-visual-studio-128.png">
            <a:extLst>
              <a:ext uri="{FF2B5EF4-FFF2-40B4-BE49-F238E27FC236}">
                <a16:creationId xmlns:a16="http://schemas.microsoft.com/office/drawing/2014/main" id="{54D3E0EC-A68C-7742-A738-A16A1E843AEC}"/>
              </a:ext>
            </a:extLst>
          </p:cNvPr>
          <p:cNvPicPr preferRelativeResize="0"/>
          <p:nvPr/>
        </p:nvPicPr>
        <p:blipFill rotWithShape="1">
          <a:blip r:embed="rId5">
            <a:alphaModFix/>
          </a:blip>
          <a:srcRect l="12894" t="12245" r="11302" b="13675"/>
          <a:stretch/>
        </p:blipFill>
        <p:spPr>
          <a:xfrm>
            <a:off x="604626" y="4117068"/>
            <a:ext cx="870347" cy="850533"/>
          </a:xfrm>
          <a:prstGeom prst="rect">
            <a:avLst/>
          </a:prstGeom>
          <a:noFill/>
          <a:ln>
            <a:noFill/>
          </a:ln>
        </p:spPr>
      </p:pic>
      <p:pic>
        <p:nvPicPr>
          <p:cNvPr id="27" name="Google Shape;1199;p141" descr="697034-windows-visual-studio-128.png">
            <a:extLst>
              <a:ext uri="{FF2B5EF4-FFF2-40B4-BE49-F238E27FC236}">
                <a16:creationId xmlns:a16="http://schemas.microsoft.com/office/drawing/2014/main" id="{276C78F4-87BD-AD4D-AD8F-CAA131BDFC86}"/>
              </a:ext>
            </a:extLst>
          </p:cNvPr>
          <p:cNvPicPr preferRelativeResize="0"/>
          <p:nvPr/>
        </p:nvPicPr>
        <p:blipFill rotWithShape="1">
          <a:blip r:embed="rId5">
            <a:alphaModFix/>
          </a:blip>
          <a:srcRect l="12894" t="12245" r="11302" b="13675"/>
          <a:stretch/>
        </p:blipFill>
        <p:spPr>
          <a:xfrm>
            <a:off x="2061974" y="4116935"/>
            <a:ext cx="870347" cy="850533"/>
          </a:xfrm>
          <a:prstGeom prst="rect">
            <a:avLst/>
          </a:prstGeom>
          <a:noFill/>
          <a:ln>
            <a:noFill/>
          </a:ln>
        </p:spPr>
      </p:pic>
      <p:pic>
        <p:nvPicPr>
          <p:cNvPr id="28" name="Google Shape;1199;p141" descr="697034-windows-visual-studio-128.png">
            <a:extLst>
              <a:ext uri="{FF2B5EF4-FFF2-40B4-BE49-F238E27FC236}">
                <a16:creationId xmlns:a16="http://schemas.microsoft.com/office/drawing/2014/main" id="{F25A6EAB-D5E8-264E-B786-A9FC178F36DD}"/>
              </a:ext>
            </a:extLst>
          </p:cNvPr>
          <p:cNvPicPr preferRelativeResize="0"/>
          <p:nvPr/>
        </p:nvPicPr>
        <p:blipFill rotWithShape="1">
          <a:blip r:embed="rId5">
            <a:alphaModFix/>
          </a:blip>
          <a:srcRect l="12894" t="12245" r="11302" b="13675"/>
          <a:stretch/>
        </p:blipFill>
        <p:spPr>
          <a:xfrm>
            <a:off x="3487077" y="4116935"/>
            <a:ext cx="870347" cy="850533"/>
          </a:xfrm>
          <a:prstGeom prst="rect">
            <a:avLst/>
          </a:prstGeom>
          <a:noFill/>
          <a:ln>
            <a:noFill/>
          </a:ln>
        </p:spPr>
      </p:pic>
    </p:spTree>
    <p:extLst>
      <p:ext uri="{BB962C8B-B14F-4D97-AF65-F5344CB8AC3E}">
        <p14:creationId xmlns:p14="http://schemas.microsoft.com/office/powerpoint/2010/main" val="22899917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37"/>
          <p:cNvSpPr txBox="1">
            <a:spLocks noGrp="1"/>
          </p:cNvSpPr>
          <p:nvPr>
            <p:ph type="title"/>
          </p:nvPr>
        </p:nvSpPr>
        <p:spPr>
          <a:xfrm>
            <a:off x="303933" y="368259"/>
            <a:ext cx="11316400" cy="653600"/>
          </a:xfrm>
          <a:prstGeom prst="rect">
            <a:avLst/>
          </a:prstGeom>
        </p:spPr>
        <p:txBody>
          <a:bodyPr spcFirstLastPara="1" wrap="square" lIns="91433" tIns="91433" rIns="91433" bIns="91433" anchor="ctr" anchorCtr="0">
            <a:noAutofit/>
          </a:bodyPr>
          <a:lstStyle/>
          <a:p>
            <a:r>
              <a:rPr lang="en-US"/>
              <a:t>Docker Trusted Registry Shared Storage</a:t>
            </a:r>
            <a:endParaRPr/>
          </a:p>
        </p:txBody>
      </p:sp>
      <p:sp>
        <p:nvSpPr>
          <p:cNvPr id="459" name="Google Shape;459;p37"/>
          <p:cNvSpPr txBox="1">
            <a:spLocks noGrp="1"/>
          </p:cNvSpPr>
          <p:nvPr>
            <p:ph type="body" idx="1"/>
          </p:nvPr>
        </p:nvSpPr>
        <p:spPr>
          <a:xfrm>
            <a:off x="5383167" y="2092633"/>
            <a:ext cx="6237200" cy="4472000"/>
          </a:xfrm>
          <a:prstGeom prst="rect">
            <a:avLst/>
          </a:prstGeom>
        </p:spPr>
        <p:txBody>
          <a:bodyPr spcFirstLastPara="1" wrap="square" lIns="91433" tIns="91433" rIns="91433" bIns="91433" anchor="t" anchorCtr="0">
            <a:noAutofit/>
          </a:bodyPr>
          <a:lstStyle/>
          <a:p>
            <a:r>
              <a:rPr lang="en-US"/>
              <a:t>Docker Trusted Registry can be deployed in a Highly Available 3 or 5 node deployment. </a:t>
            </a:r>
            <a:endParaRPr/>
          </a:p>
          <a:p>
            <a:r>
              <a:rPr lang="en-US"/>
              <a:t>The underlying image store of your Registry needs to be consistent on all nodes, so external storage is used. DTR Supports:</a:t>
            </a:r>
            <a:endParaRPr/>
          </a:p>
          <a:p>
            <a:pPr lvl="1">
              <a:spcBef>
                <a:spcPts val="0"/>
              </a:spcBef>
            </a:pPr>
            <a:r>
              <a:rPr lang="en-US"/>
              <a:t>NFS</a:t>
            </a:r>
            <a:endParaRPr/>
          </a:p>
          <a:p>
            <a:pPr lvl="1">
              <a:spcBef>
                <a:spcPts val="0"/>
              </a:spcBef>
            </a:pPr>
            <a:r>
              <a:rPr lang="en-US"/>
              <a:t>Amazon S3 or compatible</a:t>
            </a:r>
            <a:endParaRPr/>
          </a:p>
          <a:p>
            <a:pPr lvl="1">
              <a:spcBef>
                <a:spcPts val="0"/>
              </a:spcBef>
            </a:pPr>
            <a:r>
              <a:rPr lang="en-US"/>
              <a:t>Google Cloud Storage</a:t>
            </a:r>
            <a:endParaRPr/>
          </a:p>
          <a:p>
            <a:pPr lvl="1">
              <a:spcBef>
                <a:spcPts val="0"/>
              </a:spcBef>
            </a:pPr>
            <a:r>
              <a:rPr lang="en-US"/>
              <a:t>Microsoft Azure Blob storage</a:t>
            </a:r>
            <a:endParaRPr/>
          </a:p>
          <a:p>
            <a:pPr lvl="1">
              <a:spcBef>
                <a:spcPts val="0"/>
              </a:spcBef>
            </a:pPr>
            <a:r>
              <a:rPr lang="en-US"/>
              <a:t>OpenStack Swift</a:t>
            </a:r>
            <a:br>
              <a:rPr lang="en-US"/>
            </a:br>
            <a:endParaRPr/>
          </a:p>
        </p:txBody>
      </p:sp>
      <p:sp>
        <p:nvSpPr>
          <p:cNvPr id="460" name="Google Shape;460;p37"/>
          <p:cNvSpPr txBox="1">
            <a:spLocks noGrp="1"/>
          </p:cNvSpPr>
          <p:nvPr>
            <p:ph type="subTitle" idx="2"/>
          </p:nvPr>
        </p:nvSpPr>
        <p:spPr>
          <a:xfrm>
            <a:off x="303933" y="818651"/>
            <a:ext cx="10975600" cy="497200"/>
          </a:xfrm>
          <a:prstGeom prst="rect">
            <a:avLst/>
          </a:prstGeom>
        </p:spPr>
        <p:txBody>
          <a:bodyPr spcFirstLastPara="1" wrap="square" lIns="121900" tIns="121900" rIns="121900" bIns="121900" anchor="t" anchorCtr="0">
            <a:noAutofit/>
          </a:bodyPr>
          <a:lstStyle/>
          <a:p>
            <a:r>
              <a:rPr lang="en-US"/>
              <a:t>Creating a Docker Trusted Registry Cluster with Shared Storage</a:t>
            </a:r>
            <a:endParaRPr/>
          </a:p>
        </p:txBody>
      </p:sp>
      <p:sp>
        <p:nvSpPr>
          <p:cNvPr id="461" name="Google Shape;461;p37"/>
          <p:cNvSpPr txBox="1"/>
          <p:nvPr/>
        </p:nvSpPr>
        <p:spPr>
          <a:xfrm>
            <a:off x="303933" y="1220367"/>
            <a:ext cx="10851200" cy="501600"/>
          </a:xfrm>
          <a:prstGeom prst="rect">
            <a:avLst/>
          </a:prstGeom>
          <a:noFill/>
          <a:ln>
            <a:noFill/>
          </a:ln>
        </p:spPr>
        <p:txBody>
          <a:bodyPr spcFirstLastPara="1" wrap="square" lIns="121900" tIns="121900" rIns="121900" bIns="121900" anchor="ctr" anchorCtr="0">
            <a:noAutofit/>
          </a:bodyPr>
          <a:lstStyle/>
          <a:p>
            <a:pPr defTabSz="1219170" hangingPunct="1">
              <a:lnSpc>
                <a:spcPct val="100000"/>
              </a:lnSpc>
              <a:buClr>
                <a:srgbClr val="000000"/>
              </a:buClr>
            </a:pPr>
            <a:r>
              <a:rPr lang="en-US" sz="1467">
                <a:solidFill>
                  <a:srgbClr val="33444C"/>
                </a:solidFill>
                <a:highlight>
                  <a:srgbClr val="FFFFFF"/>
                </a:highlight>
                <a:latin typeface="Arial"/>
                <a:cs typeface="Arial"/>
              </a:rPr>
              <a:t>To provide high availability for a Docker Trusted Registry, behind the underlying registry we sit a shared storage volume. </a:t>
            </a:r>
            <a:endParaRPr sz="1467">
              <a:solidFill>
                <a:srgbClr val="000000"/>
              </a:solidFill>
              <a:latin typeface="Arial"/>
              <a:cs typeface="Arial"/>
            </a:endParaRPr>
          </a:p>
        </p:txBody>
      </p:sp>
      <p:cxnSp>
        <p:nvCxnSpPr>
          <p:cNvPr id="462" name="Google Shape;462;p37"/>
          <p:cNvCxnSpPr/>
          <p:nvPr/>
        </p:nvCxnSpPr>
        <p:spPr>
          <a:xfrm>
            <a:off x="4963600" y="2258400"/>
            <a:ext cx="0" cy="3729200"/>
          </a:xfrm>
          <a:prstGeom prst="straightConnector1">
            <a:avLst/>
          </a:prstGeom>
          <a:noFill/>
          <a:ln w="19050" cap="flat" cmpd="sng">
            <a:solidFill>
              <a:schemeClr val="dk2"/>
            </a:solidFill>
            <a:prstDash val="dot"/>
            <a:round/>
            <a:headEnd type="none" w="med" len="med"/>
            <a:tailEnd type="none" w="med" len="med"/>
          </a:ln>
        </p:spPr>
      </p:cxnSp>
      <p:grpSp>
        <p:nvGrpSpPr>
          <p:cNvPr id="463" name="Google Shape;463;p37"/>
          <p:cNvGrpSpPr/>
          <p:nvPr/>
        </p:nvGrpSpPr>
        <p:grpSpPr>
          <a:xfrm>
            <a:off x="1033666" y="2935383"/>
            <a:ext cx="3311325" cy="2992651"/>
            <a:chOff x="775249" y="2201538"/>
            <a:chExt cx="2483494" cy="2244488"/>
          </a:xfrm>
        </p:grpSpPr>
        <p:sp>
          <p:nvSpPr>
            <p:cNvPr id="464" name="Google Shape;464;p37"/>
            <p:cNvSpPr/>
            <p:nvPr/>
          </p:nvSpPr>
          <p:spPr>
            <a:xfrm>
              <a:off x="1723126" y="3402350"/>
              <a:ext cx="536100" cy="588000"/>
            </a:xfrm>
            <a:prstGeom prst="can">
              <a:avLst>
                <a:gd name="adj" fmla="val 25000"/>
              </a:avLst>
            </a:prstGeom>
            <a:solidFill>
              <a:srgbClr val="B7B7B7"/>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defTabSz="1219170" hangingPunct="1">
                <a:lnSpc>
                  <a:spcPct val="100000"/>
                </a:lnSpc>
                <a:buClr>
                  <a:srgbClr val="000000"/>
                </a:buClr>
              </a:pPr>
              <a:endParaRPr sz="933">
                <a:solidFill>
                  <a:srgbClr val="000000"/>
                </a:solidFill>
                <a:latin typeface="Arial"/>
                <a:cs typeface="Arial"/>
              </a:endParaRPr>
            </a:p>
          </p:txBody>
        </p:sp>
        <p:pic>
          <p:nvPicPr>
            <p:cNvPr id="465" name="Google Shape;465;p37"/>
            <p:cNvPicPr preferRelativeResize="0"/>
            <p:nvPr/>
          </p:nvPicPr>
          <p:blipFill>
            <a:blip r:embed="rId3">
              <a:alphaModFix/>
            </a:blip>
            <a:stretch>
              <a:fillRect/>
            </a:stretch>
          </p:blipFill>
          <p:spPr>
            <a:xfrm>
              <a:off x="1722987" y="2201538"/>
              <a:ext cx="588019" cy="588021"/>
            </a:xfrm>
            <a:prstGeom prst="rect">
              <a:avLst/>
            </a:prstGeom>
            <a:noFill/>
            <a:ln>
              <a:noFill/>
            </a:ln>
          </p:spPr>
        </p:pic>
        <p:pic>
          <p:nvPicPr>
            <p:cNvPr id="466" name="Google Shape;466;p37"/>
            <p:cNvPicPr preferRelativeResize="0"/>
            <p:nvPr/>
          </p:nvPicPr>
          <p:blipFill>
            <a:blip r:embed="rId3">
              <a:alphaModFix/>
            </a:blip>
            <a:stretch>
              <a:fillRect/>
            </a:stretch>
          </p:blipFill>
          <p:spPr>
            <a:xfrm>
              <a:off x="2670724" y="2201538"/>
              <a:ext cx="588019" cy="588021"/>
            </a:xfrm>
            <a:prstGeom prst="rect">
              <a:avLst/>
            </a:prstGeom>
            <a:noFill/>
            <a:ln>
              <a:noFill/>
            </a:ln>
          </p:spPr>
        </p:pic>
        <p:pic>
          <p:nvPicPr>
            <p:cNvPr id="467" name="Google Shape;467;p37"/>
            <p:cNvPicPr preferRelativeResize="0"/>
            <p:nvPr/>
          </p:nvPicPr>
          <p:blipFill>
            <a:blip r:embed="rId3">
              <a:alphaModFix/>
            </a:blip>
            <a:stretch>
              <a:fillRect/>
            </a:stretch>
          </p:blipFill>
          <p:spPr>
            <a:xfrm>
              <a:off x="775249" y="2201538"/>
              <a:ext cx="588019" cy="588021"/>
            </a:xfrm>
            <a:prstGeom prst="rect">
              <a:avLst/>
            </a:prstGeom>
            <a:noFill/>
            <a:ln>
              <a:noFill/>
            </a:ln>
          </p:spPr>
        </p:pic>
        <p:pic>
          <p:nvPicPr>
            <p:cNvPr id="468" name="Google Shape;468;p37"/>
            <p:cNvPicPr preferRelativeResize="0"/>
            <p:nvPr/>
          </p:nvPicPr>
          <p:blipFill>
            <a:blip r:embed="rId4">
              <a:alphaModFix/>
            </a:blip>
            <a:stretch>
              <a:fillRect/>
            </a:stretch>
          </p:blipFill>
          <p:spPr>
            <a:xfrm>
              <a:off x="2050569" y="4079647"/>
              <a:ext cx="482121" cy="361394"/>
            </a:xfrm>
            <a:prstGeom prst="rect">
              <a:avLst/>
            </a:prstGeom>
            <a:noFill/>
            <a:ln>
              <a:noFill/>
            </a:ln>
          </p:spPr>
        </p:pic>
        <p:pic>
          <p:nvPicPr>
            <p:cNvPr id="469" name="Google Shape;469;p37"/>
            <p:cNvPicPr preferRelativeResize="0"/>
            <p:nvPr/>
          </p:nvPicPr>
          <p:blipFill>
            <a:blip r:embed="rId5">
              <a:alphaModFix/>
            </a:blip>
            <a:stretch>
              <a:fillRect/>
            </a:stretch>
          </p:blipFill>
          <p:spPr>
            <a:xfrm>
              <a:off x="1494375" y="4084270"/>
              <a:ext cx="437400" cy="361755"/>
            </a:xfrm>
            <a:prstGeom prst="rect">
              <a:avLst/>
            </a:prstGeom>
            <a:noFill/>
            <a:ln>
              <a:noFill/>
            </a:ln>
          </p:spPr>
        </p:pic>
        <p:pic>
          <p:nvPicPr>
            <p:cNvPr id="470" name="Google Shape;470;p37"/>
            <p:cNvPicPr preferRelativeResize="0"/>
            <p:nvPr/>
          </p:nvPicPr>
          <p:blipFill rotWithShape="1">
            <a:blip r:embed="rId6">
              <a:alphaModFix/>
            </a:blip>
            <a:srcRect t="16567" b="20889"/>
            <a:stretch/>
          </p:blipFill>
          <p:spPr>
            <a:xfrm>
              <a:off x="2368152" y="3714609"/>
              <a:ext cx="588025" cy="275792"/>
            </a:xfrm>
            <a:prstGeom prst="rect">
              <a:avLst/>
            </a:prstGeom>
            <a:noFill/>
            <a:ln>
              <a:noFill/>
            </a:ln>
          </p:spPr>
        </p:pic>
        <p:sp>
          <p:nvSpPr>
            <p:cNvPr id="471" name="Google Shape;471;p37"/>
            <p:cNvSpPr/>
            <p:nvPr/>
          </p:nvSpPr>
          <p:spPr>
            <a:xfrm rot="2959733">
              <a:off x="1237282" y="3036922"/>
              <a:ext cx="533975" cy="118054"/>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hangingPunct="1">
                <a:lnSpc>
                  <a:spcPct val="100000"/>
                </a:lnSpc>
                <a:buClr>
                  <a:srgbClr val="000000"/>
                </a:buClr>
              </a:pPr>
              <a:endParaRPr sz="1867">
                <a:solidFill>
                  <a:srgbClr val="000000"/>
                </a:solidFill>
                <a:latin typeface="Arial"/>
                <a:cs typeface="Arial"/>
              </a:endParaRPr>
            </a:p>
          </p:txBody>
        </p:sp>
        <p:sp>
          <p:nvSpPr>
            <p:cNvPr id="472" name="Google Shape;472;p37"/>
            <p:cNvSpPr/>
            <p:nvPr/>
          </p:nvSpPr>
          <p:spPr>
            <a:xfrm rot="5404722">
              <a:off x="1772775" y="3035552"/>
              <a:ext cx="436800" cy="118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hangingPunct="1">
                <a:lnSpc>
                  <a:spcPct val="100000"/>
                </a:lnSpc>
                <a:buClr>
                  <a:srgbClr val="000000"/>
                </a:buClr>
              </a:pPr>
              <a:endParaRPr sz="1867">
                <a:solidFill>
                  <a:srgbClr val="000000"/>
                </a:solidFill>
                <a:latin typeface="Arial"/>
                <a:cs typeface="Arial"/>
              </a:endParaRPr>
            </a:p>
          </p:txBody>
        </p:sp>
        <p:sp>
          <p:nvSpPr>
            <p:cNvPr id="473" name="Google Shape;473;p37"/>
            <p:cNvSpPr/>
            <p:nvPr/>
          </p:nvSpPr>
          <p:spPr>
            <a:xfrm rot="8414634">
              <a:off x="2235165" y="3033263"/>
              <a:ext cx="533837" cy="117999"/>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hangingPunct="1">
                <a:lnSpc>
                  <a:spcPct val="100000"/>
                </a:lnSpc>
                <a:buClr>
                  <a:srgbClr val="000000"/>
                </a:buClr>
              </a:pPr>
              <a:endParaRPr sz="1867">
                <a:solidFill>
                  <a:srgbClr val="000000"/>
                </a:solidFill>
                <a:latin typeface="Arial"/>
                <a:cs typeface="Arial"/>
              </a:endParaRPr>
            </a:p>
          </p:txBody>
        </p:sp>
        <p:sp>
          <p:nvSpPr>
            <p:cNvPr id="474" name="Google Shape;474;p37"/>
            <p:cNvSpPr txBox="1"/>
            <p:nvPr/>
          </p:nvSpPr>
          <p:spPr>
            <a:xfrm>
              <a:off x="1065550" y="3714650"/>
              <a:ext cx="536100" cy="275700"/>
            </a:xfrm>
            <a:prstGeom prst="rect">
              <a:avLst/>
            </a:prstGeom>
            <a:noFill/>
            <a:ln>
              <a:noFill/>
            </a:ln>
          </p:spPr>
          <p:txBody>
            <a:bodyPr spcFirstLastPara="1" wrap="square" lIns="121900" tIns="121900" rIns="121900" bIns="121900" anchor="t" anchorCtr="0">
              <a:noAutofit/>
            </a:bodyPr>
            <a:lstStyle/>
            <a:p>
              <a:pPr defTabSz="1219170" hangingPunct="1">
                <a:lnSpc>
                  <a:spcPct val="100000"/>
                </a:lnSpc>
                <a:buClr>
                  <a:srgbClr val="000000"/>
                </a:buClr>
              </a:pPr>
              <a:r>
                <a:rPr lang="en-US" sz="1600" b="1">
                  <a:solidFill>
                    <a:srgbClr val="000000"/>
                  </a:solidFill>
                  <a:latin typeface="Arial"/>
                  <a:cs typeface="Arial"/>
                </a:rPr>
                <a:t>NFS</a:t>
              </a:r>
              <a:endParaRPr sz="1600" b="1">
                <a:solidFill>
                  <a:srgbClr val="000000"/>
                </a:solidFill>
                <a:latin typeface="Arial"/>
                <a:cs typeface="Arial"/>
              </a:endParaRPr>
            </a:p>
          </p:txBody>
        </p:sp>
      </p:grpSp>
    </p:spTree>
    <p:extLst>
      <p:ext uri="{BB962C8B-B14F-4D97-AF65-F5344CB8AC3E}">
        <p14:creationId xmlns:p14="http://schemas.microsoft.com/office/powerpoint/2010/main" val="12763589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38"/>
          <p:cNvSpPr txBox="1">
            <a:spLocks noGrp="1"/>
          </p:cNvSpPr>
          <p:nvPr>
            <p:ph type="title"/>
          </p:nvPr>
        </p:nvSpPr>
        <p:spPr>
          <a:xfrm>
            <a:off x="303933" y="368259"/>
            <a:ext cx="11316400" cy="653600"/>
          </a:xfrm>
          <a:prstGeom prst="rect">
            <a:avLst/>
          </a:prstGeom>
        </p:spPr>
        <p:txBody>
          <a:bodyPr spcFirstLastPara="1" wrap="square" lIns="91433" tIns="91433" rIns="91433" bIns="91433" anchor="ctr" anchorCtr="0">
            <a:noAutofit/>
          </a:bodyPr>
          <a:lstStyle/>
          <a:p>
            <a:r>
              <a:rPr lang="en-US"/>
              <a:t>Automated Image Mirroring (Replication)</a:t>
            </a:r>
            <a:endParaRPr/>
          </a:p>
        </p:txBody>
      </p:sp>
      <p:sp>
        <p:nvSpPr>
          <p:cNvPr id="480" name="Google Shape;480;p38"/>
          <p:cNvSpPr txBox="1">
            <a:spLocks noGrp="1"/>
          </p:cNvSpPr>
          <p:nvPr>
            <p:ph type="body" idx="1"/>
          </p:nvPr>
        </p:nvSpPr>
        <p:spPr>
          <a:xfrm>
            <a:off x="5442167" y="2269600"/>
            <a:ext cx="6178400" cy="4294800"/>
          </a:xfrm>
          <a:prstGeom prst="rect">
            <a:avLst/>
          </a:prstGeom>
        </p:spPr>
        <p:txBody>
          <a:bodyPr spcFirstLastPara="1" wrap="square" lIns="91433" tIns="91433" rIns="91433" bIns="91433" anchor="t" anchorCtr="0">
            <a:noAutofit/>
          </a:bodyPr>
          <a:lstStyle/>
          <a:p>
            <a:r>
              <a:rPr lang="en-US"/>
              <a:t>Docker Trusted Registry includes automated and manual image mirroring. Mirroring is defined on a per repository basis.</a:t>
            </a:r>
            <a:endParaRPr/>
          </a:p>
          <a:p>
            <a:r>
              <a:rPr lang="en-US"/>
              <a:t>Automated Mirroring is defined through a mirroring policy. Mirroring policies include:</a:t>
            </a:r>
            <a:endParaRPr/>
          </a:p>
          <a:p>
            <a:pPr lvl="1">
              <a:spcBef>
                <a:spcPts val="0"/>
              </a:spcBef>
            </a:pPr>
            <a:r>
              <a:rPr lang="en-US"/>
              <a:t>Tag Name</a:t>
            </a:r>
            <a:endParaRPr/>
          </a:p>
          <a:p>
            <a:pPr lvl="1">
              <a:spcBef>
                <a:spcPts val="0"/>
              </a:spcBef>
            </a:pPr>
            <a:r>
              <a:rPr lang="en-US"/>
              <a:t>Component Name</a:t>
            </a:r>
            <a:endParaRPr/>
          </a:p>
          <a:p>
            <a:pPr lvl="1">
              <a:spcBef>
                <a:spcPts val="0"/>
              </a:spcBef>
            </a:pPr>
            <a:r>
              <a:rPr lang="en-US"/>
              <a:t>No of Vulnerabilities</a:t>
            </a:r>
            <a:endParaRPr/>
          </a:p>
          <a:p>
            <a:pPr lvl="1">
              <a:spcBef>
                <a:spcPts val="0"/>
              </a:spcBef>
            </a:pPr>
            <a:r>
              <a:rPr lang="en-US"/>
              <a:t>License Type</a:t>
            </a:r>
            <a:br>
              <a:rPr lang="en-US"/>
            </a:br>
            <a:endParaRPr/>
          </a:p>
        </p:txBody>
      </p:sp>
      <p:sp>
        <p:nvSpPr>
          <p:cNvPr id="481" name="Google Shape;481;p38"/>
          <p:cNvSpPr txBox="1">
            <a:spLocks noGrp="1"/>
          </p:cNvSpPr>
          <p:nvPr>
            <p:ph type="subTitle" idx="2"/>
          </p:nvPr>
        </p:nvSpPr>
        <p:spPr>
          <a:xfrm>
            <a:off x="303933" y="818651"/>
            <a:ext cx="10975600" cy="497200"/>
          </a:xfrm>
          <a:prstGeom prst="rect">
            <a:avLst/>
          </a:prstGeom>
        </p:spPr>
        <p:txBody>
          <a:bodyPr spcFirstLastPara="1" wrap="square" lIns="121900" tIns="121900" rIns="121900" bIns="121900" anchor="t" anchorCtr="0">
            <a:noAutofit/>
          </a:bodyPr>
          <a:lstStyle/>
          <a:p>
            <a:r>
              <a:rPr lang="en-US"/>
              <a:t>Ensure High Availability with Image Mirroring</a:t>
            </a:r>
            <a:endParaRPr/>
          </a:p>
        </p:txBody>
      </p:sp>
      <p:sp>
        <p:nvSpPr>
          <p:cNvPr id="482" name="Google Shape;482;p38"/>
          <p:cNvSpPr txBox="1"/>
          <p:nvPr/>
        </p:nvSpPr>
        <p:spPr>
          <a:xfrm>
            <a:off x="303933" y="1220367"/>
            <a:ext cx="10851200" cy="653600"/>
          </a:xfrm>
          <a:prstGeom prst="rect">
            <a:avLst/>
          </a:prstGeom>
          <a:noFill/>
          <a:ln>
            <a:noFill/>
          </a:ln>
        </p:spPr>
        <p:txBody>
          <a:bodyPr spcFirstLastPara="1" wrap="square" lIns="121900" tIns="121900" rIns="121900" bIns="121900" anchor="ctr" anchorCtr="0">
            <a:noAutofit/>
          </a:bodyPr>
          <a:lstStyle/>
          <a:p>
            <a:pPr defTabSz="1219170" hangingPunct="1">
              <a:lnSpc>
                <a:spcPct val="100000"/>
              </a:lnSpc>
              <a:buClr>
                <a:srgbClr val="000000"/>
              </a:buClr>
            </a:pPr>
            <a:r>
              <a:rPr lang="en-US" sz="1467">
                <a:solidFill>
                  <a:srgbClr val="33444C"/>
                </a:solidFill>
                <a:highlight>
                  <a:srgbClr val="FFFFFF"/>
                </a:highlight>
                <a:latin typeface="Arial"/>
                <a:cs typeface="Arial"/>
              </a:rPr>
              <a:t>Docker Trusted Registry allows you to create mirroring policies for a repository. When an image gets pushed to a repository and meets a certain criteria, DTR automatically pushes it to repository in another DTR deployment or Docker Hub.</a:t>
            </a:r>
            <a:endParaRPr sz="1467">
              <a:solidFill>
                <a:srgbClr val="000000"/>
              </a:solidFill>
              <a:latin typeface="Arial"/>
              <a:cs typeface="Arial"/>
            </a:endParaRPr>
          </a:p>
        </p:txBody>
      </p:sp>
      <p:cxnSp>
        <p:nvCxnSpPr>
          <p:cNvPr id="483" name="Google Shape;483;p38"/>
          <p:cNvCxnSpPr/>
          <p:nvPr/>
        </p:nvCxnSpPr>
        <p:spPr>
          <a:xfrm>
            <a:off x="5136467" y="2682067"/>
            <a:ext cx="0" cy="3280000"/>
          </a:xfrm>
          <a:prstGeom prst="straightConnector1">
            <a:avLst/>
          </a:prstGeom>
          <a:noFill/>
          <a:ln w="19050" cap="flat" cmpd="sng">
            <a:solidFill>
              <a:schemeClr val="dk2"/>
            </a:solidFill>
            <a:prstDash val="dot"/>
            <a:round/>
            <a:headEnd type="none" w="med" len="med"/>
            <a:tailEnd type="none" w="med" len="med"/>
          </a:ln>
        </p:spPr>
      </p:cxnSp>
      <p:grpSp>
        <p:nvGrpSpPr>
          <p:cNvPr id="484" name="Google Shape;484;p38"/>
          <p:cNvGrpSpPr/>
          <p:nvPr/>
        </p:nvGrpSpPr>
        <p:grpSpPr>
          <a:xfrm>
            <a:off x="1050853" y="2450434"/>
            <a:ext cx="3374796" cy="4093167"/>
            <a:chOff x="788139" y="1837825"/>
            <a:chExt cx="2531097" cy="3069875"/>
          </a:xfrm>
        </p:grpSpPr>
        <p:sp>
          <p:nvSpPr>
            <p:cNvPr id="485" name="Google Shape;485;p38"/>
            <p:cNvSpPr txBox="1"/>
            <p:nvPr/>
          </p:nvSpPr>
          <p:spPr>
            <a:xfrm>
              <a:off x="794750" y="2062250"/>
              <a:ext cx="789300" cy="323700"/>
            </a:xfrm>
            <a:prstGeom prst="rect">
              <a:avLst/>
            </a:prstGeom>
            <a:noFill/>
            <a:ln>
              <a:noFill/>
            </a:ln>
          </p:spPr>
          <p:txBody>
            <a:bodyPr spcFirstLastPara="1" wrap="square" lIns="121900" tIns="121900" rIns="121900" bIns="121900" anchor="t" anchorCtr="0">
              <a:noAutofit/>
            </a:bodyPr>
            <a:lstStyle/>
            <a:p>
              <a:pPr algn="ctr" defTabSz="1219170" hangingPunct="1">
                <a:lnSpc>
                  <a:spcPct val="100000"/>
                </a:lnSpc>
                <a:buClr>
                  <a:srgbClr val="000000"/>
                </a:buClr>
              </a:pPr>
              <a:r>
                <a:rPr lang="en-US" sz="1867">
                  <a:solidFill>
                    <a:srgbClr val="000000"/>
                  </a:solidFill>
                  <a:latin typeface="Arial"/>
                  <a:cs typeface="Arial"/>
                </a:rPr>
                <a:t>Site 1</a:t>
              </a:r>
              <a:endParaRPr sz="1867">
                <a:solidFill>
                  <a:srgbClr val="000000"/>
                </a:solidFill>
                <a:latin typeface="Arial"/>
                <a:cs typeface="Arial"/>
              </a:endParaRPr>
            </a:p>
          </p:txBody>
        </p:sp>
        <p:sp>
          <p:nvSpPr>
            <p:cNvPr id="486" name="Google Shape;486;p38"/>
            <p:cNvSpPr txBox="1"/>
            <p:nvPr/>
          </p:nvSpPr>
          <p:spPr>
            <a:xfrm>
              <a:off x="2523263" y="2062250"/>
              <a:ext cx="789300" cy="323700"/>
            </a:xfrm>
            <a:prstGeom prst="rect">
              <a:avLst/>
            </a:prstGeom>
            <a:noFill/>
            <a:ln>
              <a:noFill/>
            </a:ln>
          </p:spPr>
          <p:txBody>
            <a:bodyPr spcFirstLastPara="1" wrap="square" lIns="121900" tIns="121900" rIns="121900" bIns="121900" anchor="t" anchorCtr="0">
              <a:noAutofit/>
            </a:bodyPr>
            <a:lstStyle/>
            <a:p>
              <a:pPr algn="ctr" defTabSz="1219170" hangingPunct="1">
                <a:lnSpc>
                  <a:spcPct val="100000"/>
                </a:lnSpc>
                <a:buClr>
                  <a:srgbClr val="000000"/>
                </a:buClr>
              </a:pPr>
              <a:r>
                <a:rPr lang="en-US" sz="1867">
                  <a:solidFill>
                    <a:srgbClr val="000000"/>
                  </a:solidFill>
                  <a:latin typeface="Arial"/>
                  <a:cs typeface="Arial"/>
                </a:rPr>
                <a:t>Site 2</a:t>
              </a:r>
              <a:endParaRPr sz="1867">
                <a:solidFill>
                  <a:srgbClr val="000000"/>
                </a:solidFill>
                <a:latin typeface="Arial"/>
                <a:cs typeface="Arial"/>
              </a:endParaRPr>
            </a:p>
          </p:txBody>
        </p:sp>
        <p:pic>
          <p:nvPicPr>
            <p:cNvPr id="487" name="Google Shape;487;p38"/>
            <p:cNvPicPr preferRelativeResize="0"/>
            <p:nvPr/>
          </p:nvPicPr>
          <p:blipFill>
            <a:blip r:embed="rId3">
              <a:alphaModFix/>
            </a:blip>
            <a:stretch>
              <a:fillRect/>
            </a:stretch>
          </p:blipFill>
          <p:spPr>
            <a:xfrm>
              <a:off x="895387" y="2448025"/>
              <a:ext cx="588019" cy="588021"/>
            </a:xfrm>
            <a:prstGeom prst="rect">
              <a:avLst/>
            </a:prstGeom>
            <a:noFill/>
            <a:ln>
              <a:noFill/>
            </a:ln>
          </p:spPr>
        </p:pic>
        <p:pic>
          <p:nvPicPr>
            <p:cNvPr id="488" name="Google Shape;488;p38"/>
            <p:cNvPicPr preferRelativeResize="0"/>
            <p:nvPr/>
          </p:nvPicPr>
          <p:blipFill>
            <a:blip r:embed="rId3">
              <a:alphaModFix/>
            </a:blip>
            <a:stretch>
              <a:fillRect/>
            </a:stretch>
          </p:blipFill>
          <p:spPr>
            <a:xfrm>
              <a:off x="2623901" y="2448022"/>
              <a:ext cx="588019" cy="588021"/>
            </a:xfrm>
            <a:prstGeom prst="rect">
              <a:avLst/>
            </a:prstGeom>
            <a:noFill/>
            <a:ln>
              <a:noFill/>
            </a:ln>
          </p:spPr>
        </p:pic>
        <p:pic>
          <p:nvPicPr>
            <p:cNvPr id="489" name="Google Shape;489;p38"/>
            <p:cNvPicPr preferRelativeResize="0"/>
            <p:nvPr/>
          </p:nvPicPr>
          <p:blipFill rotWithShape="1">
            <a:blip r:embed="rId4">
              <a:alphaModFix/>
            </a:blip>
            <a:srcRect/>
            <a:stretch/>
          </p:blipFill>
          <p:spPr>
            <a:xfrm>
              <a:off x="870489" y="3540225"/>
              <a:ext cx="637800" cy="637800"/>
            </a:xfrm>
            <a:prstGeom prst="rect">
              <a:avLst/>
            </a:prstGeom>
            <a:noFill/>
            <a:ln>
              <a:noFill/>
            </a:ln>
          </p:spPr>
        </p:pic>
        <p:sp>
          <p:nvSpPr>
            <p:cNvPr id="490" name="Google Shape;490;p38"/>
            <p:cNvSpPr/>
            <p:nvPr/>
          </p:nvSpPr>
          <p:spPr>
            <a:xfrm rot="-5400000">
              <a:off x="1078261" y="3246469"/>
              <a:ext cx="222300" cy="190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hangingPunct="1">
                <a:lnSpc>
                  <a:spcPct val="100000"/>
                </a:lnSpc>
                <a:buClr>
                  <a:srgbClr val="000000"/>
                </a:buClr>
              </a:pPr>
              <a:endParaRPr sz="1867">
                <a:solidFill>
                  <a:srgbClr val="000000"/>
                </a:solidFill>
                <a:latin typeface="Arial"/>
                <a:cs typeface="Arial"/>
              </a:endParaRPr>
            </a:p>
          </p:txBody>
        </p:sp>
        <p:sp>
          <p:nvSpPr>
            <p:cNvPr id="491" name="Google Shape;491;p38"/>
            <p:cNvSpPr/>
            <p:nvPr/>
          </p:nvSpPr>
          <p:spPr>
            <a:xfrm rot="4639">
              <a:off x="1942470" y="2592645"/>
              <a:ext cx="222300" cy="190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hangingPunct="1">
                <a:lnSpc>
                  <a:spcPct val="100000"/>
                </a:lnSpc>
                <a:buClr>
                  <a:srgbClr val="000000"/>
                </a:buClr>
              </a:pPr>
              <a:endParaRPr sz="1867">
                <a:solidFill>
                  <a:srgbClr val="000000"/>
                </a:solidFill>
                <a:latin typeface="Arial"/>
                <a:cs typeface="Arial"/>
              </a:endParaRPr>
            </a:p>
          </p:txBody>
        </p:sp>
        <p:pic>
          <p:nvPicPr>
            <p:cNvPr id="492" name="Google Shape;492;p38"/>
            <p:cNvPicPr preferRelativeResize="0"/>
            <p:nvPr/>
          </p:nvPicPr>
          <p:blipFill rotWithShape="1">
            <a:blip r:embed="rId4">
              <a:alphaModFix/>
            </a:blip>
            <a:srcRect/>
            <a:stretch/>
          </p:blipFill>
          <p:spPr>
            <a:xfrm>
              <a:off x="2599014" y="3545200"/>
              <a:ext cx="637800" cy="637800"/>
            </a:xfrm>
            <a:prstGeom prst="rect">
              <a:avLst/>
            </a:prstGeom>
            <a:noFill/>
            <a:ln>
              <a:noFill/>
            </a:ln>
          </p:spPr>
        </p:pic>
        <p:sp>
          <p:nvSpPr>
            <p:cNvPr id="493" name="Google Shape;493;p38"/>
            <p:cNvSpPr/>
            <p:nvPr/>
          </p:nvSpPr>
          <p:spPr>
            <a:xfrm rot="5400000">
              <a:off x="2806773" y="3195369"/>
              <a:ext cx="222300" cy="190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hangingPunct="1">
                <a:lnSpc>
                  <a:spcPct val="100000"/>
                </a:lnSpc>
                <a:buClr>
                  <a:srgbClr val="000000"/>
                </a:buClr>
              </a:pPr>
              <a:endParaRPr sz="1867">
                <a:solidFill>
                  <a:srgbClr val="000000"/>
                </a:solidFill>
                <a:latin typeface="Arial"/>
                <a:cs typeface="Arial"/>
              </a:endParaRPr>
            </a:p>
          </p:txBody>
        </p:sp>
        <p:sp>
          <p:nvSpPr>
            <p:cNvPr id="494" name="Google Shape;494;p38"/>
            <p:cNvSpPr txBox="1"/>
            <p:nvPr/>
          </p:nvSpPr>
          <p:spPr>
            <a:xfrm>
              <a:off x="788139" y="4297500"/>
              <a:ext cx="802500" cy="610200"/>
            </a:xfrm>
            <a:prstGeom prst="rect">
              <a:avLst/>
            </a:prstGeom>
            <a:noFill/>
            <a:ln>
              <a:noFill/>
            </a:ln>
          </p:spPr>
          <p:txBody>
            <a:bodyPr spcFirstLastPara="1" wrap="square" lIns="121900" tIns="121900" rIns="121900" bIns="121900" anchor="t" anchorCtr="0">
              <a:noAutofit/>
            </a:bodyPr>
            <a:lstStyle/>
            <a:p>
              <a:pPr algn="ctr" defTabSz="1219170" hangingPunct="1">
                <a:lnSpc>
                  <a:spcPct val="100000"/>
                </a:lnSpc>
                <a:buClr>
                  <a:srgbClr val="000000"/>
                </a:buClr>
              </a:pPr>
              <a:r>
                <a:rPr lang="en-US" sz="1200">
                  <a:solidFill>
                    <a:srgbClr val="000000"/>
                  </a:solidFill>
                  <a:latin typeface="Arial"/>
                  <a:cs typeface="Arial"/>
                </a:rPr>
                <a:t>Image is pushed to site 1.</a:t>
              </a:r>
              <a:endParaRPr sz="1200">
                <a:solidFill>
                  <a:srgbClr val="000000"/>
                </a:solidFill>
                <a:latin typeface="Arial"/>
                <a:cs typeface="Arial"/>
              </a:endParaRPr>
            </a:p>
            <a:p>
              <a:pPr algn="ctr" defTabSz="1219170" hangingPunct="1">
                <a:lnSpc>
                  <a:spcPct val="100000"/>
                </a:lnSpc>
                <a:buClr>
                  <a:srgbClr val="000000"/>
                </a:buClr>
              </a:pPr>
              <a:endParaRPr sz="1200">
                <a:solidFill>
                  <a:srgbClr val="000000"/>
                </a:solidFill>
                <a:latin typeface="Arial"/>
                <a:cs typeface="Arial"/>
              </a:endParaRPr>
            </a:p>
          </p:txBody>
        </p:sp>
        <p:sp>
          <p:nvSpPr>
            <p:cNvPr id="495" name="Google Shape;495;p38"/>
            <p:cNvSpPr txBox="1"/>
            <p:nvPr/>
          </p:nvSpPr>
          <p:spPr>
            <a:xfrm>
              <a:off x="1691563" y="1837825"/>
              <a:ext cx="724200" cy="610200"/>
            </a:xfrm>
            <a:prstGeom prst="rect">
              <a:avLst/>
            </a:prstGeom>
            <a:noFill/>
            <a:ln>
              <a:noFill/>
            </a:ln>
          </p:spPr>
          <p:txBody>
            <a:bodyPr spcFirstLastPara="1" wrap="square" lIns="121900" tIns="121900" rIns="121900" bIns="121900" anchor="t" anchorCtr="0">
              <a:noAutofit/>
            </a:bodyPr>
            <a:lstStyle/>
            <a:p>
              <a:pPr algn="ctr" defTabSz="1219170" hangingPunct="1">
                <a:lnSpc>
                  <a:spcPct val="100000"/>
                </a:lnSpc>
                <a:buClr>
                  <a:srgbClr val="000000"/>
                </a:buClr>
              </a:pPr>
              <a:r>
                <a:rPr lang="en-US" sz="1200">
                  <a:solidFill>
                    <a:srgbClr val="000000"/>
                  </a:solidFill>
                  <a:latin typeface="Arial"/>
                  <a:cs typeface="Arial"/>
                </a:rPr>
                <a:t>DTR will mirror the image to Site 2.</a:t>
              </a:r>
              <a:endParaRPr sz="1200">
                <a:solidFill>
                  <a:srgbClr val="000000"/>
                </a:solidFill>
                <a:latin typeface="Arial"/>
                <a:cs typeface="Arial"/>
              </a:endParaRPr>
            </a:p>
          </p:txBody>
        </p:sp>
        <p:sp>
          <p:nvSpPr>
            <p:cNvPr id="496" name="Google Shape;496;p38"/>
            <p:cNvSpPr txBox="1"/>
            <p:nvPr/>
          </p:nvSpPr>
          <p:spPr>
            <a:xfrm>
              <a:off x="2516736" y="4265375"/>
              <a:ext cx="802500" cy="610200"/>
            </a:xfrm>
            <a:prstGeom prst="rect">
              <a:avLst/>
            </a:prstGeom>
            <a:noFill/>
            <a:ln>
              <a:noFill/>
            </a:ln>
          </p:spPr>
          <p:txBody>
            <a:bodyPr spcFirstLastPara="1" wrap="square" lIns="121900" tIns="121900" rIns="121900" bIns="121900" anchor="t" anchorCtr="0">
              <a:noAutofit/>
            </a:bodyPr>
            <a:lstStyle/>
            <a:p>
              <a:pPr algn="ctr" defTabSz="1219170" hangingPunct="1">
                <a:lnSpc>
                  <a:spcPct val="100000"/>
                </a:lnSpc>
                <a:buClr>
                  <a:srgbClr val="000000"/>
                </a:buClr>
              </a:pPr>
              <a:r>
                <a:rPr lang="en-US" sz="1200">
                  <a:solidFill>
                    <a:srgbClr val="000000"/>
                  </a:solidFill>
                  <a:latin typeface="Arial"/>
                  <a:cs typeface="Arial"/>
                </a:rPr>
                <a:t>Image is available to be pulled on site 2.</a:t>
              </a:r>
              <a:endParaRPr sz="1200">
                <a:solidFill>
                  <a:srgbClr val="000000"/>
                </a:solidFill>
                <a:latin typeface="Arial"/>
                <a:cs typeface="Arial"/>
              </a:endParaRPr>
            </a:p>
          </p:txBody>
        </p:sp>
      </p:grpSp>
    </p:spTree>
    <p:extLst>
      <p:ext uri="{BB962C8B-B14F-4D97-AF65-F5344CB8AC3E}">
        <p14:creationId xmlns:p14="http://schemas.microsoft.com/office/powerpoint/2010/main" val="7648543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39"/>
          <p:cNvSpPr txBox="1">
            <a:spLocks noGrp="1"/>
          </p:cNvSpPr>
          <p:nvPr>
            <p:ph type="title"/>
          </p:nvPr>
        </p:nvSpPr>
        <p:spPr>
          <a:xfrm>
            <a:off x="303933" y="368259"/>
            <a:ext cx="11316400" cy="653600"/>
          </a:xfrm>
          <a:prstGeom prst="rect">
            <a:avLst/>
          </a:prstGeom>
        </p:spPr>
        <p:txBody>
          <a:bodyPr spcFirstLastPara="1" wrap="square" lIns="91433" tIns="91433" rIns="91433" bIns="91433" anchor="ctr" anchorCtr="0">
            <a:noAutofit/>
          </a:bodyPr>
          <a:lstStyle/>
          <a:p>
            <a:r>
              <a:rPr lang="en-US"/>
              <a:t>Automated Image Mirroring (Polling)</a:t>
            </a:r>
            <a:endParaRPr/>
          </a:p>
        </p:txBody>
      </p:sp>
      <p:sp>
        <p:nvSpPr>
          <p:cNvPr id="502" name="Google Shape;502;p39"/>
          <p:cNvSpPr txBox="1">
            <a:spLocks noGrp="1"/>
          </p:cNvSpPr>
          <p:nvPr>
            <p:ph type="body" idx="1"/>
          </p:nvPr>
        </p:nvSpPr>
        <p:spPr>
          <a:xfrm>
            <a:off x="5589633" y="2225367"/>
            <a:ext cx="6030800" cy="4339200"/>
          </a:xfrm>
          <a:prstGeom prst="rect">
            <a:avLst/>
          </a:prstGeom>
        </p:spPr>
        <p:txBody>
          <a:bodyPr spcFirstLastPara="1" wrap="square" lIns="91433" tIns="91433" rIns="91433" bIns="91433" anchor="t" anchorCtr="0">
            <a:noAutofit/>
          </a:bodyPr>
          <a:lstStyle/>
          <a:p>
            <a:r>
              <a:rPr lang="en-US"/>
              <a:t>Docker Trusted Registry includes automated image mirroring through polling. </a:t>
            </a:r>
            <a:endParaRPr/>
          </a:p>
          <a:p>
            <a:r>
              <a:rPr lang="en-US"/>
              <a:t>On a per repository basis a primary DTR will poll a secondary DTR or the Docker Hub for new images. If a new image exists, it will mirror that image locally.</a:t>
            </a:r>
            <a:endParaRPr/>
          </a:p>
          <a:p>
            <a:r>
              <a:rPr lang="en-US"/>
              <a:t>By default the polling window, is configured for a 15 minute window.</a:t>
            </a:r>
            <a:endParaRPr/>
          </a:p>
          <a:p>
            <a:r>
              <a:rPr lang="en-US" b="1" i="1"/>
              <a:t>Note </a:t>
            </a:r>
            <a:r>
              <a:rPr lang="en-US" i="1"/>
              <a:t>- The Feature is in Experimental</a:t>
            </a:r>
            <a:endParaRPr i="1"/>
          </a:p>
        </p:txBody>
      </p:sp>
      <p:sp>
        <p:nvSpPr>
          <p:cNvPr id="503" name="Google Shape;503;p39"/>
          <p:cNvSpPr txBox="1">
            <a:spLocks noGrp="1"/>
          </p:cNvSpPr>
          <p:nvPr>
            <p:ph type="subTitle" idx="2"/>
          </p:nvPr>
        </p:nvSpPr>
        <p:spPr>
          <a:xfrm>
            <a:off x="303933" y="818651"/>
            <a:ext cx="10975600" cy="497200"/>
          </a:xfrm>
          <a:prstGeom prst="rect">
            <a:avLst/>
          </a:prstGeom>
        </p:spPr>
        <p:txBody>
          <a:bodyPr spcFirstLastPara="1" wrap="square" lIns="121900" tIns="121900" rIns="121900" bIns="121900" anchor="t" anchorCtr="0">
            <a:noAutofit/>
          </a:bodyPr>
          <a:lstStyle/>
          <a:p>
            <a:r>
              <a:rPr lang="en-US"/>
              <a:t>Ensure High Availability with Image Mirroring</a:t>
            </a:r>
            <a:endParaRPr/>
          </a:p>
        </p:txBody>
      </p:sp>
      <p:sp>
        <p:nvSpPr>
          <p:cNvPr id="504" name="Google Shape;504;p39"/>
          <p:cNvSpPr txBox="1"/>
          <p:nvPr/>
        </p:nvSpPr>
        <p:spPr>
          <a:xfrm>
            <a:off x="303933" y="1220367"/>
            <a:ext cx="10851200" cy="653600"/>
          </a:xfrm>
          <a:prstGeom prst="rect">
            <a:avLst/>
          </a:prstGeom>
          <a:noFill/>
          <a:ln>
            <a:noFill/>
          </a:ln>
        </p:spPr>
        <p:txBody>
          <a:bodyPr spcFirstLastPara="1" wrap="square" lIns="121900" tIns="121900" rIns="121900" bIns="121900" anchor="ctr" anchorCtr="0">
            <a:noAutofit/>
          </a:bodyPr>
          <a:lstStyle/>
          <a:p>
            <a:pPr defTabSz="1219170" hangingPunct="1">
              <a:lnSpc>
                <a:spcPct val="100000"/>
              </a:lnSpc>
              <a:buClr>
                <a:srgbClr val="000000"/>
              </a:buClr>
            </a:pPr>
            <a:r>
              <a:rPr lang="en-US" sz="1467">
                <a:solidFill>
                  <a:srgbClr val="33444C"/>
                </a:solidFill>
                <a:highlight>
                  <a:srgbClr val="FFFFFF"/>
                </a:highlight>
                <a:latin typeface="Arial"/>
                <a:cs typeface="Arial"/>
              </a:rPr>
              <a:t>Docker Trusted Registry allows you to polling mirroring policies for a repository. Periodically DTR will search a secondary registry for new images, if it finds them, will mirror them locally.</a:t>
            </a:r>
            <a:endParaRPr sz="1467">
              <a:solidFill>
                <a:srgbClr val="000000"/>
              </a:solidFill>
              <a:latin typeface="Arial"/>
              <a:cs typeface="Arial"/>
            </a:endParaRPr>
          </a:p>
        </p:txBody>
      </p:sp>
      <p:cxnSp>
        <p:nvCxnSpPr>
          <p:cNvPr id="505" name="Google Shape;505;p39"/>
          <p:cNvCxnSpPr/>
          <p:nvPr/>
        </p:nvCxnSpPr>
        <p:spPr>
          <a:xfrm>
            <a:off x="5136467" y="2682067"/>
            <a:ext cx="0" cy="3280000"/>
          </a:xfrm>
          <a:prstGeom prst="straightConnector1">
            <a:avLst/>
          </a:prstGeom>
          <a:noFill/>
          <a:ln w="19050" cap="flat" cmpd="sng">
            <a:solidFill>
              <a:schemeClr val="dk2"/>
            </a:solidFill>
            <a:prstDash val="dot"/>
            <a:round/>
            <a:headEnd type="none" w="med" len="med"/>
            <a:tailEnd type="none" w="med" len="med"/>
          </a:ln>
        </p:spPr>
      </p:cxnSp>
      <p:grpSp>
        <p:nvGrpSpPr>
          <p:cNvPr id="506" name="Google Shape;506;p39"/>
          <p:cNvGrpSpPr/>
          <p:nvPr/>
        </p:nvGrpSpPr>
        <p:grpSpPr>
          <a:xfrm>
            <a:off x="887118" y="2521546"/>
            <a:ext cx="3893519" cy="3601055"/>
            <a:chOff x="665338" y="1891159"/>
            <a:chExt cx="2920139" cy="2700791"/>
          </a:xfrm>
        </p:grpSpPr>
        <p:sp>
          <p:nvSpPr>
            <p:cNvPr id="507" name="Google Shape;507;p39"/>
            <p:cNvSpPr txBox="1"/>
            <p:nvPr/>
          </p:nvSpPr>
          <p:spPr>
            <a:xfrm>
              <a:off x="665338" y="2517350"/>
              <a:ext cx="789300" cy="323700"/>
            </a:xfrm>
            <a:prstGeom prst="rect">
              <a:avLst/>
            </a:prstGeom>
            <a:noFill/>
            <a:ln>
              <a:noFill/>
            </a:ln>
          </p:spPr>
          <p:txBody>
            <a:bodyPr spcFirstLastPara="1" wrap="square" lIns="121900" tIns="121900" rIns="121900" bIns="121900" anchor="t" anchorCtr="0">
              <a:noAutofit/>
            </a:bodyPr>
            <a:lstStyle/>
            <a:p>
              <a:pPr algn="ctr" defTabSz="1219170" hangingPunct="1">
                <a:lnSpc>
                  <a:spcPct val="100000"/>
                </a:lnSpc>
                <a:buClr>
                  <a:srgbClr val="000000"/>
                </a:buClr>
              </a:pPr>
              <a:r>
                <a:rPr lang="en-US" sz="1600">
                  <a:solidFill>
                    <a:srgbClr val="000000"/>
                  </a:solidFill>
                  <a:latin typeface="Arial"/>
                  <a:cs typeface="Arial"/>
                </a:rPr>
                <a:t>Docker Hub</a:t>
              </a:r>
              <a:endParaRPr sz="1600">
                <a:solidFill>
                  <a:srgbClr val="000000"/>
                </a:solidFill>
                <a:latin typeface="Arial"/>
                <a:cs typeface="Arial"/>
              </a:endParaRPr>
            </a:p>
          </p:txBody>
        </p:sp>
        <p:sp>
          <p:nvSpPr>
            <p:cNvPr id="508" name="Google Shape;508;p39"/>
            <p:cNvSpPr txBox="1"/>
            <p:nvPr/>
          </p:nvSpPr>
          <p:spPr>
            <a:xfrm>
              <a:off x="1576252" y="2527450"/>
              <a:ext cx="912600" cy="323700"/>
            </a:xfrm>
            <a:prstGeom prst="rect">
              <a:avLst/>
            </a:prstGeom>
            <a:noFill/>
            <a:ln>
              <a:noFill/>
            </a:ln>
          </p:spPr>
          <p:txBody>
            <a:bodyPr spcFirstLastPara="1" wrap="square" lIns="121900" tIns="121900" rIns="121900" bIns="121900" anchor="t" anchorCtr="0">
              <a:noAutofit/>
            </a:bodyPr>
            <a:lstStyle/>
            <a:p>
              <a:pPr algn="ctr" defTabSz="1219170" hangingPunct="1">
                <a:lnSpc>
                  <a:spcPct val="100000"/>
                </a:lnSpc>
                <a:buClr>
                  <a:srgbClr val="000000"/>
                </a:buClr>
              </a:pPr>
              <a:r>
                <a:rPr lang="en-US" sz="1600">
                  <a:solidFill>
                    <a:srgbClr val="000000"/>
                  </a:solidFill>
                  <a:latin typeface="Arial"/>
                  <a:cs typeface="Arial"/>
                </a:rPr>
                <a:t>Secondary DTR</a:t>
              </a:r>
              <a:endParaRPr sz="1600">
                <a:solidFill>
                  <a:srgbClr val="000000"/>
                </a:solidFill>
                <a:latin typeface="Arial"/>
                <a:cs typeface="Arial"/>
              </a:endParaRPr>
            </a:p>
          </p:txBody>
        </p:sp>
        <p:pic>
          <p:nvPicPr>
            <p:cNvPr id="509" name="Google Shape;509;p39"/>
            <p:cNvPicPr preferRelativeResize="0"/>
            <p:nvPr/>
          </p:nvPicPr>
          <p:blipFill>
            <a:blip r:embed="rId3">
              <a:alphaModFix/>
            </a:blip>
            <a:stretch>
              <a:fillRect/>
            </a:stretch>
          </p:blipFill>
          <p:spPr>
            <a:xfrm>
              <a:off x="765987" y="1898463"/>
              <a:ext cx="588019" cy="588021"/>
            </a:xfrm>
            <a:prstGeom prst="rect">
              <a:avLst/>
            </a:prstGeom>
            <a:noFill/>
            <a:ln>
              <a:noFill/>
            </a:ln>
          </p:spPr>
        </p:pic>
        <p:pic>
          <p:nvPicPr>
            <p:cNvPr id="510" name="Google Shape;510;p39"/>
            <p:cNvPicPr preferRelativeResize="0"/>
            <p:nvPr/>
          </p:nvPicPr>
          <p:blipFill>
            <a:blip r:embed="rId3">
              <a:alphaModFix/>
            </a:blip>
            <a:stretch>
              <a:fillRect/>
            </a:stretch>
          </p:blipFill>
          <p:spPr>
            <a:xfrm>
              <a:off x="1738538" y="1891159"/>
              <a:ext cx="588019" cy="588021"/>
            </a:xfrm>
            <a:prstGeom prst="rect">
              <a:avLst/>
            </a:prstGeom>
            <a:noFill/>
            <a:ln>
              <a:noFill/>
            </a:ln>
          </p:spPr>
        </p:pic>
        <p:sp>
          <p:nvSpPr>
            <p:cNvPr id="511" name="Google Shape;511;p39"/>
            <p:cNvSpPr/>
            <p:nvPr/>
          </p:nvSpPr>
          <p:spPr>
            <a:xfrm>
              <a:off x="1452113" y="2996638"/>
              <a:ext cx="190500" cy="476400"/>
            </a:xfrm>
            <a:prstGeom prst="up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hangingPunct="1">
                <a:lnSpc>
                  <a:spcPct val="100000"/>
                </a:lnSpc>
                <a:buClr>
                  <a:srgbClr val="000000"/>
                </a:buClr>
              </a:pPr>
              <a:endParaRPr sz="1867">
                <a:solidFill>
                  <a:srgbClr val="000000"/>
                </a:solidFill>
                <a:latin typeface="Arial"/>
                <a:cs typeface="Arial"/>
              </a:endParaRPr>
            </a:p>
          </p:txBody>
        </p:sp>
        <p:pic>
          <p:nvPicPr>
            <p:cNvPr id="512" name="Google Shape;512;p39"/>
            <p:cNvPicPr preferRelativeResize="0"/>
            <p:nvPr/>
          </p:nvPicPr>
          <p:blipFill>
            <a:blip r:embed="rId3">
              <a:alphaModFix/>
            </a:blip>
            <a:stretch>
              <a:fillRect/>
            </a:stretch>
          </p:blipFill>
          <p:spPr>
            <a:xfrm>
              <a:off x="1253363" y="3618559"/>
              <a:ext cx="588019" cy="588021"/>
            </a:xfrm>
            <a:prstGeom prst="rect">
              <a:avLst/>
            </a:prstGeom>
            <a:noFill/>
            <a:ln>
              <a:noFill/>
            </a:ln>
          </p:spPr>
        </p:pic>
        <p:sp>
          <p:nvSpPr>
            <p:cNvPr id="513" name="Google Shape;513;p39"/>
            <p:cNvSpPr txBox="1"/>
            <p:nvPr/>
          </p:nvSpPr>
          <p:spPr>
            <a:xfrm>
              <a:off x="1091077" y="4268250"/>
              <a:ext cx="912600" cy="323700"/>
            </a:xfrm>
            <a:prstGeom prst="rect">
              <a:avLst/>
            </a:prstGeom>
            <a:noFill/>
            <a:ln>
              <a:noFill/>
            </a:ln>
          </p:spPr>
          <p:txBody>
            <a:bodyPr spcFirstLastPara="1" wrap="square" lIns="121900" tIns="121900" rIns="121900" bIns="121900" anchor="t" anchorCtr="0">
              <a:noAutofit/>
            </a:bodyPr>
            <a:lstStyle/>
            <a:p>
              <a:pPr algn="ctr" defTabSz="1219170" hangingPunct="1">
                <a:lnSpc>
                  <a:spcPct val="100000"/>
                </a:lnSpc>
                <a:buClr>
                  <a:srgbClr val="000000"/>
                </a:buClr>
              </a:pPr>
              <a:r>
                <a:rPr lang="en-US" sz="1600">
                  <a:solidFill>
                    <a:srgbClr val="000000"/>
                  </a:solidFill>
                  <a:latin typeface="Arial"/>
                  <a:cs typeface="Arial"/>
                </a:rPr>
                <a:t>Primary DTR</a:t>
              </a:r>
              <a:endParaRPr sz="1600">
                <a:solidFill>
                  <a:srgbClr val="000000"/>
                </a:solidFill>
                <a:latin typeface="Arial"/>
                <a:cs typeface="Arial"/>
              </a:endParaRPr>
            </a:p>
          </p:txBody>
        </p:sp>
        <p:sp>
          <p:nvSpPr>
            <p:cNvPr id="514" name="Google Shape;514;p39"/>
            <p:cNvSpPr txBox="1"/>
            <p:nvPr/>
          </p:nvSpPr>
          <p:spPr>
            <a:xfrm>
              <a:off x="2200076" y="3111500"/>
              <a:ext cx="1385400" cy="610200"/>
            </a:xfrm>
            <a:prstGeom prst="rect">
              <a:avLst/>
            </a:prstGeom>
            <a:noFill/>
            <a:ln>
              <a:noFill/>
            </a:ln>
          </p:spPr>
          <p:txBody>
            <a:bodyPr spcFirstLastPara="1" wrap="square" lIns="121900" tIns="121900" rIns="121900" bIns="121900" anchor="t" anchorCtr="0">
              <a:noAutofit/>
            </a:bodyPr>
            <a:lstStyle/>
            <a:p>
              <a:pPr algn="ctr" defTabSz="1219170" hangingPunct="1">
                <a:lnSpc>
                  <a:spcPct val="100000"/>
                </a:lnSpc>
                <a:buClr>
                  <a:srgbClr val="000000"/>
                </a:buClr>
              </a:pPr>
              <a:r>
                <a:rPr lang="en-US" sz="1200">
                  <a:solidFill>
                    <a:srgbClr val="000000"/>
                  </a:solidFill>
                  <a:latin typeface="Arial"/>
                  <a:cs typeface="Arial"/>
                </a:rPr>
                <a:t>Periodically the Primary DTR will look for new images.</a:t>
              </a:r>
              <a:endParaRPr sz="1200">
                <a:solidFill>
                  <a:srgbClr val="000000"/>
                </a:solidFill>
                <a:latin typeface="Arial"/>
                <a:cs typeface="Arial"/>
              </a:endParaRPr>
            </a:p>
          </p:txBody>
        </p:sp>
      </p:grpSp>
    </p:spTree>
    <p:extLst>
      <p:ext uri="{BB962C8B-B14F-4D97-AF65-F5344CB8AC3E}">
        <p14:creationId xmlns:p14="http://schemas.microsoft.com/office/powerpoint/2010/main" val="30394875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40"/>
          <p:cNvSpPr txBox="1">
            <a:spLocks noGrp="1"/>
          </p:cNvSpPr>
          <p:nvPr>
            <p:ph type="title"/>
          </p:nvPr>
        </p:nvSpPr>
        <p:spPr>
          <a:xfrm>
            <a:off x="303933" y="368259"/>
            <a:ext cx="11316400" cy="653600"/>
          </a:xfrm>
          <a:prstGeom prst="rect">
            <a:avLst/>
          </a:prstGeom>
        </p:spPr>
        <p:txBody>
          <a:bodyPr spcFirstLastPara="1" wrap="square" lIns="91433" tIns="91433" rIns="91433" bIns="91433" anchor="ctr" anchorCtr="0">
            <a:noAutofit/>
          </a:bodyPr>
          <a:lstStyle/>
          <a:p>
            <a:r>
              <a:rPr lang="en-US"/>
              <a:t>Image Caching</a:t>
            </a:r>
            <a:endParaRPr/>
          </a:p>
        </p:txBody>
      </p:sp>
      <p:sp>
        <p:nvSpPr>
          <p:cNvPr id="520" name="Google Shape;520;p40"/>
          <p:cNvSpPr txBox="1">
            <a:spLocks noGrp="1"/>
          </p:cNvSpPr>
          <p:nvPr>
            <p:ph type="body" idx="1"/>
          </p:nvPr>
        </p:nvSpPr>
        <p:spPr>
          <a:xfrm>
            <a:off x="5456900" y="2181133"/>
            <a:ext cx="6163600" cy="4383200"/>
          </a:xfrm>
          <a:prstGeom prst="rect">
            <a:avLst/>
          </a:prstGeom>
        </p:spPr>
        <p:txBody>
          <a:bodyPr spcFirstLastPara="1" wrap="square" lIns="91433" tIns="91433" rIns="91433" bIns="91433" anchor="t" anchorCtr="0">
            <a:noAutofit/>
          </a:bodyPr>
          <a:lstStyle/>
          <a:p>
            <a:r>
              <a:rPr lang="en-US"/>
              <a:t>Docker Trusted Registry Caches can be deployed in Remote Clusters when a user wants to keep a centralised registry.</a:t>
            </a:r>
            <a:endParaRPr/>
          </a:p>
          <a:p>
            <a:r>
              <a:rPr lang="en-US"/>
              <a:t>The first pull of an image on the 2nd site, will pull the image from the Primary registry, through the Cache. All subsequent pulls will be from the Cache.</a:t>
            </a:r>
            <a:endParaRPr/>
          </a:p>
          <a:p>
            <a:r>
              <a:rPr lang="en-US"/>
              <a:t>All Pushes must go to the Primary Registry.</a:t>
            </a:r>
            <a:endParaRPr/>
          </a:p>
          <a:p>
            <a:r>
              <a:rPr lang="en-US"/>
              <a:t>Caches are defined on a per User basis.</a:t>
            </a:r>
            <a:br>
              <a:rPr lang="en-US"/>
            </a:br>
            <a:endParaRPr/>
          </a:p>
        </p:txBody>
      </p:sp>
      <p:sp>
        <p:nvSpPr>
          <p:cNvPr id="521" name="Google Shape;521;p40"/>
          <p:cNvSpPr txBox="1">
            <a:spLocks noGrp="1"/>
          </p:cNvSpPr>
          <p:nvPr>
            <p:ph type="subTitle" idx="2"/>
          </p:nvPr>
        </p:nvSpPr>
        <p:spPr>
          <a:xfrm>
            <a:off x="303933" y="818651"/>
            <a:ext cx="10975600" cy="497200"/>
          </a:xfrm>
          <a:prstGeom prst="rect">
            <a:avLst/>
          </a:prstGeom>
        </p:spPr>
        <p:txBody>
          <a:bodyPr spcFirstLastPara="1" wrap="square" lIns="121900" tIns="121900" rIns="121900" bIns="121900" anchor="t" anchorCtr="0">
            <a:noAutofit/>
          </a:bodyPr>
          <a:lstStyle/>
          <a:p>
            <a:r>
              <a:rPr lang="en-US"/>
              <a:t>Deploy across Hybrid / Multi-Site environments with DTR Caches</a:t>
            </a:r>
            <a:endParaRPr/>
          </a:p>
        </p:txBody>
      </p:sp>
      <p:sp>
        <p:nvSpPr>
          <p:cNvPr id="522" name="Google Shape;522;p40"/>
          <p:cNvSpPr txBox="1"/>
          <p:nvPr/>
        </p:nvSpPr>
        <p:spPr>
          <a:xfrm>
            <a:off x="303933" y="1220367"/>
            <a:ext cx="10851200" cy="653600"/>
          </a:xfrm>
          <a:prstGeom prst="rect">
            <a:avLst/>
          </a:prstGeom>
          <a:noFill/>
          <a:ln>
            <a:noFill/>
          </a:ln>
        </p:spPr>
        <p:txBody>
          <a:bodyPr spcFirstLastPara="1" wrap="square" lIns="121900" tIns="121900" rIns="121900" bIns="121900" anchor="ctr" anchorCtr="0">
            <a:noAutofit/>
          </a:bodyPr>
          <a:lstStyle/>
          <a:p>
            <a:pPr defTabSz="1219170" hangingPunct="1">
              <a:lnSpc>
                <a:spcPct val="100000"/>
              </a:lnSpc>
              <a:buClr>
                <a:srgbClr val="000000"/>
              </a:buClr>
            </a:pPr>
            <a:r>
              <a:rPr lang="en-US" sz="1467">
                <a:solidFill>
                  <a:srgbClr val="33444C"/>
                </a:solidFill>
                <a:highlight>
                  <a:srgbClr val="FFFFFF"/>
                </a:highlight>
                <a:latin typeface="Arial"/>
                <a:cs typeface="Arial"/>
              </a:rPr>
              <a:t>Docker Trusted Registry can be configured to have one or more caches. This allows you to choose from which cache to pull images from for faster download times.</a:t>
            </a:r>
            <a:endParaRPr sz="1467">
              <a:solidFill>
                <a:srgbClr val="000000"/>
              </a:solidFill>
              <a:latin typeface="Arial"/>
              <a:cs typeface="Arial"/>
            </a:endParaRPr>
          </a:p>
        </p:txBody>
      </p:sp>
      <p:grpSp>
        <p:nvGrpSpPr>
          <p:cNvPr id="523" name="Google Shape;523;p40"/>
          <p:cNvGrpSpPr/>
          <p:nvPr/>
        </p:nvGrpSpPr>
        <p:grpSpPr>
          <a:xfrm>
            <a:off x="1055203" y="2406634"/>
            <a:ext cx="3803664" cy="3844433"/>
            <a:chOff x="791402" y="1804975"/>
            <a:chExt cx="2852748" cy="2883325"/>
          </a:xfrm>
        </p:grpSpPr>
        <p:pic>
          <p:nvPicPr>
            <p:cNvPr id="524" name="Google Shape;524;p40"/>
            <p:cNvPicPr preferRelativeResize="0"/>
            <p:nvPr/>
          </p:nvPicPr>
          <p:blipFill>
            <a:blip r:embed="rId3">
              <a:alphaModFix/>
            </a:blip>
            <a:stretch>
              <a:fillRect/>
            </a:stretch>
          </p:blipFill>
          <p:spPr>
            <a:xfrm>
              <a:off x="953688" y="2288659"/>
              <a:ext cx="588019" cy="588021"/>
            </a:xfrm>
            <a:prstGeom prst="rect">
              <a:avLst/>
            </a:prstGeom>
            <a:noFill/>
            <a:ln>
              <a:noFill/>
            </a:ln>
          </p:spPr>
        </p:pic>
        <p:sp>
          <p:nvSpPr>
            <p:cNvPr id="525" name="Google Shape;525;p40"/>
            <p:cNvSpPr txBox="1"/>
            <p:nvPr/>
          </p:nvSpPr>
          <p:spPr>
            <a:xfrm>
              <a:off x="791402" y="1804975"/>
              <a:ext cx="912600" cy="323700"/>
            </a:xfrm>
            <a:prstGeom prst="rect">
              <a:avLst/>
            </a:prstGeom>
            <a:noFill/>
            <a:ln>
              <a:noFill/>
            </a:ln>
          </p:spPr>
          <p:txBody>
            <a:bodyPr spcFirstLastPara="1" wrap="square" lIns="121900" tIns="121900" rIns="121900" bIns="121900" anchor="t" anchorCtr="0">
              <a:noAutofit/>
            </a:bodyPr>
            <a:lstStyle/>
            <a:p>
              <a:pPr algn="ctr" defTabSz="1219170" hangingPunct="1">
                <a:lnSpc>
                  <a:spcPct val="100000"/>
                </a:lnSpc>
                <a:buClr>
                  <a:srgbClr val="000000"/>
                </a:buClr>
              </a:pPr>
              <a:r>
                <a:rPr lang="en-US" sz="1600">
                  <a:solidFill>
                    <a:srgbClr val="000000"/>
                  </a:solidFill>
                  <a:latin typeface="Arial"/>
                  <a:cs typeface="Arial"/>
                </a:rPr>
                <a:t>Primary DTR</a:t>
              </a:r>
              <a:endParaRPr sz="1600">
                <a:solidFill>
                  <a:srgbClr val="000000"/>
                </a:solidFill>
                <a:latin typeface="Arial"/>
                <a:cs typeface="Arial"/>
              </a:endParaRPr>
            </a:p>
          </p:txBody>
        </p:sp>
        <p:sp>
          <p:nvSpPr>
            <p:cNvPr id="526" name="Google Shape;526;p40"/>
            <p:cNvSpPr txBox="1"/>
            <p:nvPr/>
          </p:nvSpPr>
          <p:spPr>
            <a:xfrm>
              <a:off x="853050" y="2947800"/>
              <a:ext cx="789300" cy="323700"/>
            </a:xfrm>
            <a:prstGeom prst="rect">
              <a:avLst/>
            </a:prstGeom>
            <a:noFill/>
            <a:ln>
              <a:noFill/>
            </a:ln>
          </p:spPr>
          <p:txBody>
            <a:bodyPr spcFirstLastPara="1" wrap="square" lIns="121900" tIns="121900" rIns="121900" bIns="121900" anchor="t" anchorCtr="0">
              <a:noAutofit/>
            </a:bodyPr>
            <a:lstStyle/>
            <a:p>
              <a:pPr algn="ctr" defTabSz="1219170" hangingPunct="1">
                <a:lnSpc>
                  <a:spcPct val="100000"/>
                </a:lnSpc>
                <a:buClr>
                  <a:srgbClr val="000000"/>
                </a:buClr>
              </a:pPr>
              <a:r>
                <a:rPr lang="en-US" sz="1867">
                  <a:solidFill>
                    <a:srgbClr val="000000"/>
                  </a:solidFill>
                  <a:latin typeface="Arial"/>
                  <a:cs typeface="Arial"/>
                </a:rPr>
                <a:t>Site 1</a:t>
              </a:r>
              <a:endParaRPr sz="1867">
                <a:solidFill>
                  <a:srgbClr val="000000"/>
                </a:solidFill>
                <a:latin typeface="Arial"/>
                <a:cs typeface="Arial"/>
              </a:endParaRPr>
            </a:p>
          </p:txBody>
        </p:sp>
        <p:sp>
          <p:nvSpPr>
            <p:cNvPr id="527" name="Google Shape;527;p40"/>
            <p:cNvSpPr txBox="1"/>
            <p:nvPr/>
          </p:nvSpPr>
          <p:spPr>
            <a:xfrm>
              <a:off x="2007350" y="2939138"/>
              <a:ext cx="789300" cy="323700"/>
            </a:xfrm>
            <a:prstGeom prst="rect">
              <a:avLst/>
            </a:prstGeom>
            <a:noFill/>
            <a:ln>
              <a:noFill/>
            </a:ln>
          </p:spPr>
          <p:txBody>
            <a:bodyPr spcFirstLastPara="1" wrap="square" lIns="121900" tIns="121900" rIns="121900" bIns="121900" anchor="t" anchorCtr="0">
              <a:noAutofit/>
            </a:bodyPr>
            <a:lstStyle/>
            <a:p>
              <a:pPr algn="ctr" defTabSz="1219170" hangingPunct="1">
                <a:lnSpc>
                  <a:spcPct val="100000"/>
                </a:lnSpc>
                <a:buClr>
                  <a:srgbClr val="000000"/>
                </a:buClr>
              </a:pPr>
              <a:r>
                <a:rPr lang="en-US" sz="1867">
                  <a:solidFill>
                    <a:srgbClr val="000000"/>
                  </a:solidFill>
                  <a:latin typeface="Arial"/>
                  <a:cs typeface="Arial"/>
                </a:rPr>
                <a:t>Site 2</a:t>
              </a:r>
              <a:endParaRPr sz="1867">
                <a:solidFill>
                  <a:srgbClr val="000000"/>
                </a:solidFill>
                <a:latin typeface="Arial"/>
                <a:cs typeface="Arial"/>
              </a:endParaRPr>
            </a:p>
          </p:txBody>
        </p:sp>
        <p:pic>
          <p:nvPicPr>
            <p:cNvPr id="528" name="Google Shape;528;p40"/>
            <p:cNvPicPr preferRelativeResize="0"/>
            <p:nvPr/>
          </p:nvPicPr>
          <p:blipFill>
            <a:blip r:embed="rId3">
              <a:alphaModFix/>
            </a:blip>
            <a:stretch>
              <a:fillRect/>
            </a:stretch>
          </p:blipFill>
          <p:spPr>
            <a:xfrm>
              <a:off x="2107988" y="2314597"/>
              <a:ext cx="588019" cy="588021"/>
            </a:xfrm>
            <a:prstGeom prst="rect">
              <a:avLst/>
            </a:prstGeom>
            <a:noFill/>
            <a:ln>
              <a:noFill/>
            </a:ln>
          </p:spPr>
        </p:pic>
        <p:pic>
          <p:nvPicPr>
            <p:cNvPr id="529" name="Google Shape;529;p40"/>
            <p:cNvPicPr preferRelativeResize="0"/>
            <p:nvPr/>
          </p:nvPicPr>
          <p:blipFill rotWithShape="1">
            <a:blip r:embed="rId4">
              <a:alphaModFix/>
            </a:blip>
            <a:srcRect/>
            <a:stretch/>
          </p:blipFill>
          <p:spPr>
            <a:xfrm>
              <a:off x="2107989" y="4050500"/>
              <a:ext cx="637800" cy="637800"/>
            </a:xfrm>
            <a:prstGeom prst="rect">
              <a:avLst/>
            </a:prstGeom>
            <a:noFill/>
            <a:ln>
              <a:noFill/>
            </a:ln>
          </p:spPr>
        </p:pic>
        <p:sp>
          <p:nvSpPr>
            <p:cNvPr id="530" name="Google Shape;530;p40"/>
            <p:cNvSpPr txBox="1"/>
            <p:nvPr/>
          </p:nvSpPr>
          <p:spPr>
            <a:xfrm>
              <a:off x="1945702" y="1813613"/>
              <a:ext cx="912600" cy="323700"/>
            </a:xfrm>
            <a:prstGeom prst="rect">
              <a:avLst/>
            </a:prstGeom>
            <a:noFill/>
            <a:ln>
              <a:noFill/>
            </a:ln>
          </p:spPr>
          <p:txBody>
            <a:bodyPr spcFirstLastPara="1" wrap="square" lIns="121900" tIns="121900" rIns="121900" bIns="121900" anchor="t" anchorCtr="0">
              <a:noAutofit/>
            </a:bodyPr>
            <a:lstStyle/>
            <a:p>
              <a:pPr algn="ctr" defTabSz="1219170" hangingPunct="1">
                <a:lnSpc>
                  <a:spcPct val="100000"/>
                </a:lnSpc>
                <a:buClr>
                  <a:srgbClr val="000000"/>
                </a:buClr>
              </a:pPr>
              <a:r>
                <a:rPr lang="en-US" sz="1600">
                  <a:solidFill>
                    <a:srgbClr val="000000"/>
                  </a:solidFill>
                  <a:latin typeface="Arial"/>
                  <a:cs typeface="Arial"/>
                </a:rPr>
                <a:t>DTR Cache</a:t>
              </a:r>
              <a:endParaRPr sz="1600">
                <a:solidFill>
                  <a:srgbClr val="000000"/>
                </a:solidFill>
                <a:latin typeface="Arial"/>
                <a:cs typeface="Arial"/>
              </a:endParaRPr>
            </a:p>
          </p:txBody>
        </p:sp>
        <p:sp>
          <p:nvSpPr>
            <p:cNvPr id="531" name="Google Shape;531;p40"/>
            <p:cNvSpPr/>
            <p:nvPr/>
          </p:nvSpPr>
          <p:spPr>
            <a:xfrm rot="5396305">
              <a:off x="2147756" y="3555487"/>
              <a:ext cx="558300" cy="190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hangingPunct="1">
                <a:lnSpc>
                  <a:spcPct val="100000"/>
                </a:lnSpc>
                <a:buClr>
                  <a:srgbClr val="000000"/>
                </a:buClr>
              </a:pPr>
              <a:endParaRPr sz="1867">
                <a:solidFill>
                  <a:srgbClr val="000000"/>
                </a:solidFill>
                <a:latin typeface="Arial"/>
                <a:cs typeface="Arial"/>
              </a:endParaRPr>
            </a:p>
          </p:txBody>
        </p:sp>
        <p:sp>
          <p:nvSpPr>
            <p:cNvPr id="532" name="Google Shape;532;p40"/>
            <p:cNvSpPr/>
            <p:nvPr/>
          </p:nvSpPr>
          <p:spPr>
            <a:xfrm rot="-10795361">
              <a:off x="1713695" y="2481020"/>
              <a:ext cx="222300" cy="190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hangingPunct="1">
                <a:lnSpc>
                  <a:spcPct val="100000"/>
                </a:lnSpc>
                <a:buClr>
                  <a:srgbClr val="000000"/>
                </a:buClr>
              </a:pPr>
              <a:endParaRPr sz="1867">
                <a:solidFill>
                  <a:srgbClr val="000000"/>
                </a:solidFill>
                <a:latin typeface="Arial"/>
                <a:cs typeface="Arial"/>
              </a:endParaRPr>
            </a:p>
          </p:txBody>
        </p:sp>
        <p:sp>
          <p:nvSpPr>
            <p:cNvPr id="533" name="Google Shape;533;p40"/>
            <p:cNvSpPr txBox="1"/>
            <p:nvPr/>
          </p:nvSpPr>
          <p:spPr>
            <a:xfrm>
              <a:off x="2522450" y="3428513"/>
              <a:ext cx="1121700" cy="323700"/>
            </a:xfrm>
            <a:prstGeom prst="rect">
              <a:avLst/>
            </a:prstGeom>
            <a:noFill/>
            <a:ln>
              <a:noFill/>
            </a:ln>
          </p:spPr>
          <p:txBody>
            <a:bodyPr spcFirstLastPara="1" wrap="square" lIns="121900" tIns="121900" rIns="121900" bIns="121900" anchor="t" anchorCtr="0">
              <a:noAutofit/>
            </a:bodyPr>
            <a:lstStyle/>
            <a:p>
              <a:pPr defTabSz="1219170" hangingPunct="1">
                <a:lnSpc>
                  <a:spcPct val="100000"/>
                </a:lnSpc>
                <a:buClr>
                  <a:srgbClr val="000000"/>
                </a:buClr>
              </a:pPr>
              <a:r>
                <a:rPr lang="en-US" sz="1200">
                  <a:solidFill>
                    <a:srgbClr val="000000"/>
                  </a:solidFill>
                  <a:latin typeface="Arial"/>
                  <a:cs typeface="Arial"/>
                </a:rPr>
                <a:t>$ docker pull</a:t>
              </a:r>
              <a:endParaRPr sz="1200">
                <a:solidFill>
                  <a:srgbClr val="000000"/>
                </a:solidFill>
                <a:latin typeface="Arial"/>
                <a:cs typeface="Arial"/>
              </a:endParaRPr>
            </a:p>
          </p:txBody>
        </p:sp>
      </p:grpSp>
      <p:cxnSp>
        <p:nvCxnSpPr>
          <p:cNvPr id="534" name="Google Shape;534;p40"/>
          <p:cNvCxnSpPr/>
          <p:nvPr/>
        </p:nvCxnSpPr>
        <p:spPr>
          <a:xfrm>
            <a:off x="5136467" y="2682067"/>
            <a:ext cx="0" cy="3280000"/>
          </a:xfrm>
          <a:prstGeom prst="straightConnector1">
            <a:avLst/>
          </a:prstGeom>
          <a:noFill/>
          <a:ln w="19050" cap="flat" cmpd="sng">
            <a:solidFill>
              <a:schemeClr val="dk2"/>
            </a:solidFill>
            <a:prstDash val="dot"/>
            <a:round/>
            <a:headEnd type="none" w="med" len="med"/>
            <a:tailEnd type="none" w="med" len="med"/>
          </a:ln>
        </p:spPr>
      </p:cxnSp>
    </p:spTree>
    <p:extLst>
      <p:ext uri="{BB962C8B-B14F-4D97-AF65-F5344CB8AC3E}">
        <p14:creationId xmlns:p14="http://schemas.microsoft.com/office/powerpoint/2010/main" val="2786256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p:nvPr>
        </p:nvSpPr>
        <p:spPr>
          <a:xfrm>
            <a:off x="303939" y="368258"/>
            <a:ext cx="11316299" cy="653699"/>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2F474F"/>
              </a:buClr>
              <a:buSzPct val="25000"/>
              <a:buFont typeface="Arial"/>
              <a:buNone/>
            </a:pPr>
            <a:r>
              <a:rPr lang="en-US" sz="2400" b="1" i="0" u="none" strike="noStrike" cap="none">
                <a:solidFill>
                  <a:srgbClr val="2F474F"/>
                </a:solidFill>
                <a:latin typeface="+mn-lt"/>
                <a:ea typeface="Arial"/>
                <a:cs typeface="Arial"/>
                <a:sym typeface="Arial"/>
              </a:rPr>
              <a:t>Docker Secure Supply Chain</a:t>
            </a:r>
          </a:p>
        </p:txBody>
      </p:sp>
      <p:sp>
        <p:nvSpPr>
          <p:cNvPr id="727" name="Shape 1649"/>
          <p:cNvSpPr/>
          <p:nvPr/>
        </p:nvSpPr>
        <p:spPr>
          <a:xfrm>
            <a:off x="5541728" y="4121432"/>
            <a:ext cx="1552000" cy="1210000"/>
          </a:xfrm>
          <a:prstGeom prst="rect">
            <a:avLst/>
          </a:prstGeom>
          <a:solidFill>
            <a:srgbClr val="E2E6E9"/>
          </a:solidFill>
          <a:ln>
            <a:noFill/>
          </a:ln>
        </p:spPr>
        <p:txBody>
          <a:bodyPr spcFirstLastPara="1" wrap="square" lIns="91433" tIns="45700" rIns="91433"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FFFFFF"/>
              </a:solidFill>
              <a:effectLst/>
              <a:uLnTx/>
              <a:uFillTx/>
              <a:latin typeface="Arial" charset="0"/>
              <a:ea typeface="Arial" charset="0"/>
              <a:cs typeface="Arial" charset="0"/>
            </a:endParaRPr>
          </a:p>
        </p:txBody>
      </p:sp>
      <p:cxnSp>
        <p:nvCxnSpPr>
          <p:cNvPr id="728" name="Shape 1650"/>
          <p:cNvCxnSpPr/>
          <p:nvPr/>
        </p:nvCxnSpPr>
        <p:spPr>
          <a:xfrm rot="10800000">
            <a:off x="3276228" y="2668291"/>
            <a:ext cx="2194400" cy="0"/>
          </a:xfrm>
          <a:prstGeom prst="straightConnector1">
            <a:avLst/>
          </a:prstGeom>
          <a:noFill/>
          <a:ln w="19050" cap="flat" cmpd="sng">
            <a:solidFill>
              <a:srgbClr val="A9B4BC"/>
            </a:solidFill>
            <a:prstDash val="solid"/>
            <a:round/>
            <a:headEnd type="triangle" w="lg" len="lg"/>
            <a:tailEnd type="triangle" w="lg" len="lg"/>
          </a:ln>
        </p:spPr>
      </p:cxnSp>
      <p:cxnSp>
        <p:nvCxnSpPr>
          <p:cNvPr id="729" name="Shape 1651"/>
          <p:cNvCxnSpPr/>
          <p:nvPr/>
        </p:nvCxnSpPr>
        <p:spPr>
          <a:xfrm rot="10800000">
            <a:off x="7134136" y="2670945"/>
            <a:ext cx="2560400" cy="0"/>
          </a:xfrm>
          <a:prstGeom prst="straightConnector1">
            <a:avLst/>
          </a:prstGeom>
          <a:noFill/>
          <a:ln w="19050" cap="flat" cmpd="sng">
            <a:solidFill>
              <a:srgbClr val="A9B4BC"/>
            </a:solidFill>
            <a:prstDash val="solid"/>
            <a:round/>
            <a:headEnd type="triangle" w="lg" len="lg"/>
            <a:tailEnd type="triangle" w="lg" len="lg"/>
          </a:ln>
        </p:spPr>
      </p:cxnSp>
      <p:cxnSp>
        <p:nvCxnSpPr>
          <p:cNvPr id="730" name="Shape 1652"/>
          <p:cNvCxnSpPr/>
          <p:nvPr/>
        </p:nvCxnSpPr>
        <p:spPr>
          <a:xfrm>
            <a:off x="10049856" y="3122729"/>
            <a:ext cx="0" cy="244000"/>
          </a:xfrm>
          <a:prstGeom prst="straightConnector1">
            <a:avLst/>
          </a:prstGeom>
          <a:noFill/>
          <a:ln w="19050" cap="flat" cmpd="sng">
            <a:solidFill>
              <a:srgbClr val="A9B4BC"/>
            </a:solidFill>
            <a:prstDash val="solid"/>
            <a:miter lim="8000"/>
            <a:headEnd type="none" w="med" len="med"/>
            <a:tailEnd type="none" w="med" len="med"/>
          </a:ln>
        </p:spPr>
      </p:cxnSp>
      <p:sp>
        <p:nvSpPr>
          <p:cNvPr id="731" name="Shape 1653"/>
          <p:cNvSpPr txBox="1"/>
          <p:nvPr/>
        </p:nvSpPr>
        <p:spPr>
          <a:xfrm>
            <a:off x="5708925" y="2924495"/>
            <a:ext cx="1274800" cy="342800"/>
          </a:xfrm>
          <a:prstGeom prst="rect">
            <a:avLst/>
          </a:prstGeom>
          <a:noFill/>
          <a:ln>
            <a:noFill/>
          </a:ln>
        </p:spPr>
        <p:txBody>
          <a:bodyPr spcFirstLastPara="1" wrap="square" lIns="121900" tIns="60933" rIns="121900" bIns="60933" anchor="t" anchorCtr="0">
            <a:noAutofit/>
          </a:bodyPr>
          <a:lstStyle/>
          <a:p>
            <a:pPr marL="0" marR="0" lvl="0" indent="0" algn="ctr" defTabSz="914400" eaLnBrk="1" fontAlgn="auto" latinLnBrk="0" hangingPunct="1">
              <a:lnSpc>
                <a:spcPct val="100000"/>
              </a:lnSpc>
              <a:spcBef>
                <a:spcPts val="0"/>
              </a:spcBef>
              <a:spcAft>
                <a:spcPts val="0"/>
              </a:spcAft>
              <a:buClr>
                <a:srgbClr val="7F7F7F"/>
              </a:buClr>
              <a:buSzTx/>
              <a:buFontTx/>
              <a:buNone/>
              <a:tabLst/>
              <a:defRPr/>
            </a:pPr>
            <a:r>
              <a:rPr kumimoji="0" lang="en-US" sz="1067" b="1" i="0" u="none" strike="noStrike" kern="0" cap="none" spc="0" normalizeH="0" baseline="0" noProof="0">
                <a:ln>
                  <a:noFill/>
                </a:ln>
                <a:solidFill>
                  <a:srgbClr val="708491"/>
                </a:solidFill>
                <a:effectLst/>
                <a:uLnTx/>
                <a:uFillTx/>
                <a:latin typeface="Arial" charset="0"/>
                <a:ea typeface="Arial" charset="0"/>
                <a:cs typeface="Arial" charset="0"/>
              </a:rPr>
              <a:t>Image Registry</a:t>
            </a:r>
            <a:endParaRPr kumimoji="0" sz="2489" b="0" i="0" u="none" strike="noStrike" kern="0" cap="none" spc="0" normalizeH="0" baseline="0" noProof="0">
              <a:ln>
                <a:noFill/>
              </a:ln>
              <a:solidFill>
                <a:srgbClr val="000000"/>
              </a:solidFill>
              <a:effectLst/>
              <a:uLnTx/>
              <a:uFillTx/>
              <a:latin typeface="Arial" charset="0"/>
              <a:ea typeface="Arial" charset="0"/>
              <a:cs typeface="Arial" charset="0"/>
            </a:endParaRPr>
          </a:p>
        </p:txBody>
      </p:sp>
      <p:sp>
        <p:nvSpPr>
          <p:cNvPr id="732" name="Shape 1654"/>
          <p:cNvSpPr/>
          <p:nvPr/>
        </p:nvSpPr>
        <p:spPr>
          <a:xfrm>
            <a:off x="3878163" y="2845968"/>
            <a:ext cx="1540400" cy="496400"/>
          </a:xfrm>
          <a:prstGeom prst="rect">
            <a:avLst/>
          </a:prstGeom>
          <a:solidFill>
            <a:srgbClr val="FFFFFF"/>
          </a:solidFill>
          <a:ln>
            <a:noFill/>
          </a:ln>
        </p:spPr>
        <p:txBody>
          <a:bodyPr spcFirstLastPara="1" wrap="square" lIns="0" tIns="60933" rIns="60933" bIns="60933" anchor="ctr" anchorCtr="0">
            <a:noAutofit/>
          </a:bodyPr>
          <a:lstStyle/>
          <a:p>
            <a:pPr marL="10576" marR="0" lvl="0" indent="-10576" algn="ctr" defTabSz="914400" eaLnBrk="1" fontAlgn="auto" latinLnBrk="0" hangingPunct="1">
              <a:lnSpc>
                <a:spcPct val="90000"/>
              </a:lnSpc>
              <a:spcBef>
                <a:spcPts val="0"/>
              </a:spcBef>
              <a:spcAft>
                <a:spcPts val="0"/>
              </a:spcAft>
              <a:buClr>
                <a:srgbClr val="FFFFFF"/>
              </a:buClr>
              <a:buSzTx/>
              <a:buFontTx/>
              <a:buNone/>
              <a:tabLst/>
              <a:defRPr/>
            </a:pPr>
            <a:r>
              <a:rPr kumimoji="0" lang="en-US" sz="1067" b="1" i="0" u="none" strike="noStrike" kern="0" cap="none" spc="0" normalizeH="0" baseline="0" noProof="0">
                <a:ln>
                  <a:noFill/>
                </a:ln>
                <a:solidFill>
                  <a:srgbClr val="708491"/>
                </a:solidFill>
                <a:effectLst/>
                <a:uLnTx/>
                <a:uFillTx/>
                <a:latin typeface="Arial" charset="0"/>
                <a:ea typeface="Arial" charset="0"/>
                <a:cs typeface="Arial" charset="0"/>
              </a:rPr>
              <a:t> Security scan</a:t>
            </a:r>
            <a:br>
              <a:rPr kumimoji="0" lang="en-US" sz="1067" b="1" i="0" u="none" strike="noStrike" kern="0" cap="none" spc="0" normalizeH="0" baseline="0" noProof="0">
                <a:ln>
                  <a:noFill/>
                </a:ln>
                <a:solidFill>
                  <a:srgbClr val="708491"/>
                </a:solidFill>
                <a:effectLst/>
                <a:uLnTx/>
                <a:uFillTx/>
                <a:latin typeface="Arial" charset="0"/>
                <a:ea typeface="Arial" charset="0"/>
                <a:cs typeface="Arial" charset="0"/>
              </a:rPr>
            </a:br>
            <a:r>
              <a:rPr kumimoji="0" lang="en-US" sz="1067" b="1" i="0" u="none" strike="noStrike" kern="0" cap="none" spc="0" normalizeH="0" baseline="0" noProof="0">
                <a:ln>
                  <a:noFill/>
                </a:ln>
                <a:solidFill>
                  <a:srgbClr val="708491"/>
                </a:solidFill>
                <a:effectLst/>
                <a:uLnTx/>
                <a:uFillTx/>
                <a:latin typeface="Arial" charset="0"/>
                <a:ea typeface="Arial" charset="0"/>
                <a:cs typeface="Arial" charset="0"/>
              </a:rPr>
              <a:t>&amp; sign</a:t>
            </a:r>
            <a:endParaRPr kumimoji="0" sz="2489" b="0" i="0" u="none" strike="noStrike" kern="0" cap="none" spc="0" normalizeH="0" baseline="0" noProof="0">
              <a:ln>
                <a:noFill/>
              </a:ln>
              <a:solidFill>
                <a:srgbClr val="000000"/>
              </a:solidFill>
              <a:effectLst/>
              <a:uLnTx/>
              <a:uFillTx/>
              <a:latin typeface="Arial" charset="0"/>
              <a:ea typeface="Arial" charset="0"/>
              <a:cs typeface="Arial" charset="0"/>
            </a:endParaRPr>
          </a:p>
        </p:txBody>
      </p:sp>
      <p:grpSp>
        <p:nvGrpSpPr>
          <p:cNvPr id="733" name="Shape 1655"/>
          <p:cNvGrpSpPr/>
          <p:nvPr/>
        </p:nvGrpSpPr>
        <p:grpSpPr>
          <a:xfrm>
            <a:off x="9002107" y="3352973"/>
            <a:ext cx="2115016" cy="550329"/>
            <a:chOff x="8887918" y="3705005"/>
            <a:chExt cx="1746600" cy="429900"/>
          </a:xfrm>
        </p:grpSpPr>
        <p:cxnSp>
          <p:nvCxnSpPr>
            <p:cNvPr id="734" name="Shape 1656"/>
            <p:cNvCxnSpPr/>
            <p:nvPr/>
          </p:nvCxnSpPr>
          <p:spPr>
            <a:xfrm>
              <a:off x="8887918" y="3712623"/>
              <a:ext cx="1746600" cy="0"/>
            </a:xfrm>
            <a:prstGeom prst="straightConnector1">
              <a:avLst/>
            </a:prstGeom>
            <a:noFill/>
            <a:ln w="19050" cap="flat" cmpd="sng">
              <a:solidFill>
                <a:srgbClr val="A9B4BC"/>
              </a:solidFill>
              <a:prstDash val="solid"/>
              <a:miter lim="8000"/>
              <a:headEnd type="none" w="med" len="med"/>
              <a:tailEnd type="none" w="med" len="med"/>
            </a:ln>
          </p:spPr>
        </p:cxnSp>
        <p:cxnSp>
          <p:nvCxnSpPr>
            <p:cNvPr id="735" name="Shape 1657"/>
            <p:cNvCxnSpPr/>
            <p:nvPr/>
          </p:nvCxnSpPr>
          <p:spPr>
            <a:xfrm>
              <a:off x="8887918" y="3705005"/>
              <a:ext cx="0" cy="429900"/>
            </a:xfrm>
            <a:prstGeom prst="straightConnector1">
              <a:avLst/>
            </a:prstGeom>
            <a:noFill/>
            <a:ln w="19050" cap="flat" cmpd="sng">
              <a:solidFill>
                <a:srgbClr val="A9B4BC"/>
              </a:solidFill>
              <a:prstDash val="solid"/>
              <a:miter lim="8000"/>
              <a:headEnd type="none" w="med" len="med"/>
              <a:tailEnd type="triangle" w="lg" len="lg"/>
            </a:ln>
          </p:spPr>
        </p:cxnSp>
        <p:cxnSp>
          <p:nvCxnSpPr>
            <p:cNvPr id="736" name="Shape 1658"/>
            <p:cNvCxnSpPr/>
            <p:nvPr/>
          </p:nvCxnSpPr>
          <p:spPr>
            <a:xfrm>
              <a:off x="10626639" y="3705005"/>
              <a:ext cx="0" cy="429900"/>
            </a:xfrm>
            <a:prstGeom prst="straightConnector1">
              <a:avLst/>
            </a:prstGeom>
            <a:noFill/>
            <a:ln w="19050" cap="flat" cmpd="sng">
              <a:solidFill>
                <a:srgbClr val="A9B4BC"/>
              </a:solidFill>
              <a:prstDash val="solid"/>
              <a:miter lim="8000"/>
              <a:headEnd type="none" w="med" len="med"/>
              <a:tailEnd type="triangle" w="lg" len="lg"/>
            </a:ln>
          </p:spPr>
        </p:cxnSp>
      </p:grpSp>
      <p:cxnSp>
        <p:nvCxnSpPr>
          <p:cNvPr id="737" name="Shape 1659"/>
          <p:cNvCxnSpPr/>
          <p:nvPr/>
        </p:nvCxnSpPr>
        <p:spPr>
          <a:xfrm>
            <a:off x="6323061" y="3342520"/>
            <a:ext cx="0" cy="609600"/>
          </a:xfrm>
          <a:prstGeom prst="straightConnector1">
            <a:avLst/>
          </a:prstGeom>
          <a:noFill/>
          <a:ln w="19050" cap="flat" cmpd="sng">
            <a:solidFill>
              <a:srgbClr val="A9B4BC"/>
            </a:solidFill>
            <a:prstDash val="solid"/>
            <a:round/>
            <a:headEnd type="triangle" w="lg" len="lg"/>
            <a:tailEnd type="none" w="med" len="med"/>
          </a:ln>
        </p:spPr>
      </p:cxnSp>
      <p:cxnSp>
        <p:nvCxnSpPr>
          <p:cNvPr id="738" name="Shape 1660"/>
          <p:cNvCxnSpPr/>
          <p:nvPr/>
        </p:nvCxnSpPr>
        <p:spPr>
          <a:xfrm>
            <a:off x="3856767" y="2678132"/>
            <a:ext cx="0" cy="1171200"/>
          </a:xfrm>
          <a:prstGeom prst="straightConnector1">
            <a:avLst/>
          </a:prstGeom>
          <a:noFill/>
          <a:ln w="19050" cap="flat" cmpd="sng">
            <a:solidFill>
              <a:srgbClr val="A9B4BC"/>
            </a:solidFill>
            <a:prstDash val="solid"/>
            <a:round/>
            <a:headEnd type="none" w="med" len="med"/>
            <a:tailEnd type="none" w="med" len="med"/>
          </a:ln>
        </p:spPr>
      </p:cxnSp>
      <p:cxnSp>
        <p:nvCxnSpPr>
          <p:cNvPr id="739" name="Shape 1661"/>
          <p:cNvCxnSpPr/>
          <p:nvPr/>
        </p:nvCxnSpPr>
        <p:spPr>
          <a:xfrm rot="10800000">
            <a:off x="3275911" y="3836069"/>
            <a:ext cx="587200" cy="0"/>
          </a:xfrm>
          <a:prstGeom prst="straightConnector1">
            <a:avLst/>
          </a:prstGeom>
          <a:noFill/>
          <a:ln w="19050" cap="flat" cmpd="sng">
            <a:solidFill>
              <a:srgbClr val="A9B4BC"/>
            </a:solidFill>
            <a:prstDash val="solid"/>
            <a:round/>
            <a:headEnd type="none" w="med" len="med"/>
            <a:tailEnd type="triangle" w="lg" len="lg"/>
          </a:ln>
        </p:spPr>
      </p:cxnSp>
      <p:grpSp>
        <p:nvGrpSpPr>
          <p:cNvPr id="740" name="Shape 1662"/>
          <p:cNvGrpSpPr/>
          <p:nvPr/>
        </p:nvGrpSpPr>
        <p:grpSpPr>
          <a:xfrm>
            <a:off x="6069119" y="2417819"/>
            <a:ext cx="573135" cy="531612"/>
            <a:chOff x="6021543" y="2718275"/>
            <a:chExt cx="573135" cy="531612"/>
          </a:xfrm>
        </p:grpSpPr>
        <p:grpSp>
          <p:nvGrpSpPr>
            <p:cNvPr id="741" name="Shape 1663"/>
            <p:cNvGrpSpPr/>
            <p:nvPr/>
          </p:nvGrpSpPr>
          <p:grpSpPr>
            <a:xfrm>
              <a:off x="6021543" y="2718275"/>
              <a:ext cx="472762" cy="468153"/>
              <a:chOff x="4115064" y="2072449"/>
              <a:chExt cx="475185" cy="470553"/>
            </a:xfrm>
          </p:grpSpPr>
          <p:sp>
            <p:nvSpPr>
              <p:cNvPr id="745" name="Shape 1664"/>
              <p:cNvSpPr/>
              <p:nvPr/>
            </p:nvSpPr>
            <p:spPr>
              <a:xfrm>
                <a:off x="4154932" y="2096816"/>
                <a:ext cx="114000" cy="131100"/>
              </a:xfrm>
              <a:prstGeom prst="rect">
                <a:avLst/>
              </a:prstGeom>
              <a:solidFill>
                <a:srgbClr val="FFFFFF"/>
              </a:solidFill>
              <a:ln w="19050" cap="flat" cmpd="sng">
                <a:solidFill>
                  <a:srgbClr val="708491"/>
                </a:solidFill>
                <a:prstDash val="solid"/>
                <a:round/>
                <a:headEnd type="none" w="med" len="med"/>
                <a:tailEnd type="none" w="med" len="med"/>
              </a:ln>
            </p:spPr>
            <p:txBody>
              <a:bodyPr spcFirstLastPara="1" wrap="square" lIns="121900" tIns="60933" rIns="121900" bIns="60933"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Tx/>
                  <a:buNone/>
                  <a:tabLst/>
                  <a:defRPr/>
                </a:pPr>
                <a:endParaRPr kumimoji="0" sz="2400" b="0" i="0" u="none" strike="noStrike" kern="0" cap="none" spc="0" normalizeH="0" baseline="0" noProof="0">
                  <a:ln>
                    <a:noFill/>
                  </a:ln>
                  <a:solidFill>
                    <a:srgbClr val="FFFFFF"/>
                  </a:solidFill>
                  <a:effectLst/>
                  <a:uLnTx/>
                  <a:uFillTx/>
                  <a:latin typeface="Arial" charset="0"/>
                  <a:ea typeface="Arial" charset="0"/>
                  <a:cs typeface="Arial" charset="0"/>
                  <a:sym typeface="Comfortaa"/>
                </a:endParaRPr>
              </a:p>
            </p:txBody>
          </p:sp>
          <p:sp>
            <p:nvSpPr>
              <p:cNvPr id="746" name="Shape 1665"/>
              <p:cNvSpPr/>
              <p:nvPr/>
            </p:nvSpPr>
            <p:spPr>
              <a:xfrm>
                <a:off x="4350594" y="2091875"/>
                <a:ext cx="188400" cy="131100"/>
              </a:xfrm>
              <a:prstGeom prst="rect">
                <a:avLst/>
              </a:prstGeom>
              <a:solidFill>
                <a:srgbClr val="FFFFFF"/>
              </a:solidFill>
              <a:ln w="19050" cap="flat" cmpd="sng">
                <a:solidFill>
                  <a:srgbClr val="708491"/>
                </a:solidFill>
                <a:prstDash val="solid"/>
                <a:round/>
                <a:headEnd type="none" w="med" len="med"/>
                <a:tailEnd type="none" w="med" len="med"/>
              </a:ln>
            </p:spPr>
            <p:txBody>
              <a:bodyPr spcFirstLastPara="1" wrap="square" lIns="121900" tIns="60933" rIns="121900" bIns="60933"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Tx/>
                  <a:buNone/>
                  <a:tabLst/>
                  <a:defRPr/>
                </a:pPr>
                <a:endParaRPr kumimoji="0" sz="2400" b="0" i="0" u="none" strike="noStrike" kern="0" cap="none" spc="0" normalizeH="0" baseline="0" noProof="0">
                  <a:ln>
                    <a:noFill/>
                  </a:ln>
                  <a:solidFill>
                    <a:srgbClr val="FFFFFF"/>
                  </a:solidFill>
                  <a:effectLst/>
                  <a:uLnTx/>
                  <a:uFillTx/>
                  <a:latin typeface="Arial" charset="0"/>
                  <a:ea typeface="Arial" charset="0"/>
                  <a:cs typeface="Arial" charset="0"/>
                  <a:sym typeface="Comfortaa"/>
                </a:endParaRPr>
              </a:p>
            </p:txBody>
          </p:sp>
          <p:grpSp>
            <p:nvGrpSpPr>
              <p:cNvPr id="747" name="Shape 1666"/>
              <p:cNvGrpSpPr/>
              <p:nvPr/>
            </p:nvGrpSpPr>
            <p:grpSpPr>
              <a:xfrm>
                <a:off x="4115064" y="2072449"/>
                <a:ext cx="475185" cy="470553"/>
                <a:chOff x="4343319" y="2377697"/>
                <a:chExt cx="394247" cy="390403"/>
              </a:xfrm>
            </p:grpSpPr>
            <p:sp>
              <p:nvSpPr>
                <p:cNvPr id="748" name="Shape 1667"/>
                <p:cNvSpPr/>
                <p:nvPr/>
              </p:nvSpPr>
              <p:spPr>
                <a:xfrm>
                  <a:off x="4394091" y="2518683"/>
                  <a:ext cx="278400" cy="176400"/>
                </a:xfrm>
                <a:prstGeom prst="rect">
                  <a:avLst/>
                </a:prstGeom>
                <a:solidFill>
                  <a:srgbClr val="FFFFFF"/>
                </a:solidFill>
                <a:ln w="19050" cap="flat" cmpd="sng">
                  <a:solidFill>
                    <a:srgbClr val="708491"/>
                  </a:solidFill>
                  <a:prstDash val="solid"/>
                  <a:round/>
                  <a:headEnd type="none" w="med" len="med"/>
                  <a:tailEnd type="none" w="med" len="med"/>
                </a:ln>
              </p:spPr>
              <p:txBody>
                <a:bodyPr spcFirstLastPara="1" wrap="square" lIns="121900" tIns="60933" rIns="121900" bIns="60933"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Tx/>
                    <a:buNone/>
                    <a:tabLst/>
                    <a:defRPr/>
                  </a:pPr>
                  <a:endParaRPr kumimoji="0" sz="2400" b="0" i="0" u="none" strike="noStrike" kern="0" cap="none" spc="0" normalizeH="0" baseline="0" noProof="0">
                    <a:ln>
                      <a:noFill/>
                    </a:ln>
                    <a:solidFill>
                      <a:srgbClr val="FFFFFF"/>
                    </a:solidFill>
                    <a:effectLst/>
                    <a:uLnTx/>
                    <a:uFillTx/>
                    <a:latin typeface="Arial" charset="0"/>
                    <a:ea typeface="Arial" charset="0"/>
                    <a:cs typeface="Arial" charset="0"/>
                    <a:sym typeface="Comfortaa"/>
                  </a:endParaRPr>
                </a:p>
              </p:txBody>
            </p:sp>
            <p:grpSp>
              <p:nvGrpSpPr>
                <p:cNvPr id="749" name="Shape 1668"/>
                <p:cNvGrpSpPr/>
                <p:nvPr/>
              </p:nvGrpSpPr>
              <p:grpSpPr>
                <a:xfrm>
                  <a:off x="4343319" y="2377697"/>
                  <a:ext cx="394247" cy="390403"/>
                  <a:chOff x="620712" y="2868613"/>
                  <a:chExt cx="646200" cy="639900"/>
                </a:xfrm>
              </p:grpSpPr>
              <p:sp>
                <p:nvSpPr>
                  <p:cNvPr id="750" name="Shape 1669"/>
                  <p:cNvSpPr/>
                  <p:nvPr/>
                </p:nvSpPr>
                <p:spPr>
                  <a:xfrm>
                    <a:off x="620712" y="2868613"/>
                    <a:ext cx="646200" cy="639900"/>
                  </a:xfrm>
                  <a:custGeom>
                    <a:avLst/>
                    <a:gdLst/>
                    <a:ahLst/>
                    <a:cxnLst/>
                    <a:rect l="0" t="0" r="0" b="0"/>
                    <a:pathLst>
                      <a:path w="120000" h="120000" extrusionOk="0">
                        <a:moveTo>
                          <a:pt x="18461" y="49655"/>
                        </a:moveTo>
                        <a:cubicBezTo>
                          <a:pt x="18461" y="84827"/>
                          <a:pt x="18461" y="84827"/>
                          <a:pt x="18461" y="84827"/>
                        </a:cubicBezTo>
                        <a:cubicBezTo>
                          <a:pt x="18461" y="84827"/>
                          <a:pt x="18461" y="84827"/>
                          <a:pt x="18461" y="84827"/>
                        </a:cubicBezTo>
                        <a:cubicBezTo>
                          <a:pt x="100512" y="84827"/>
                          <a:pt x="100512" y="84827"/>
                          <a:pt x="100512" y="84827"/>
                        </a:cubicBezTo>
                        <a:cubicBezTo>
                          <a:pt x="100512" y="49655"/>
                          <a:pt x="100512" y="49655"/>
                          <a:pt x="100512" y="49655"/>
                        </a:cubicBezTo>
                        <a:lnTo>
                          <a:pt x="18461" y="49655"/>
                        </a:lnTo>
                        <a:close/>
                        <a:moveTo>
                          <a:pt x="18461" y="34137"/>
                        </a:moveTo>
                        <a:cubicBezTo>
                          <a:pt x="18461" y="5172"/>
                          <a:pt x="18461" y="5172"/>
                          <a:pt x="18461" y="5172"/>
                        </a:cubicBezTo>
                        <a:cubicBezTo>
                          <a:pt x="18461" y="2068"/>
                          <a:pt x="16410" y="0"/>
                          <a:pt x="13333" y="0"/>
                        </a:cubicBezTo>
                        <a:cubicBezTo>
                          <a:pt x="5128" y="0"/>
                          <a:pt x="5128" y="0"/>
                          <a:pt x="5128" y="0"/>
                        </a:cubicBezTo>
                        <a:cubicBezTo>
                          <a:pt x="2051" y="0"/>
                          <a:pt x="0" y="2068"/>
                          <a:pt x="0" y="5172"/>
                        </a:cubicBezTo>
                        <a:cubicBezTo>
                          <a:pt x="0" y="115862"/>
                          <a:pt x="0" y="115862"/>
                          <a:pt x="0" y="115862"/>
                        </a:cubicBezTo>
                        <a:cubicBezTo>
                          <a:pt x="0" y="117931"/>
                          <a:pt x="2051" y="120000"/>
                          <a:pt x="5128" y="120000"/>
                        </a:cubicBezTo>
                        <a:cubicBezTo>
                          <a:pt x="13333" y="120000"/>
                          <a:pt x="13333" y="120000"/>
                          <a:pt x="13333" y="120000"/>
                        </a:cubicBezTo>
                        <a:cubicBezTo>
                          <a:pt x="16410" y="120000"/>
                          <a:pt x="18461" y="117931"/>
                          <a:pt x="18461" y="115862"/>
                        </a:cubicBezTo>
                        <a:cubicBezTo>
                          <a:pt x="18461" y="99310"/>
                          <a:pt x="18461" y="99310"/>
                          <a:pt x="18461" y="99310"/>
                        </a:cubicBezTo>
                        <a:cubicBezTo>
                          <a:pt x="100512" y="99310"/>
                          <a:pt x="100512" y="99310"/>
                          <a:pt x="100512" y="99310"/>
                        </a:cubicBezTo>
                        <a:cubicBezTo>
                          <a:pt x="100512" y="115862"/>
                          <a:pt x="100512" y="115862"/>
                          <a:pt x="100512" y="115862"/>
                        </a:cubicBezTo>
                        <a:cubicBezTo>
                          <a:pt x="100512" y="117931"/>
                          <a:pt x="103589" y="120000"/>
                          <a:pt x="106666" y="120000"/>
                        </a:cubicBezTo>
                        <a:cubicBezTo>
                          <a:pt x="114871" y="120000"/>
                          <a:pt x="114871" y="120000"/>
                          <a:pt x="114871" y="120000"/>
                        </a:cubicBezTo>
                        <a:cubicBezTo>
                          <a:pt x="117948" y="120000"/>
                          <a:pt x="120000" y="117931"/>
                          <a:pt x="120000" y="115862"/>
                        </a:cubicBezTo>
                        <a:cubicBezTo>
                          <a:pt x="120000" y="5172"/>
                          <a:pt x="120000" y="5172"/>
                          <a:pt x="120000" y="5172"/>
                        </a:cubicBezTo>
                        <a:cubicBezTo>
                          <a:pt x="120000" y="2068"/>
                          <a:pt x="117948" y="0"/>
                          <a:pt x="114871" y="0"/>
                        </a:cubicBezTo>
                        <a:cubicBezTo>
                          <a:pt x="106666" y="0"/>
                          <a:pt x="106666" y="0"/>
                          <a:pt x="106666" y="0"/>
                        </a:cubicBezTo>
                        <a:cubicBezTo>
                          <a:pt x="103589" y="0"/>
                          <a:pt x="100512" y="2068"/>
                          <a:pt x="100512" y="5172"/>
                        </a:cubicBezTo>
                        <a:cubicBezTo>
                          <a:pt x="100512" y="34137"/>
                          <a:pt x="100512" y="34137"/>
                          <a:pt x="100512" y="34137"/>
                        </a:cubicBezTo>
                        <a:lnTo>
                          <a:pt x="18461" y="34137"/>
                        </a:lnTo>
                        <a:close/>
                      </a:path>
                    </a:pathLst>
                  </a:custGeom>
                  <a:solidFill>
                    <a:srgbClr val="FFFFFF"/>
                  </a:solidFill>
                  <a:ln w="19050" cap="flat" cmpd="sng">
                    <a:solidFill>
                      <a:srgbClr val="708491"/>
                    </a:solidFill>
                    <a:prstDash val="solid"/>
                    <a:miter lim="8000"/>
                    <a:headEnd type="none" w="med" len="med"/>
                    <a:tailEnd type="none" w="med" len="med"/>
                  </a:ln>
                </p:spPr>
                <p:txBody>
                  <a:bodyPr spcFirstLastPara="1" wrap="square" lIns="121900" tIns="60933" rIns="121900" bIns="60933"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2400" b="0" i="0" u="none" strike="noStrike" kern="0" cap="none" spc="0" normalizeH="0" baseline="0" noProof="0">
                      <a:ln>
                        <a:noFill/>
                      </a:ln>
                      <a:solidFill>
                        <a:srgbClr val="000000"/>
                      </a:solidFill>
                      <a:effectLst/>
                      <a:uLnTx/>
                      <a:uFillTx/>
                      <a:latin typeface="Arial" charset="0"/>
                      <a:ea typeface="Arial" charset="0"/>
                      <a:cs typeface="Arial" charset="0"/>
                      <a:sym typeface="Comfortaa"/>
                    </a:endParaRPr>
                  </a:p>
                </p:txBody>
              </p:sp>
              <p:sp>
                <p:nvSpPr>
                  <p:cNvPr id="751" name="Shape 1670"/>
                  <p:cNvSpPr/>
                  <p:nvPr/>
                </p:nvSpPr>
                <p:spPr>
                  <a:xfrm>
                    <a:off x="730250" y="2901950"/>
                    <a:ext cx="99900" cy="142800"/>
                  </a:xfrm>
                  <a:custGeom>
                    <a:avLst/>
                    <a:gdLst/>
                    <a:ahLst/>
                    <a:cxnLst/>
                    <a:rect l="0" t="0" r="0" b="0"/>
                    <a:pathLst>
                      <a:path w="120000" h="120000" extrusionOk="0">
                        <a:moveTo>
                          <a:pt x="0" y="0"/>
                        </a:moveTo>
                        <a:cubicBezTo>
                          <a:pt x="106666" y="0"/>
                          <a:pt x="106666" y="0"/>
                          <a:pt x="106666" y="0"/>
                        </a:cubicBezTo>
                        <a:cubicBezTo>
                          <a:pt x="113333" y="0"/>
                          <a:pt x="120000" y="4615"/>
                          <a:pt x="120000" y="9230"/>
                        </a:cubicBezTo>
                        <a:cubicBezTo>
                          <a:pt x="120000" y="120000"/>
                          <a:pt x="120000" y="120000"/>
                          <a:pt x="120000" y="120000"/>
                        </a:cubicBezTo>
                      </a:path>
                    </a:pathLst>
                  </a:custGeom>
                  <a:solidFill>
                    <a:srgbClr val="FFFFFF"/>
                  </a:solidFill>
                  <a:ln w="19050" cap="flat" cmpd="sng">
                    <a:solidFill>
                      <a:srgbClr val="708491"/>
                    </a:solidFill>
                    <a:prstDash val="solid"/>
                    <a:miter lim="8000"/>
                    <a:headEnd type="none" w="med" len="med"/>
                    <a:tailEnd type="none" w="med" len="med"/>
                  </a:ln>
                </p:spPr>
                <p:txBody>
                  <a:bodyPr spcFirstLastPara="1" wrap="square" lIns="121900" tIns="60933" rIns="121900" bIns="60933"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2400" b="0" i="0" u="none" strike="noStrike" kern="0" cap="none" spc="0" normalizeH="0" baseline="0" noProof="0">
                      <a:ln>
                        <a:noFill/>
                      </a:ln>
                      <a:solidFill>
                        <a:srgbClr val="000000"/>
                      </a:solidFill>
                      <a:effectLst/>
                      <a:uLnTx/>
                      <a:uFillTx/>
                      <a:latin typeface="Arial" charset="0"/>
                      <a:ea typeface="Arial" charset="0"/>
                      <a:cs typeface="Arial" charset="0"/>
                      <a:sym typeface="Comfortaa"/>
                    </a:endParaRPr>
                  </a:p>
                </p:txBody>
              </p:sp>
              <p:sp>
                <p:nvSpPr>
                  <p:cNvPr id="752" name="Shape 1671"/>
                  <p:cNvSpPr/>
                  <p:nvPr/>
                </p:nvSpPr>
                <p:spPr>
                  <a:xfrm>
                    <a:off x="946150" y="2901950"/>
                    <a:ext cx="214200" cy="142800"/>
                  </a:xfrm>
                  <a:custGeom>
                    <a:avLst/>
                    <a:gdLst/>
                    <a:ahLst/>
                    <a:cxnLst/>
                    <a:rect l="0" t="0" r="0" b="0"/>
                    <a:pathLst>
                      <a:path w="120000" h="120000" extrusionOk="0">
                        <a:moveTo>
                          <a:pt x="0" y="120000"/>
                        </a:moveTo>
                        <a:cubicBezTo>
                          <a:pt x="0" y="9230"/>
                          <a:pt x="0" y="9230"/>
                          <a:pt x="0" y="9230"/>
                        </a:cubicBezTo>
                        <a:cubicBezTo>
                          <a:pt x="0" y="4615"/>
                          <a:pt x="3076" y="0"/>
                          <a:pt x="6153" y="0"/>
                        </a:cubicBezTo>
                        <a:cubicBezTo>
                          <a:pt x="120000" y="0"/>
                          <a:pt x="120000" y="0"/>
                          <a:pt x="120000" y="0"/>
                        </a:cubicBezTo>
                      </a:path>
                    </a:pathLst>
                  </a:custGeom>
                  <a:solidFill>
                    <a:srgbClr val="FFFFFF"/>
                  </a:solidFill>
                  <a:ln w="19050" cap="flat" cmpd="sng">
                    <a:solidFill>
                      <a:srgbClr val="708491"/>
                    </a:solidFill>
                    <a:prstDash val="solid"/>
                    <a:miter lim="8000"/>
                    <a:headEnd type="none" w="med" len="med"/>
                    <a:tailEnd type="none" w="med" len="med"/>
                  </a:ln>
                </p:spPr>
                <p:txBody>
                  <a:bodyPr spcFirstLastPara="1" wrap="square" lIns="121900" tIns="60933" rIns="121900" bIns="60933"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2400" b="0" i="0" u="none" strike="noStrike" kern="0" cap="none" spc="0" normalizeH="0" baseline="0" noProof="0">
                      <a:ln>
                        <a:noFill/>
                      </a:ln>
                      <a:solidFill>
                        <a:srgbClr val="000000"/>
                      </a:solidFill>
                      <a:effectLst/>
                      <a:uLnTx/>
                      <a:uFillTx/>
                      <a:latin typeface="Arial" charset="0"/>
                      <a:ea typeface="Arial" charset="0"/>
                      <a:cs typeface="Arial" charset="0"/>
                      <a:sym typeface="Comfortaa"/>
                    </a:endParaRPr>
                  </a:p>
                </p:txBody>
              </p:sp>
              <p:cxnSp>
                <p:nvCxnSpPr>
                  <p:cNvPr id="753" name="Shape 1672"/>
                  <p:cNvCxnSpPr/>
                  <p:nvPr/>
                </p:nvCxnSpPr>
                <p:spPr>
                  <a:xfrm>
                    <a:off x="830262" y="3133725"/>
                    <a:ext cx="0" cy="176100"/>
                  </a:xfrm>
                  <a:prstGeom prst="straightConnector1">
                    <a:avLst/>
                  </a:prstGeom>
                  <a:solidFill>
                    <a:srgbClr val="FFFFFF"/>
                  </a:solidFill>
                  <a:ln w="19050" cap="flat" cmpd="sng">
                    <a:solidFill>
                      <a:srgbClr val="708491"/>
                    </a:solidFill>
                    <a:prstDash val="solid"/>
                    <a:miter lim="8000"/>
                    <a:headEnd type="none" w="med" len="med"/>
                    <a:tailEnd type="none" w="med" len="med"/>
                  </a:ln>
                </p:spPr>
              </p:cxnSp>
              <p:cxnSp>
                <p:nvCxnSpPr>
                  <p:cNvPr id="754" name="Shape 1673"/>
                  <p:cNvCxnSpPr/>
                  <p:nvPr/>
                </p:nvCxnSpPr>
                <p:spPr>
                  <a:xfrm>
                    <a:off x="939800" y="3133725"/>
                    <a:ext cx="0" cy="176100"/>
                  </a:xfrm>
                  <a:prstGeom prst="straightConnector1">
                    <a:avLst/>
                  </a:prstGeom>
                  <a:solidFill>
                    <a:srgbClr val="FFFFFF"/>
                  </a:solidFill>
                  <a:ln w="19050" cap="flat" cmpd="sng">
                    <a:solidFill>
                      <a:srgbClr val="708491"/>
                    </a:solidFill>
                    <a:prstDash val="solid"/>
                    <a:miter lim="8000"/>
                    <a:headEnd type="none" w="med" len="med"/>
                    <a:tailEnd type="none" w="med" len="med"/>
                  </a:ln>
                </p:spPr>
              </p:cxnSp>
              <p:cxnSp>
                <p:nvCxnSpPr>
                  <p:cNvPr id="755" name="Shape 1674"/>
                  <p:cNvCxnSpPr/>
                  <p:nvPr/>
                </p:nvCxnSpPr>
                <p:spPr>
                  <a:xfrm>
                    <a:off x="1050925" y="3133725"/>
                    <a:ext cx="0" cy="176100"/>
                  </a:xfrm>
                  <a:prstGeom prst="straightConnector1">
                    <a:avLst/>
                  </a:prstGeom>
                  <a:solidFill>
                    <a:srgbClr val="FFFFFF"/>
                  </a:solidFill>
                  <a:ln w="19050" cap="flat" cmpd="sng">
                    <a:solidFill>
                      <a:srgbClr val="708491"/>
                    </a:solidFill>
                    <a:prstDash val="solid"/>
                    <a:miter lim="8000"/>
                    <a:headEnd type="none" w="med" len="med"/>
                    <a:tailEnd type="none" w="med" len="med"/>
                  </a:ln>
                </p:spPr>
              </p:cxnSp>
              <p:cxnSp>
                <p:nvCxnSpPr>
                  <p:cNvPr id="756" name="Shape 1675"/>
                  <p:cNvCxnSpPr/>
                  <p:nvPr/>
                </p:nvCxnSpPr>
                <p:spPr>
                  <a:xfrm>
                    <a:off x="1050925" y="2901950"/>
                    <a:ext cx="0" cy="147600"/>
                  </a:xfrm>
                  <a:prstGeom prst="straightConnector1">
                    <a:avLst/>
                  </a:prstGeom>
                  <a:solidFill>
                    <a:srgbClr val="FFFFFF"/>
                  </a:solidFill>
                  <a:ln w="19050" cap="flat" cmpd="sng">
                    <a:solidFill>
                      <a:srgbClr val="708491"/>
                    </a:solidFill>
                    <a:prstDash val="solid"/>
                    <a:miter lim="8000"/>
                    <a:headEnd type="none" w="med" len="med"/>
                    <a:tailEnd type="none" w="med" len="med"/>
                  </a:ln>
                </p:spPr>
              </p:cxnSp>
            </p:grpSp>
          </p:grpSp>
        </p:grpSp>
        <p:grpSp>
          <p:nvGrpSpPr>
            <p:cNvPr id="742" name="Shape 1676"/>
            <p:cNvGrpSpPr/>
            <p:nvPr/>
          </p:nvGrpSpPr>
          <p:grpSpPr>
            <a:xfrm>
              <a:off x="6376173" y="3031997"/>
              <a:ext cx="218506" cy="217890"/>
              <a:chOff x="6953410" y="2267675"/>
              <a:chExt cx="324000" cy="324000"/>
            </a:xfrm>
          </p:grpSpPr>
          <p:sp>
            <p:nvSpPr>
              <p:cNvPr id="743" name="Shape 1677"/>
              <p:cNvSpPr/>
              <p:nvPr/>
            </p:nvSpPr>
            <p:spPr>
              <a:xfrm>
                <a:off x="6953410" y="2267675"/>
                <a:ext cx="324000" cy="324000"/>
              </a:xfrm>
              <a:prstGeom prst="ellipse">
                <a:avLst/>
              </a:prstGeom>
              <a:solidFill>
                <a:srgbClr val="FFFFFF"/>
              </a:solidFill>
              <a:ln w="9525" cap="flat" cmpd="sng">
                <a:solidFill>
                  <a:srgbClr val="394E55"/>
                </a:solidFill>
                <a:prstDash val="solid"/>
                <a:miter lim="8000"/>
                <a:headEnd type="none" w="med" len="med"/>
                <a:tailEnd type="none" w="med" len="med"/>
              </a:ln>
            </p:spPr>
            <p:txBody>
              <a:bodyPr spcFirstLastPara="1" wrap="square" lIns="91400" tIns="45700" rIns="91400"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a:ln>
                    <a:noFill/>
                  </a:ln>
                  <a:solidFill>
                    <a:srgbClr val="FFFFFF"/>
                  </a:solidFill>
                  <a:effectLst/>
                  <a:uLnTx/>
                  <a:uFillTx/>
                  <a:latin typeface="Arial" charset="0"/>
                  <a:ea typeface="Arial" charset="0"/>
                  <a:cs typeface="Arial" charset="0"/>
                </a:endParaRPr>
              </a:p>
            </p:txBody>
          </p:sp>
          <p:sp>
            <p:nvSpPr>
              <p:cNvPr id="744" name="Shape 1678"/>
              <p:cNvSpPr/>
              <p:nvPr/>
            </p:nvSpPr>
            <p:spPr>
              <a:xfrm>
                <a:off x="7036428" y="2315491"/>
                <a:ext cx="157800" cy="213600"/>
              </a:xfrm>
              <a:custGeom>
                <a:avLst/>
                <a:gdLst/>
                <a:ahLst/>
                <a:cxnLst/>
                <a:rect l="0" t="0" r="0" b="0"/>
                <a:pathLst>
                  <a:path w="120000" h="120000" extrusionOk="0">
                    <a:moveTo>
                      <a:pt x="106551" y="52919"/>
                    </a:moveTo>
                    <a:cubicBezTo>
                      <a:pt x="13448" y="52919"/>
                      <a:pt x="13448" y="52919"/>
                      <a:pt x="13448" y="52919"/>
                    </a:cubicBezTo>
                    <a:cubicBezTo>
                      <a:pt x="6206" y="52919"/>
                      <a:pt x="0" y="57142"/>
                      <a:pt x="0" y="62360"/>
                    </a:cubicBezTo>
                    <a:cubicBezTo>
                      <a:pt x="0" y="110310"/>
                      <a:pt x="0" y="110310"/>
                      <a:pt x="0" y="110310"/>
                    </a:cubicBezTo>
                    <a:cubicBezTo>
                      <a:pt x="0" y="115776"/>
                      <a:pt x="6206" y="120000"/>
                      <a:pt x="13448" y="120000"/>
                    </a:cubicBezTo>
                    <a:cubicBezTo>
                      <a:pt x="106551" y="120000"/>
                      <a:pt x="106551" y="120000"/>
                      <a:pt x="106551" y="120000"/>
                    </a:cubicBezTo>
                    <a:cubicBezTo>
                      <a:pt x="114137" y="120000"/>
                      <a:pt x="120000" y="115776"/>
                      <a:pt x="120000" y="110310"/>
                    </a:cubicBezTo>
                    <a:cubicBezTo>
                      <a:pt x="120000" y="62360"/>
                      <a:pt x="120000" y="62360"/>
                      <a:pt x="120000" y="62360"/>
                    </a:cubicBezTo>
                    <a:cubicBezTo>
                      <a:pt x="120000" y="57142"/>
                      <a:pt x="114137" y="52919"/>
                      <a:pt x="106551" y="52919"/>
                    </a:cubicBezTo>
                    <a:close/>
                    <a:moveTo>
                      <a:pt x="113448" y="110310"/>
                    </a:moveTo>
                    <a:cubicBezTo>
                      <a:pt x="113448" y="113043"/>
                      <a:pt x="110344" y="115279"/>
                      <a:pt x="106551" y="115279"/>
                    </a:cubicBezTo>
                    <a:cubicBezTo>
                      <a:pt x="13448" y="115279"/>
                      <a:pt x="13448" y="115279"/>
                      <a:pt x="13448" y="115279"/>
                    </a:cubicBezTo>
                    <a:cubicBezTo>
                      <a:pt x="9655" y="115279"/>
                      <a:pt x="6896" y="113043"/>
                      <a:pt x="6896" y="110310"/>
                    </a:cubicBezTo>
                    <a:cubicBezTo>
                      <a:pt x="6896" y="62360"/>
                      <a:pt x="6896" y="62360"/>
                      <a:pt x="6896" y="62360"/>
                    </a:cubicBezTo>
                    <a:cubicBezTo>
                      <a:pt x="6896" y="59875"/>
                      <a:pt x="9655" y="57639"/>
                      <a:pt x="13448" y="57639"/>
                    </a:cubicBezTo>
                    <a:cubicBezTo>
                      <a:pt x="106551" y="57639"/>
                      <a:pt x="106551" y="57639"/>
                      <a:pt x="106551" y="57639"/>
                    </a:cubicBezTo>
                    <a:cubicBezTo>
                      <a:pt x="110344" y="57639"/>
                      <a:pt x="113448" y="59875"/>
                      <a:pt x="113448" y="62360"/>
                    </a:cubicBezTo>
                    <a:lnTo>
                      <a:pt x="113448" y="110310"/>
                    </a:lnTo>
                    <a:close/>
                    <a:moveTo>
                      <a:pt x="23448" y="31304"/>
                    </a:moveTo>
                    <a:cubicBezTo>
                      <a:pt x="23448" y="16645"/>
                      <a:pt x="40000" y="4720"/>
                      <a:pt x="60000" y="4720"/>
                    </a:cubicBezTo>
                    <a:cubicBezTo>
                      <a:pt x="80344" y="4720"/>
                      <a:pt x="96551" y="16645"/>
                      <a:pt x="96551" y="31304"/>
                    </a:cubicBezTo>
                    <a:cubicBezTo>
                      <a:pt x="96551" y="47950"/>
                      <a:pt x="96551" y="47950"/>
                      <a:pt x="96551" y="47950"/>
                    </a:cubicBezTo>
                    <a:cubicBezTo>
                      <a:pt x="103448" y="47950"/>
                      <a:pt x="103448" y="47950"/>
                      <a:pt x="103448" y="47950"/>
                    </a:cubicBezTo>
                    <a:cubicBezTo>
                      <a:pt x="103448" y="31304"/>
                      <a:pt x="103448" y="31304"/>
                      <a:pt x="103448" y="31304"/>
                    </a:cubicBezTo>
                    <a:cubicBezTo>
                      <a:pt x="103448" y="13913"/>
                      <a:pt x="83793" y="0"/>
                      <a:pt x="60000" y="0"/>
                    </a:cubicBezTo>
                    <a:cubicBezTo>
                      <a:pt x="36206" y="0"/>
                      <a:pt x="16896" y="13913"/>
                      <a:pt x="16896" y="31304"/>
                    </a:cubicBezTo>
                    <a:cubicBezTo>
                      <a:pt x="16896" y="47950"/>
                      <a:pt x="16896" y="47950"/>
                      <a:pt x="16896" y="47950"/>
                    </a:cubicBezTo>
                    <a:cubicBezTo>
                      <a:pt x="23448" y="47950"/>
                      <a:pt x="23448" y="47950"/>
                      <a:pt x="23448" y="47950"/>
                    </a:cubicBezTo>
                    <a:lnTo>
                      <a:pt x="23448" y="31304"/>
                    </a:lnTo>
                    <a:close/>
                    <a:moveTo>
                      <a:pt x="60000" y="74285"/>
                    </a:moveTo>
                    <a:cubicBezTo>
                      <a:pt x="54482" y="74285"/>
                      <a:pt x="50000" y="77515"/>
                      <a:pt x="50000" y="81490"/>
                    </a:cubicBezTo>
                    <a:cubicBezTo>
                      <a:pt x="50000" y="84720"/>
                      <a:pt x="52758" y="87453"/>
                      <a:pt x="56551" y="88447"/>
                    </a:cubicBezTo>
                    <a:cubicBezTo>
                      <a:pt x="56551" y="103105"/>
                      <a:pt x="56551" y="103105"/>
                      <a:pt x="56551" y="103105"/>
                    </a:cubicBezTo>
                    <a:cubicBezTo>
                      <a:pt x="63448" y="103105"/>
                      <a:pt x="63448" y="103105"/>
                      <a:pt x="63448" y="103105"/>
                    </a:cubicBezTo>
                    <a:cubicBezTo>
                      <a:pt x="63448" y="88447"/>
                      <a:pt x="63448" y="88447"/>
                      <a:pt x="63448" y="88447"/>
                    </a:cubicBezTo>
                    <a:cubicBezTo>
                      <a:pt x="67241" y="87453"/>
                      <a:pt x="70000" y="84720"/>
                      <a:pt x="70000" y="81490"/>
                    </a:cubicBezTo>
                    <a:cubicBezTo>
                      <a:pt x="70000" y="77515"/>
                      <a:pt x="65517" y="74285"/>
                      <a:pt x="60000" y="74285"/>
                    </a:cubicBezTo>
                    <a:close/>
                  </a:path>
                </a:pathLst>
              </a:custGeom>
              <a:solidFill>
                <a:srgbClr val="BFDDE2"/>
              </a:solidFill>
              <a:ln w="9525" cap="flat" cmpd="sng">
                <a:solidFill>
                  <a:srgbClr val="394E55"/>
                </a:solidFill>
                <a:prstDash val="solid"/>
                <a:round/>
                <a:headEnd type="none" w="med" len="med"/>
                <a:tailEnd type="none" w="med" len="med"/>
              </a:ln>
            </p:spPr>
            <p:txBody>
              <a:bodyPr spcFirstLastPara="1" wrap="square" lIns="91400" tIns="45700" rIns="91400"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a:ln>
                    <a:noFill/>
                  </a:ln>
                  <a:solidFill>
                    <a:srgbClr val="394E55"/>
                  </a:solidFill>
                  <a:effectLst/>
                  <a:uLnTx/>
                  <a:uFillTx/>
                  <a:latin typeface="Arial" charset="0"/>
                  <a:ea typeface="Arial" charset="0"/>
                  <a:cs typeface="Arial" charset="0"/>
                </a:endParaRPr>
              </a:p>
            </p:txBody>
          </p:sp>
        </p:grpSp>
      </p:grpSp>
      <p:grpSp>
        <p:nvGrpSpPr>
          <p:cNvPr id="757" name="Shape 1679"/>
          <p:cNvGrpSpPr/>
          <p:nvPr/>
        </p:nvGrpSpPr>
        <p:grpSpPr>
          <a:xfrm>
            <a:off x="470556" y="3383449"/>
            <a:ext cx="2756400" cy="826400"/>
            <a:chOff x="352917" y="2801832"/>
            <a:chExt cx="2067300" cy="619800"/>
          </a:xfrm>
        </p:grpSpPr>
        <p:sp>
          <p:nvSpPr>
            <p:cNvPr id="758" name="Shape 1680"/>
            <p:cNvSpPr/>
            <p:nvPr/>
          </p:nvSpPr>
          <p:spPr>
            <a:xfrm>
              <a:off x="352917" y="2801832"/>
              <a:ext cx="2067300" cy="619800"/>
            </a:xfrm>
            <a:prstGeom prst="rect">
              <a:avLst/>
            </a:prstGeom>
            <a:solidFill>
              <a:srgbClr val="FFFFFF"/>
            </a:solidFill>
            <a:ln w="12700" cap="flat" cmpd="sng">
              <a:solidFill>
                <a:srgbClr val="5AC68D"/>
              </a:solidFill>
              <a:prstDash val="solid"/>
              <a:round/>
              <a:headEnd type="none" w="med" len="med"/>
              <a:tailEnd type="none" w="med" len="med"/>
            </a:ln>
          </p:spPr>
          <p:txBody>
            <a:bodyPr spcFirstLastPara="1" wrap="square" lIns="68567" tIns="34267" rIns="68567" bIns="34267"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Tx/>
                <a:buNone/>
                <a:tabLst/>
                <a:defRPr/>
              </a:pPr>
              <a:endParaRPr kumimoji="0" sz="1100" b="0" i="0" u="none" strike="noStrike" kern="0" cap="none" spc="0" normalizeH="0" baseline="0" noProof="0">
                <a:ln>
                  <a:noFill/>
                </a:ln>
                <a:solidFill>
                  <a:srgbClr val="000000"/>
                </a:solidFill>
                <a:effectLst/>
                <a:uLnTx/>
                <a:uFillTx/>
                <a:latin typeface="Arial" charset="0"/>
                <a:ea typeface="Arial" charset="0"/>
                <a:cs typeface="Arial" charset="0"/>
                <a:sym typeface="Comfortaa"/>
              </a:endParaRPr>
            </a:p>
          </p:txBody>
        </p:sp>
        <p:sp>
          <p:nvSpPr>
            <p:cNvPr id="759" name="Shape 1681"/>
            <p:cNvSpPr/>
            <p:nvPr/>
          </p:nvSpPr>
          <p:spPr>
            <a:xfrm>
              <a:off x="427897" y="2996311"/>
              <a:ext cx="798600" cy="230700"/>
            </a:xfrm>
            <a:prstGeom prst="rect">
              <a:avLst/>
            </a:prstGeom>
            <a:noFill/>
            <a:ln>
              <a:noFill/>
            </a:ln>
          </p:spPr>
          <p:txBody>
            <a:bodyPr spcFirstLastPara="1" wrap="square" lIns="121900" tIns="60933" rIns="121900" bIns="60933" anchor="t" anchorCtr="0">
              <a:noAutofit/>
            </a:bodyPr>
            <a:lstStyle/>
            <a:p>
              <a:pPr marL="0" marR="0" lvl="0" indent="0" algn="r" defTabSz="914400" eaLnBrk="1" fontAlgn="auto" latinLnBrk="0" hangingPunct="1">
                <a:lnSpc>
                  <a:spcPct val="100000"/>
                </a:lnSpc>
                <a:spcBef>
                  <a:spcPts val="0"/>
                </a:spcBef>
                <a:spcAft>
                  <a:spcPts val="0"/>
                </a:spcAft>
                <a:buClr>
                  <a:srgbClr val="708491"/>
                </a:buClr>
                <a:buSzTx/>
                <a:buFontTx/>
                <a:buNone/>
                <a:tabLst/>
                <a:defRPr/>
              </a:pPr>
              <a:r>
                <a:rPr kumimoji="0" lang="en-US" sz="1200" b="1" i="0" u="none" strike="noStrike" kern="0" cap="none" spc="0" normalizeH="0" baseline="0" noProof="0">
                  <a:ln>
                    <a:noFill/>
                  </a:ln>
                  <a:solidFill>
                    <a:srgbClr val="708491"/>
                  </a:solidFill>
                  <a:effectLst/>
                  <a:uLnTx/>
                  <a:uFillTx/>
                  <a:latin typeface="Arial" charset="0"/>
                  <a:ea typeface="Arial" charset="0"/>
                  <a:cs typeface="Arial" charset="0"/>
                </a:rPr>
                <a:t>Traditional</a:t>
              </a:r>
              <a:endParaRPr kumimoji="0" sz="2489" b="0" i="0" u="none" strike="noStrike" kern="0" cap="none" spc="0" normalizeH="0" baseline="0" noProof="0">
                <a:ln>
                  <a:noFill/>
                </a:ln>
                <a:solidFill>
                  <a:srgbClr val="000000"/>
                </a:solidFill>
                <a:effectLst/>
                <a:uLnTx/>
                <a:uFillTx/>
                <a:latin typeface="Arial" charset="0"/>
                <a:ea typeface="Arial" charset="0"/>
                <a:cs typeface="Arial" charset="0"/>
              </a:endParaRPr>
            </a:p>
          </p:txBody>
        </p:sp>
        <p:grpSp>
          <p:nvGrpSpPr>
            <p:cNvPr id="760" name="Shape 1682"/>
            <p:cNvGrpSpPr/>
            <p:nvPr/>
          </p:nvGrpSpPr>
          <p:grpSpPr>
            <a:xfrm>
              <a:off x="1976739" y="3027979"/>
              <a:ext cx="167467" cy="167467"/>
              <a:chOff x="-4901926" y="-20638"/>
              <a:chExt cx="442800" cy="442800"/>
            </a:xfrm>
          </p:grpSpPr>
          <p:sp>
            <p:nvSpPr>
              <p:cNvPr id="767" name="Shape 1683"/>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w="9525" cap="flat" cmpd="sng">
                <a:solidFill>
                  <a:srgbClr val="5AC68D"/>
                </a:solidFill>
                <a:prstDash val="solid"/>
                <a:miter lim="8000"/>
                <a:headEnd type="none" w="med" len="med"/>
                <a:tailEnd type="none" w="med" len="med"/>
              </a:ln>
            </p:spPr>
            <p:txBody>
              <a:bodyPr spcFirstLastPara="1" wrap="square" lIns="91433" tIns="45700" rIns="91433"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charset="0"/>
                  <a:ea typeface="Arial" charset="0"/>
                  <a:cs typeface="Arial" charset="0"/>
                </a:endParaRPr>
              </a:p>
            </p:txBody>
          </p:sp>
          <p:cxnSp>
            <p:nvCxnSpPr>
              <p:cNvPr id="768" name="Shape 1684"/>
              <p:cNvCxnSpPr/>
              <p:nvPr/>
            </p:nvCxnSpPr>
            <p:spPr>
              <a:xfrm rot="10800000">
                <a:off x="-4779687" y="77737"/>
                <a:ext cx="0" cy="222300"/>
              </a:xfrm>
              <a:prstGeom prst="straightConnector1">
                <a:avLst/>
              </a:prstGeom>
              <a:noFill/>
              <a:ln w="9525" cap="rnd" cmpd="sng">
                <a:solidFill>
                  <a:srgbClr val="5AC68D"/>
                </a:solidFill>
                <a:prstDash val="solid"/>
                <a:round/>
                <a:headEnd type="none" w="med" len="med"/>
                <a:tailEnd type="none" w="med" len="med"/>
              </a:ln>
            </p:spPr>
          </p:cxnSp>
          <p:cxnSp>
            <p:nvCxnSpPr>
              <p:cNvPr id="769" name="Shape 1685"/>
              <p:cNvCxnSpPr/>
              <p:nvPr/>
            </p:nvCxnSpPr>
            <p:spPr>
              <a:xfrm rot="10800000">
                <a:off x="-4711426" y="77737"/>
                <a:ext cx="0" cy="222300"/>
              </a:xfrm>
              <a:prstGeom prst="straightConnector1">
                <a:avLst/>
              </a:prstGeom>
              <a:noFill/>
              <a:ln w="9525" cap="rnd" cmpd="sng">
                <a:solidFill>
                  <a:srgbClr val="5AC68D"/>
                </a:solidFill>
                <a:prstDash val="solid"/>
                <a:round/>
                <a:headEnd type="none" w="med" len="med"/>
                <a:tailEnd type="none" w="med" len="med"/>
              </a:ln>
            </p:spPr>
          </p:cxnSp>
          <p:cxnSp>
            <p:nvCxnSpPr>
              <p:cNvPr id="770" name="Shape 1686"/>
              <p:cNvCxnSpPr/>
              <p:nvPr/>
            </p:nvCxnSpPr>
            <p:spPr>
              <a:xfrm rot="10800000">
                <a:off x="-4649512" y="77737"/>
                <a:ext cx="0" cy="222300"/>
              </a:xfrm>
              <a:prstGeom prst="straightConnector1">
                <a:avLst/>
              </a:prstGeom>
              <a:noFill/>
              <a:ln w="9525" cap="rnd" cmpd="sng">
                <a:solidFill>
                  <a:srgbClr val="5AC68D"/>
                </a:solidFill>
                <a:prstDash val="solid"/>
                <a:round/>
                <a:headEnd type="none" w="med" len="med"/>
                <a:tailEnd type="none" w="med" len="med"/>
              </a:ln>
            </p:spPr>
          </p:cxnSp>
          <p:cxnSp>
            <p:nvCxnSpPr>
              <p:cNvPr id="771" name="Shape 1687"/>
              <p:cNvCxnSpPr/>
              <p:nvPr/>
            </p:nvCxnSpPr>
            <p:spPr>
              <a:xfrm rot="10800000">
                <a:off x="-4581251" y="77737"/>
                <a:ext cx="0" cy="222300"/>
              </a:xfrm>
              <a:prstGeom prst="straightConnector1">
                <a:avLst/>
              </a:prstGeom>
              <a:noFill/>
              <a:ln w="9525" cap="rnd" cmpd="sng">
                <a:solidFill>
                  <a:srgbClr val="5AC68D"/>
                </a:solidFill>
                <a:prstDash val="solid"/>
                <a:round/>
                <a:headEnd type="none" w="med" len="med"/>
                <a:tailEnd type="none" w="med" len="med"/>
              </a:ln>
            </p:spPr>
          </p:cxnSp>
        </p:grpSp>
        <p:grpSp>
          <p:nvGrpSpPr>
            <p:cNvPr id="761" name="Shape 1688"/>
            <p:cNvGrpSpPr/>
            <p:nvPr/>
          </p:nvGrpSpPr>
          <p:grpSpPr>
            <a:xfrm>
              <a:off x="1311339" y="2997149"/>
              <a:ext cx="403123" cy="229249"/>
              <a:chOff x="1432457" y="3867710"/>
              <a:chExt cx="537497" cy="305665"/>
            </a:xfrm>
          </p:grpSpPr>
          <p:sp>
            <p:nvSpPr>
              <p:cNvPr id="762" name="Shape 1689"/>
              <p:cNvSpPr/>
              <p:nvPr/>
            </p:nvSpPr>
            <p:spPr>
              <a:xfrm>
                <a:off x="1593251" y="3934557"/>
                <a:ext cx="255000" cy="168600"/>
              </a:xfrm>
              <a:custGeom>
                <a:avLst/>
                <a:gdLst/>
                <a:ahLst/>
                <a:cxnLst/>
                <a:rect l="0" t="0" r="0" b="0"/>
                <a:pathLst>
                  <a:path w="120000" h="120000" extrusionOk="0">
                    <a:moveTo>
                      <a:pt x="67972" y="54545"/>
                    </a:moveTo>
                    <a:cubicBezTo>
                      <a:pt x="80559" y="54545"/>
                      <a:pt x="80559" y="54545"/>
                      <a:pt x="80559" y="54545"/>
                    </a:cubicBezTo>
                    <a:cubicBezTo>
                      <a:pt x="80559" y="38787"/>
                      <a:pt x="80559" y="38787"/>
                      <a:pt x="80559" y="38787"/>
                    </a:cubicBezTo>
                    <a:cubicBezTo>
                      <a:pt x="67972" y="38787"/>
                      <a:pt x="67972" y="38787"/>
                      <a:pt x="67972" y="38787"/>
                    </a:cubicBezTo>
                    <a:lnTo>
                      <a:pt x="67972" y="54545"/>
                    </a:lnTo>
                    <a:close/>
                    <a:moveTo>
                      <a:pt x="53706" y="54545"/>
                    </a:moveTo>
                    <a:cubicBezTo>
                      <a:pt x="66293" y="54545"/>
                      <a:pt x="66293" y="54545"/>
                      <a:pt x="66293" y="54545"/>
                    </a:cubicBezTo>
                    <a:cubicBezTo>
                      <a:pt x="66293" y="38787"/>
                      <a:pt x="66293" y="38787"/>
                      <a:pt x="66293" y="38787"/>
                    </a:cubicBezTo>
                    <a:cubicBezTo>
                      <a:pt x="53706" y="38787"/>
                      <a:pt x="53706" y="38787"/>
                      <a:pt x="53706" y="38787"/>
                    </a:cubicBezTo>
                    <a:lnTo>
                      <a:pt x="53706" y="54545"/>
                    </a:lnTo>
                    <a:close/>
                    <a:moveTo>
                      <a:pt x="39440" y="54545"/>
                    </a:moveTo>
                    <a:cubicBezTo>
                      <a:pt x="51188" y="54545"/>
                      <a:pt x="51188" y="54545"/>
                      <a:pt x="51188" y="54545"/>
                    </a:cubicBezTo>
                    <a:cubicBezTo>
                      <a:pt x="51188" y="38787"/>
                      <a:pt x="51188" y="38787"/>
                      <a:pt x="51188" y="38787"/>
                    </a:cubicBezTo>
                    <a:cubicBezTo>
                      <a:pt x="39440" y="38787"/>
                      <a:pt x="39440" y="38787"/>
                      <a:pt x="39440" y="38787"/>
                    </a:cubicBezTo>
                    <a:lnTo>
                      <a:pt x="39440" y="54545"/>
                    </a:lnTo>
                    <a:close/>
                    <a:moveTo>
                      <a:pt x="24335" y="54545"/>
                    </a:moveTo>
                    <a:cubicBezTo>
                      <a:pt x="36923" y="54545"/>
                      <a:pt x="36923" y="54545"/>
                      <a:pt x="36923" y="54545"/>
                    </a:cubicBezTo>
                    <a:cubicBezTo>
                      <a:pt x="36923" y="38787"/>
                      <a:pt x="36923" y="38787"/>
                      <a:pt x="36923" y="38787"/>
                    </a:cubicBezTo>
                    <a:cubicBezTo>
                      <a:pt x="24335" y="38787"/>
                      <a:pt x="24335" y="38787"/>
                      <a:pt x="24335" y="38787"/>
                    </a:cubicBezTo>
                    <a:lnTo>
                      <a:pt x="24335" y="54545"/>
                    </a:lnTo>
                    <a:close/>
                    <a:moveTo>
                      <a:pt x="10069" y="54545"/>
                    </a:moveTo>
                    <a:cubicBezTo>
                      <a:pt x="22657" y="54545"/>
                      <a:pt x="22657" y="54545"/>
                      <a:pt x="22657" y="54545"/>
                    </a:cubicBezTo>
                    <a:cubicBezTo>
                      <a:pt x="22657" y="38787"/>
                      <a:pt x="22657" y="38787"/>
                      <a:pt x="22657" y="38787"/>
                    </a:cubicBezTo>
                    <a:cubicBezTo>
                      <a:pt x="10069" y="38787"/>
                      <a:pt x="10069" y="38787"/>
                      <a:pt x="10069" y="38787"/>
                    </a:cubicBezTo>
                    <a:lnTo>
                      <a:pt x="10069" y="54545"/>
                    </a:lnTo>
                    <a:close/>
                    <a:moveTo>
                      <a:pt x="24335" y="35151"/>
                    </a:moveTo>
                    <a:cubicBezTo>
                      <a:pt x="36923" y="35151"/>
                      <a:pt x="36923" y="35151"/>
                      <a:pt x="36923" y="35151"/>
                    </a:cubicBezTo>
                    <a:cubicBezTo>
                      <a:pt x="36923" y="19393"/>
                      <a:pt x="36923" y="19393"/>
                      <a:pt x="36923" y="19393"/>
                    </a:cubicBezTo>
                    <a:cubicBezTo>
                      <a:pt x="24335" y="19393"/>
                      <a:pt x="24335" y="19393"/>
                      <a:pt x="24335" y="19393"/>
                    </a:cubicBezTo>
                    <a:lnTo>
                      <a:pt x="24335" y="35151"/>
                    </a:lnTo>
                    <a:close/>
                    <a:moveTo>
                      <a:pt x="39440" y="35151"/>
                    </a:moveTo>
                    <a:cubicBezTo>
                      <a:pt x="51188" y="35151"/>
                      <a:pt x="51188" y="35151"/>
                      <a:pt x="51188" y="35151"/>
                    </a:cubicBezTo>
                    <a:cubicBezTo>
                      <a:pt x="51188" y="19393"/>
                      <a:pt x="51188" y="19393"/>
                      <a:pt x="51188" y="19393"/>
                    </a:cubicBezTo>
                    <a:cubicBezTo>
                      <a:pt x="39440" y="19393"/>
                      <a:pt x="39440" y="19393"/>
                      <a:pt x="39440" y="19393"/>
                    </a:cubicBezTo>
                    <a:lnTo>
                      <a:pt x="39440" y="35151"/>
                    </a:lnTo>
                    <a:close/>
                    <a:moveTo>
                      <a:pt x="53706" y="35151"/>
                    </a:moveTo>
                    <a:cubicBezTo>
                      <a:pt x="66293" y="35151"/>
                      <a:pt x="66293" y="35151"/>
                      <a:pt x="66293" y="35151"/>
                    </a:cubicBezTo>
                    <a:cubicBezTo>
                      <a:pt x="66293" y="19393"/>
                      <a:pt x="66293" y="19393"/>
                      <a:pt x="66293" y="19393"/>
                    </a:cubicBezTo>
                    <a:cubicBezTo>
                      <a:pt x="53706" y="19393"/>
                      <a:pt x="53706" y="19393"/>
                      <a:pt x="53706" y="19393"/>
                    </a:cubicBezTo>
                    <a:lnTo>
                      <a:pt x="53706" y="35151"/>
                    </a:lnTo>
                    <a:close/>
                    <a:moveTo>
                      <a:pt x="53706" y="15757"/>
                    </a:moveTo>
                    <a:cubicBezTo>
                      <a:pt x="66293" y="15757"/>
                      <a:pt x="66293" y="15757"/>
                      <a:pt x="66293" y="15757"/>
                    </a:cubicBezTo>
                    <a:cubicBezTo>
                      <a:pt x="66293" y="0"/>
                      <a:pt x="66293" y="0"/>
                      <a:pt x="66293" y="0"/>
                    </a:cubicBezTo>
                    <a:cubicBezTo>
                      <a:pt x="53706" y="0"/>
                      <a:pt x="53706" y="0"/>
                      <a:pt x="53706" y="0"/>
                    </a:cubicBezTo>
                    <a:lnTo>
                      <a:pt x="53706" y="15757"/>
                    </a:lnTo>
                    <a:close/>
                    <a:moveTo>
                      <a:pt x="117482" y="46060"/>
                    </a:moveTo>
                    <a:cubicBezTo>
                      <a:pt x="114965" y="42424"/>
                      <a:pt x="109090" y="42424"/>
                      <a:pt x="104055" y="43636"/>
                    </a:cubicBezTo>
                    <a:cubicBezTo>
                      <a:pt x="103216" y="36363"/>
                      <a:pt x="100699" y="31515"/>
                      <a:pt x="96503" y="26666"/>
                    </a:cubicBezTo>
                    <a:cubicBezTo>
                      <a:pt x="93986" y="23030"/>
                      <a:pt x="93986" y="23030"/>
                      <a:pt x="93986" y="23030"/>
                    </a:cubicBezTo>
                    <a:cubicBezTo>
                      <a:pt x="92307" y="27878"/>
                      <a:pt x="92307" y="27878"/>
                      <a:pt x="92307" y="27878"/>
                    </a:cubicBezTo>
                    <a:cubicBezTo>
                      <a:pt x="89790" y="32727"/>
                      <a:pt x="88951" y="38787"/>
                      <a:pt x="88951" y="44848"/>
                    </a:cubicBezTo>
                    <a:cubicBezTo>
                      <a:pt x="88951" y="47272"/>
                      <a:pt x="89790" y="52121"/>
                      <a:pt x="91468" y="55757"/>
                    </a:cubicBezTo>
                    <a:cubicBezTo>
                      <a:pt x="89790" y="56969"/>
                      <a:pt x="86433" y="58181"/>
                      <a:pt x="82237" y="58181"/>
                    </a:cubicBezTo>
                    <a:cubicBezTo>
                      <a:pt x="1678" y="58181"/>
                      <a:pt x="1678" y="58181"/>
                      <a:pt x="1678" y="58181"/>
                    </a:cubicBezTo>
                    <a:cubicBezTo>
                      <a:pt x="839" y="59393"/>
                      <a:pt x="839" y="59393"/>
                      <a:pt x="839" y="59393"/>
                    </a:cubicBezTo>
                    <a:cubicBezTo>
                      <a:pt x="0" y="65454"/>
                      <a:pt x="0" y="86060"/>
                      <a:pt x="9230" y="101818"/>
                    </a:cubicBezTo>
                    <a:cubicBezTo>
                      <a:pt x="16783" y="113939"/>
                      <a:pt x="26853" y="119999"/>
                      <a:pt x="40279" y="119999"/>
                    </a:cubicBezTo>
                    <a:cubicBezTo>
                      <a:pt x="69650" y="119999"/>
                      <a:pt x="91468" y="100606"/>
                      <a:pt x="101538" y="64242"/>
                    </a:cubicBezTo>
                    <a:cubicBezTo>
                      <a:pt x="105734" y="64242"/>
                      <a:pt x="114125" y="64242"/>
                      <a:pt x="118321" y="52121"/>
                    </a:cubicBezTo>
                    <a:cubicBezTo>
                      <a:pt x="118321" y="52121"/>
                      <a:pt x="119160" y="50909"/>
                      <a:pt x="120000" y="49696"/>
                    </a:cubicBezTo>
                    <a:cubicBezTo>
                      <a:pt x="120000" y="48484"/>
                      <a:pt x="120000" y="48484"/>
                      <a:pt x="120000" y="48484"/>
                    </a:cubicBezTo>
                    <a:lnTo>
                      <a:pt x="117482" y="46060"/>
                    </a:lnTo>
                    <a:close/>
                  </a:path>
                </a:pathLst>
              </a:custGeom>
              <a:solidFill>
                <a:srgbClr val="1AAAF8"/>
              </a:solidFill>
              <a:ln>
                <a:noFill/>
              </a:ln>
            </p:spPr>
            <p:txBody>
              <a:bodyPr spcFirstLastPara="1" wrap="square" lIns="121900" tIns="60933" rIns="121900" bIns="60933"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2400" b="0" i="0" u="none" strike="noStrike" kern="0" cap="none" spc="0" normalizeH="0" baseline="0" noProof="0">
                  <a:ln>
                    <a:noFill/>
                  </a:ln>
                  <a:solidFill>
                    <a:srgbClr val="000000"/>
                  </a:solidFill>
                  <a:effectLst/>
                  <a:uLnTx/>
                  <a:uFillTx/>
                  <a:latin typeface="Arial" charset="0"/>
                  <a:ea typeface="Arial" charset="0"/>
                  <a:cs typeface="Arial" charset="0"/>
                </a:endParaRPr>
              </a:p>
            </p:txBody>
          </p:sp>
          <p:grpSp>
            <p:nvGrpSpPr>
              <p:cNvPr id="763" name="Shape 1690"/>
              <p:cNvGrpSpPr/>
              <p:nvPr/>
            </p:nvGrpSpPr>
            <p:grpSpPr>
              <a:xfrm>
                <a:off x="1432457" y="3867710"/>
                <a:ext cx="537497" cy="305665"/>
                <a:chOff x="1522412" y="2301875"/>
                <a:chExt cx="843000" cy="479400"/>
              </a:xfrm>
            </p:grpSpPr>
            <p:sp>
              <p:nvSpPr>
                <p:cNvPr id="764" name="Shape 1691"/>
                <p:cNvSpPr/>
                <p:nvPr/>
              </p:nvSpPr>
              <p:spPr>
                <a:xfrm>
                  <a:off x="1654175" y="2344738"/>
                  <a:ext cx="579300" cy="376200"/>
                </a:xfrm>
                <a:custGeom>
                  <a:avLst/>
                  <a:gdLst/>
                  <a:ahLst/>
                  <a:cxnLst/>
                  <a:rect l="0" t="0" r="0" b="0"/>
                  <a:pathLst>
                    <a:path w="120000" h="120000" extrusionOk="0">
                      <a:moveTo>
                        <a:pt x="657" y="120000"/>
                      </a:moveTo>
                      <a:lnTo>
                        <a:pt x="0" y="120000"/>
                      </a:lnTo>
                      <a:lnTo>
                        <a:pt x="0" y="0"/>
                      </a:lnTo>
                      <a:lnTo>
                        <a:pt x="119999" y="0"/>
                      </a:lnTo>
                      <a:lnTo>
                        <a:pt x="119999" y="120000"/>
                      </a:lnTo>
                      <a:lnTo>
                        <a:pt x="657" y="120000"/>
                      </a:lnTo>
                      <a:lnTo>
                        <a:pt x="657" y="120000"/>
                      </a:lnTo>
                      <a:close/>
                      <a:moveTo>
                        <a:pt x="118356" y="117974"/>
                      </a:moveTo>
                      <a:lnTo>
                        <a:pt x="118356" y="1518"/>
                      </a:lnTo>
                      <a:lnTo>
                        <a:pt x="1643" y="1518"/>
                      </a:lnTo>
                      <a:lnTo>
                        <a:pt x="1643" y="117974"/>
                      </a:lnTo>
                      <a:lnTo>
                        <a:pt x="118356" y="117974"/>
                      </a:lnTo>
                      <a:lnTo>
                        <a:pt x="118356" y="117974"/>
                      </a:lnTo>
                      <a:close/>
                    </a:path>
                  </a:pathLst>
                </a:custGeom>
                <a:solidFill>
                  <a:srgbClr val="394E55"/>
                </a:solidFill>
                <a:ln w="9525" cap="flat" cmpd="sng">
                  <a:solidFill>
                    <a:srgbClr val="394E55"/>
                  </a:solidFill>
                  <a:prstDash val="solid"/>
                  <a:miter lim="8000"/>
                  <a:headEnd type="none" w="med" len="med"/>
                  <a:tailEnd type="none" w="med" len="med"/>
                </a:ln>
              </p:spPr>
              <p:txBody>
                <a:bodyPr spcFirstLastPara="1" wrap="square" lIns="91433" tIns="45700" rIns="91433"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charset="0"/>
                    <a:ea typeface="Arial" charset="0"/>
                    <a:cs typeface="Arial" charset="0"/>
                  </a:endParaRPr>
                </a:p>
              </p:txBody>
            </p:sp>
            <p:sp>
              <p:nvSpPr>
                <p:cNvPr id="765" name="Shape 1692"/>
                <p:cNvSpPr/>
                <p:nvPr/>
              </p:nvSpPr>
              <p:spPr>
                <a:xfrm>
                  <a:off x="1933575" y="2316163"/>
                  <a:ext cx="22200" cy="22200"/>
                </a:xfrm>
                <a:custGeom>
                  <a:avLst/>
                  <a:gdLst/>
                  <a:ahLst/>
                  <a:cxnLst/>
                  <a:rect l="0" t="0" r="0" b="0"/>
                  <a:pathLst>
                    <a:path w="120000" h="120000" extrusionOk="0">
                      <a:moveTo>
                        <a:pt x="0" y="60000"/>
                      </a:moveTo>
                      <a:cubicBezTo>
                        <a:pt x="0" y="30000"/>
                        <a:pt x="20000" y="0"/>
                        <a:pt x="60000" y="0"/>
                      </a:cubicBezTo>
                      <a:cubicBezTo>
                        <a:pt x="60000" y="0"/>
                        <a:pt x="60000" y="0"/>
                        <a:pt x="60000" y="0"/>
                      </a:cubicBezTo>
                      <a:cubicBezTo>
                        <a:pt x="90000" y="0"/>
                        <a:pt x="120000" y="30000"/>
                        <a:pt x="120000" y="60000"/>
                      </a:cubicBezTo>
                      <a:cubicBezTo>
                        <a:pt x="120000" y="60000"/>
                        <a:pt x="120000" y="60000"/>
                        <a:pt x="120000" y="60000"/>
                      </a:cubicBezTo>
                      <a:cubicBezTo>
                        <a:pt x="120000" y="100000"/>
                        <a:pt x="90000" y="120000"/>
                        <a:pt x="60000" y="120000"/>
                      </a:cubicBezTo>
                      <a:cubicBezTo>
                        <a:pt x="60000" y="120000"/>
                        <a:pt x="60000" y="120000"/>
                        <a:pt x="60000" y="120000"/>
                      </a:cubicBezTo>
                      <a:cubicBezTo>
                        <a:pt x="20000" y="120000"/>
                        <a:pt x="0" y="100000"/>
                        <a:pt x="0" y="60000"/>
                      </a:cubicBezTo>
                      <a:close/>
                      <a:moveTo>
                        <a:pt x="20000" y="60000"/>
                      </a:moveTo>
                      <a:cubicBezTo>
                        <a:pt x="20000" y="80000"/>
                        <a:pt x="40000" y="100000"/>
                        <a:pt x="60000" y="100000"/>
                      </a:cubicBezTo>
                      <a:cubicBezTo>
                        <a:pt x="60000" y="100000"/>
                        <a:pt x="60000" y="100000"/>
                        <a:pt x="60000" y="100000"/>
                      </a:cubicBezTo>
                      <a:cubicBezTo>
                        <a:pt x="80000" y="100000"/>
                        <a:pt x="90000" y="80000"/>
                        <a:pt x="90000" y="60000"/>
                      </a:cubicBezTo>
                      <a:cubicBezTo>
                        <a:pt x="90000" y="60000"/>
                        <a:pt x="90000" y="60000"/>
                        <a:pt x="90000" y="60000"/>
                      </a:cubicBezTo>
                      <a:cubicBezTo>
                        <a:pt x="90000" y="40000"/>
                        <a:pt x="80000" y="30000"/>
                        <a:pt x="60000" y="30000"/>
                      </a:cubicBezTo>
                      <a:cubicBezTo>
                        <a:pt x="60000" y="30000"/>
                        <a:pt x="60000" y="30000"/>
                        <a:pt x="60000" y="30000"/>
                      </a:cubicBezTo>
                      <a:cubicBezTo>
                        <a:pt x="40000" y="30000"/>
                        <a:pt x="20000" y="40000"/>
                        <a:pt x="20000" y="60000"/>
                      </a:cubicBezTo>
                      <a:close/>
                    </a:path>
                  </a:pathLst>
                </a:custGeom>
                <a:solidFill>
                  <a:srgbClr val="394E55"/>
                </a:solidFill>
                <a:ln w="9525" cap="flat" cmpd="sng">
                  <a:solidFill>
                    <a:srgbClr val="394E55"/>
                  </a:solidFill>
                  <a:prstDash val="solid"/>
                  <a:miter lim="8000"/>
                  <a:headEnd type="none" w="med" len="med"/>
                  <a:tailEnd type="none" w="med" len="med"/>
                </a:ln>
              </p:spPr>
              <p:txBody>
                <a:bodyPr spcFirstLastPara="1" wrap="square" lIns="91433" tIns="45700" rIns="91433"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charset="0"/>
                    <a:ea typeface="Arial" charset="0"/>
                    <a:cs typeface="Arial" charset="0"/>
                  </a:endParaRPr>
                </a:p>
              </p:txBody>
            </p:sp>
            <p:sp>
              <p:nvSpPr>
                <p:cNvPr id="766" name="Shape 1693"/>
                <p:cNvSpPr/>
                <p:nvPr/>
              </p:nvSpPr>
              <p:spPr>
                <a:xfrm>
                  <a:off x="1522412" y="2301875"/>
                  <a:ext cx="843000" cy="479400"/>
                </a:xfrm>
                <a:custGeom>
                  <a:avLst/>
                  <a:gdLst/>
                  <a:ahLst/>
                  <a:cxnLst/>
                  <a:rect l="0" t="0" r="0" b="0"/>
                  <a:pathLst>
                    <a:path w="120000" h="120000" extrusionOk="0">
                      <a:moveTo>
                        <a:pt x="107210" y="108960"/>
                      </a:moveTo>
                      <a:cubicBezTo>
                        <a:pt x="107210" y="8640"/>
                        <a:pt x="107210" y="8640"/>
                        <a:pt x="107210" y="8640"/>
                      </a:cubicBezTo>
                      <a:cubicBezTo>
                        <a:pt x="107210" y="3840"/>
                        <a:pt x="104761" y="0"/>
                        <a:pt x="102040" y="0"/>
                      </a:cubicBezTo>
                      <a:cubicBezTo>
                        <a:pt x="17959" y="0"/>
                        <a:pt x="17959" y="0"/>
                        <a:pt x="17959" y="0"/>
                      </a:cubicBezTo>
                      <a:cubicBezTo>
                        <a:pt x="15238" y="0"/>
                        <a:pt x="13061" y="3840"/>
                        <a:pt x="13061" y="8640"/>
                      </a:cubicBezTo>
                      <a:cubicBezTo>
                        <a:pt x="13061" y="108960"/>
                        <a:pt x="13061" y="108960"/>
                        <a:pt x="13061" y="108960"/>
                      </a:cubicBezTo>
                      <a:cubicBezTo>
                        <a:pt x="0" y="108960"/>
                        <a:pt x="0" y="108960"/>
                        <a:pt x="0" y="108960"/>
                      </a:cubicBezTo>
                      <a:cubicBezTo>
                        <a:pt x="0" y="108960"/>
                        <a:pt x="0" y="110880"/>
                        <a:pt x="0" y="111360"/>
                      </a:cubicBezTo>
                      <a:cubicBezTo>
                        <a:pt x="0" y="115200"/>
                        <a:pt x="1088" y="117600"/>
                        <a:pt x="2448" y="118560"/>
                      </a:cubicBezTo>
                      <a:cubicBezTo>
                        <a:pt x="4081" y="120000"/>
                        <a:pt x="5714" y="120000"/>
                        <a:pt x="7619" y="120000"/>
                      </a:cubicBezTo>
                      <a:cubicBezTo>
                        <a:pt x="112380" y="120000"/>
                        <a:pt x="112380" y="120000"/>
                        <a:pt x="112380" y="120000"/>
                      </a:cubicBezTo>
                      <a:cubicBezTo>
                        <a:pt x="114285" y="120000"/>
                        <a:pt x="116190" y="120000"/>
                        <a:pt x="117551" y="118560"/>
                      </a:cubicBezTo>
                      <a:cubicBezTo>
                        <a:pt x="118911" y="117600"/>
                        <a:pt x="119999" y="115200"/>
                        <a:pt x="119999" y="111360"/>
                      </a:cubicBezTo>
                      <a:cubicBezTo>
                        <a:pt x="119999" y="110880"/>
                        <a:pt x="119999" y="108960"/>
                        <a:pt x="119999" y="108960"/>
                      </a:cubicBezTo>
                      <a:lnTo>
                        <a:pt x="107210" y="108960"/>
                      </a:lnTo>
                      <a:close/>
                      <a:moveTo>
                        <a:pt x="14421" y="8640"/>
                      </a:moveTo>
                      <a:cubicBezTo>
                        <a:pt x="14421" y="5280"/>
                        <a:pt x="16054" y="2400"/>
                        <a:pt x="17959" y="1920"/>
                      </a:cubicBezTo>
                      <a:cubicBezTo>
                        <a:pt x="102040" y="1920"/>
                        <a:pt x="102040" y="1920"/>
                        <a:pt x="102040" y="1920"/>
                      </a:cubicBezTo>
                      <a:cubicBezTo>
                        <a:pt x="104217" y="2400"/>
                        <a:pt x="105850" y="5280"/>
                        <a:pt x="105850" y="8640"/>
                      </a:cubicBezTo>
                      <a:cubicBezTo>
                        <a:pt x="105850" y="108960"/>
                        <a:pt x="105850" y="108960"/>
                        <a:pt x="105850" y="108960"/>
                      </a:cubicBezTo>
                      <a:cubicBezTo>
                        <a:pt x="14421" y="108960"/>
                        <a:pt x="14421" y="108960"/>
                        <a:pt x="14421" y="108960"/>
                      </a:cubicBezTo>
                      <a:lnTo>
                        <a:pt x="14421" y="8640"/>
                      </a:lnTo>
                      <a:close/>
                      <a:moveTo>
                        <a:pt x="73741" y="110880"/>
                      </a:moveTo>
                      <a:cubicBezTo>
                        <a:pt x="73469" y="111360"/>
                        <a:pt x="73197" y="111840"/>
                        <a:pt x="72925" y="111840"/>
                      </a:cubicBezTo>
                      <a:cubicBezTo>
                        <a:pt x="47346" y="111840"/>
                        <a:pt x="47346" y="111840"/>
                        <a:pt x="47346" y="111840"/>
                      </a:cubicBezTo>
                      <a:cubicBezTo>
                        <a:pt x="47074" y="111840"/>
                        <a:pt x="46530" y="111360"/>
                        <a:pt x="46530" y="110880"/>
                      </a:cubicBezTo>
                      <a:lnTo>
                        <a:pt x="73741" y="110880"/>
                      </a:lnTo>
                      <a:close/>
                      <a:moveTo>
                        <a:pt x="118639" y="111360"/>
                      </a:moveTo>
                      <a:cubicBezTo>
                        <a:pt x="118639" y="114240"/>
                        <a:pt x="118095" y="115680"/>
                        <a:pt x="117006" y="116640"/>
                      </a:cubicBezTo>
                      <a:cubicBezTo>
                        <a:pt x="115918" y="117600"/>
                        <a:pt x="114285" y="118080"/>
                        <a:pt x="112380" y="118080"/>
                      </a:cubicBezTo>
                      <a:cubicBezTo>
                        <a:pt x="7619" y="118080"/>
                        <a:pt x="7619" y="118080"/>
                        <a:pt x="7619" y="118080"/>
                      </a:cubicBezTo>
                      <a:cubicBezTo>
                        <a:pt x="5986" y="118080"/>
                        <a:pt x="4353" y="117600"/>
                        <a:pt x="3265" y="116640"/>
                      </a:cubicBezTo>
                      <a:cubicBezTo>
                        <a:pt x="2176" y="115680"/>
                        <a:pt x="1360" y="114240"/>
                        <a:pt x="1360" y="111360"/>
                      </a:cubicBezTo>
                      <a:cubicBezTo>
                        <a:pt x="1360" y="111360"/>
                        <a:pt x="1360" y="111360"/>
                        <a:pt x="1360" y="110880"/>
                      </a:cubicBezTo>
                      <a:cubicBezTo>
                        <a:pt x="44897" y="110880"/>
                        <a:pt x="44897" y="110880"/>
                        <a:pt x="44897" y="110880"/>
                      </a:cubicBezTo>
                      <a:cubicBezTo>
                        <a:pt x="45442" y="112800"/>
                        <a:pt x="46258" y="114240"/>
                        <a:pt x="47346" y="114240"/>
                      </a:cubicBezTo>
                      <a:cubicBezTo>
                        <a:pt x="72925" y="114240"/>
                        <a:pt x="72925" y="114240"/>
                        <a:pt x="72925" y="114240"/>
                      </a:cubicBezTo>
                      <a:cubicBezTo>
                        <a:pt x="74013" y="114240"/>
                        <a:pt x="74829" y="112800"/>
                        <a:pt x="75102" y="110880"/>
                      </a:cubicBezTo>
                      <a:cubicBezTo>
                        <a:pt x="118639" y="110880"/>
                        <a:pt x="118639" y="110880"/>
                        <a:pt x="118639" y="110880"/>
                      </a:cubicBezTo>
                      <a:lnTo>
                        <a:pt x="118639" y="111360"/>
                      </a:lnTo>
                      <a:close/>
                    </a:path>
                  </a:pathLst>
                </a:custGeom>
                <a:solidFill>
                  <a:srgbClr val="394E55"/>
                </a:solidFill>
                <a:ln w="9525" cap="flat" cmpd="sng">
                  <a:solidFill>
                    <a:srgbClr val="394E55"/>
                  </a:solidFill>
                  <a:prstDash val="solid"/>
                  <a:miter lim="8000"/>
                  <a:headEnd type="none" w="med" len="med"/>
                  <a:tailEnd type="none" w="med" len="med"/>
                </a:ln>
              </p:spPr>
              <p:txBody>
                <a:bodyPr spcFirstLastPara="1" wrap="square" lIns="91433" tIns="45700" rIns="91433"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charset="0"/>
                    <a:ea typeface="Arial" charset="0"/>
                    <a:cs typeface="Arial" charset="0"/>
                  </a:endParaRPr>
                </a:p>
              </p:txBody>
            </p:sp>
          </p:grpSp>
        </p:grpSp>
      </p:grpSp>
      <p:grpSp>
        <p:nvGrpSpPr>
          <p:cNvPr id="772" name="Shape 1694"/>
          <p:cNvGrpSpPr/>
          <p:nvPr/>
        </p:nvGrpSpPr>
        <p:grpSpPr>
          <a:xfrm>
            <a:off x="476047" y="4497145"/>
            <a:ext cx="2756400" cy="835200"/>
            <a:chOff x="357035" y="3637104"/>
            <a:chExt cx="2067300" cy="626400"/>
          </a:xfrm>
        </p:grpSpPr>
        <p:sp>
          <p:nvSpPr>
            <p:cNvPr id="773" name="Shape 1695"/>
            <p:cNvSpPr/>
            <p:nvPr/>
          </p:nvSpPr>
          <p:spPr>
            <a:xfrm>
              <a:off x="357035" y="3637104"/>
              <a:ext cx="2067300" cy="626400"/>
            </a:xfrm>
            <a:prstGeom prst="rect">
              <a:avLst/>
            </a:prstGeom>
            <a:solidFill>
              <a:srgbClr val="FFFFFF"/>
            </a:solidFill>
            <a:ln w="12700" cap="flat" cmpd="sng">
              <a:solidFill>
                <a:srgbClr val="FBAE1B"/>
              </a:solidFill>
              <a:prstDash val="solid"/>
              <a:round/>
              <a:headEnd type="none" w="med" len="med"/>
              <a:tailEnd type="none" w="med" len="med"/>
            </a:ln>
          </p:spPr>
          <p:txBody>
            <a:bodyPr spcFirstLastPara="1" wrap="square" lIns="68567" tIns="34267" rIns="68567" bIns="34267"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Tx/>
                <a:buNone/>
                <a:tabLst/>
                <a:defRPr/>
              </a:pPr>
              <a:endParaRPr kumimoji="0" sz="1100" b="0" i="0" u="none" strike="noStrike" kern="0" cap="none" spc="0" normalizeH="0" baseline="0" noProof="0">
                <a:ln>
                  <a:noFill/>
                </a:ln>
                <a:solidFill>
                  <a:srgbClr val="000000"/>
                </a:solidFill>
                <a:effectLst/>
                <a:uLnTx/>
                <a:uFillTx/>
                <a:latin typeface="Arial" charset="0"/>
                <a:ea typeface="Arial" charset="0"/>
                <a:cs typeface="Arial" charset="0"/>
                <a:sym typeface="Comfortaa"/>
              </a:endParaRPr>
            </a:p>
          </p:txBody>
        </p:sp>
        <p:sp>
          <p:nvSpPr>
            <p:cNvPr id="774" name="Shape 1696"/>
            <p:cNvSpPr/>
            <p:nvPr/>
          </p:nvSpPr>
          <p:spPr>
            <a:xfrm>
              <a:off x="422285" y="3834910"/>
              <a:ext cx="809700" cy="230700"/>
            </a:xfrm>
            <a:prstGeom prst="rect">
              <a:avLst/>
            </a:prstGeom>
            <a:noFill/>
            <a:ln>
              <a:noFill/>
            </a:ln>
          </p:spPr>
          <p:txBody>
            <a:bodyPr spcFirstLastPara="1" wrap="square" lIns="121900" tIns="60933" rIns="121900" bIns="60933" anchor="t" anchorCtr="0">
              <a:noAutofit/>
            </a:bodyPr>
            <a:lstStyle/>
            <a:p>
              <a:pPr marL="0" marR="0" lvl="0" indent="0" algn="r" defTabSz="914400" eaLnBrk="1" fontAlgn="auto" latinLnBrk="0" hangingPunct="1">
                <a:lnSpc>
                  <a:spcPct val="100000"/>
                </a:lnSpc>
                <a:spcBef>
                  <a:spcPts val="0"/>
                </a:spcBef>
                <a:spcAft>
                  <a:spcPts val="0"/>
                </a:spcAft>
                <a:buClr>
                  <a:srgbClr val="708491"/>
                </a:buClr>
                <a:buSzTx/>
                <a:buFontTx/>
                <a:buNone/>
                <a:tabLst/>
                <a:defRPr/>
              </a:pPr>
              <a:r>
                <a:rPr kumimoji="0" lang="en-US" sz="1200" b="1" i="0" u="none" strike="noStrike" kern="0" cap="none" spc="0" normalizeH="0" baseline="0" noProof="0">
                  <a:ln>
                    <a:noFill/>
                  </a:ln>
                  <a:solidFill>
                    <a:srgbClr val="708491"/>
                  </a:solidFill>
                  <a:effectLst/>
                  <a:uLnTx/>
                  <a:uFillTx/>
                  <a:latin typeface="Arial" charset="0"/>
                  <a:ea typeface="Arial" charset="0"/>
                  <a:cs typeface="Arial" charset="0"/>
                </a:rPr>
                <a:t>Third Party</a:t>
              </a:r>
              <a:endParaRPr kumimoji="0" sz="2489" b="0" i="0" u="none" strike="noStrike" kern="0" cap="none" spc="0" normalizeH="0" baseline="0" noProof="0">
                <a:ln>
                  <a:noFill/>
                </a:ln>
                <a:solidFill>
                  <a:srgbClr val="000000"/>
                </a:solidFill>
                <a:effectLst/>
                <a:uLnTx/>
                <a:uFillTx/>
                <a:latin typeface="Arial" charset="0"/>
                <a:ea typeface="Arial" charset="0"/>
                <a:cs typeface="Arial" charset="0"/>
              </a:endParaRPr>
            </a:p>
          </p:txBody>
        </p:sp>
        <p:grpSp>
          <p:nvGrpSpPr>
            <p:cNvPr id="775" name="Shape 1697"/>
            <p:cNvGrpSpPr/>
            <p:nvPr/>
          </p:nvGrpSpPr>
          <p:grpSpPr>
            <a:xfrm>
              <a:off x="1976739" y="3866578"/>
              <a:ext cx="167467" cy="167467"/>
              <a:chOff x="-4901926" y="-20638"/>
              <a:chExt cx="442800" cy="442800"/>
            </a:xfrm>
          </p:grpSpPr>
          <p:sp>
            <p:nvSpPr>
              <p:cNvPr id="782" name="Shape 1698"/>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w="9525" cap="flat" cmpd="sng">
                <a:solidFill>
                  <a:srgbClr val="FBAE1B"/>
                </a:solidFill>
                <a:prstDash val="solid"/>
                <a:miter lim="8000"/>
                <a:headEnd type="none" w="med" len="med"/>
                <a:tailEnd type="none" w="med" len="med"/>
              </a:ln>
            </p:spPr>
            <p:txBody>
              <a:bodyPr spcFirstLastPara="1" wrap="square" lIns="91433" tIns="45700" rIns="91433"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charset="0"/>
                  <a:ea typeface="Arial" charset="0"/>
                  <a:cs typeface="Arial" charset="0"/>
                </a:endParaRPr>
              </a:p>
            </p:txBody>
          </p:sp>
          <p:cxnSp>
            <p:nvCxnSpPr>
              <p:cNvPr id="783" name="Shape 1699"/>
              <p:cNvCxnSpPr/>
              <p:nvPr/>
            </p:nvCxnSpPr>
            <p:spPr>
              <a:xfrm rot="10800000">
                <a:off x="-4779687" y="77737"/>
                <a:ext cx="0" cy="222300"/>
              </a:xfrm>
              <a:prstGeom prst="straightConnector1">
                <a:avLst/>
              </a:prstGeom>
              <a:noFill/>
              <a:ln w="9525" cap="rnd" cmpd="sng">
                <a:solidFill>
                  <a:srgbClr val="FBAE1B"/>
                </a:solidFill>
                <a:prstDash val="solid"/>
                <a:round/>
                <a:headEnd type="none" w="med" len="med"/>
                <a:tailEnd type="none" w="med" len="med"/>
              </a:ln>
            </p:spPr>
          </p:cxnSp>
          <p:cxnSp>
            <p:nvCxnSpPr>
              <p:cNvPr id="784" name="Shape 1700"/>
              <p:cNvCxnSpPr/>
              <p:nvPr/>
            </p:nvCxnSpPr>
            <p:spPr>
              <a:xfrm rot="10800000">
                <a:off x="-4711426" y="77737"/>
                <a:ext cx="0" cy="222300"/>
              </a:xfrm>
              <a:prstGeom prst="straightConnector1">
                <a:avLst/>
              </a:prstGeom>
              <a:noFill/>
              <a:ln w="9525" cap="rnd" cmpd="sng">
                <a:solidFill>
                  <a:srgbClr val="FBAE1B"/>
                </a:solidFill>
                <a:prstDash val="solid"/>
                <a:round/>
                <a:headEnd type="none" w="med" len="med"/>
                <a:tailEnd type="none" w="med" len="med"/>
              </a:ln>
            </p:spPr>
          </p:cxnSp>
          <p:cxnSp>
            <p:nvCxnSpPr>
              <p:cNvPr id="785" name="Shape 1701"/>
              <p:cNvCxnSpPr/>
              <p:nvPr/>
            </p:nvCxnSpPr>
            <p:spPr>
              <a:xfrm rot="10800000">
                <a:off x="-4649512" y="77737"/>
                <a:ext cx="0" cy="222300"/>
              </a:xfrm>
              <a:prstGeom prst="straightConnector1">
                <a:avLst/>
              </a:prstGeom>
              <a:noFill/>
              <a:ln w="9525" cap="rnd" cmpd="sng">
                <a:solidFill>
                  <a:srgbClr val="FBAE1B"/>
                </a:solidFill>
                <a:prstDash val="solid"/>
                <a:round/>
                <a:headEnd type="none" w="med" len="med"/>
                <a:tailEnd type="none" w="med" len="med"/>
              </a:ln>
            </p:spPr>
          </p:cxnSp>
          <p:cxnSp>
            <p:nvCxnSpPr>
              <p:cNvPr id="786" name="Shape 1702"/>
              <p:cNvCxnSpPr/>
              <p:nvPr/>
            </p:nvCxnSpPr>
            <p:spPr>
              <a:xfrm rot="10800000">
                <a:off x="-4581251" y="77737"/>
                <a:ext cx="0" cy="222300"/>
              </a:xfrm>
              <a:prstGeom prst="straightConnector1">
                <a:avLst/>
              </a:prstGeom>
              <a:noFill/>
              <a:ln w="9525" cap="rnd" cmpd="sng">
                <a:solidFill>
                  <a:srgbClr val="FBAE1B"/>
                </a:solidFill>
                <a:prstDash val="solid"/>
                <a:round/>
                <a:headEnd type="none" w="med" len="med"/>
                <a:tailEnd type="none" w="med" len="med"/>
              </a:ln>
            </p:spPr>
          </p:cxnSp>
        </p:grpSp>
        <p:grpSp>
          <p:nvGrpSpPr>
            <p:cNvPr id="776" name="Shape 1703"/>
            <p:cNvGrpSpPr/>
            <p:nvPr/>
          </p:nvGrpSpPr>
          <p:grpSpPr>
            <a:xfrm>
              <a:off x="1311339" y="3835748"/>
              <a:ext cx="403123" cy="229249"/>
              <a:chOff x="1432457" y="4642816"/>
              <a:chExt cx="537497" cy="305665"/>
            </a:xfrm>
          </p:grpSpPr>
          <p:sp>
            <p:nvSpPr>
              <p:cNvPr id="777" name="Shape 1704"/>
              <p:cNvSpPr/>
              <p:nvPr/>
            </p:nvSpPr>
            <p:spPr>
              <a:xfrm>
                <a:off x="1593251" y="4709662"/>
                <a:ext cx="255000" cy="168600"/>
              </a:xfrm>
              <a:custGeom>
                <a:avLst/>
                <a:gdLst/>
                <a:ahLst/>
                <a:cxnLst/>
                <a:rect l="0" t="0" r="0" b="0"/>
                <a:pathLst>
                  <a:path w="120000" h="120000" extrusionOk="0">
                    <a:moveTo>
                      <a:pt x="67972" y="54545"/>
                    </a:moveTo>
                    <a:cubicBezTo>
                      <a:pt x="80559" y="54545"/>
                      <a:pt x="80559" y="54545"/>
                      <a:pt x="80559" y="54545"/>
                    </a:cubicBezTo>
                    <a:cubicBezTo>
                      <a:pt x="80559" y="38787"/>
                      <a:pt x="80559" y="38787"/>
                      <a:pt x="80559" y="38787"/>
                    </a:cubicBezTo>
                    <a:cubicBezTo>
                      <a:pt x="67972" y="38787"/>
                      <a:pt x="67972" y="38787"/>
                      <a:pt x="67972" y="38787"/>
                    </a:cubicBezTo>
                    <a:lnTo>
                      <a:pt x="67972" y="54545"/>
                    </a:lnTo>
                    <a:close/>
                    <a:moveTo>
                      <a:pt x="53706" y="54545"/>
                    </a:moveTo>
                    <a:cubicBezTo>
                      <a:pt x="66293" y="54545"/>
                      <a:pt x="66293" y="54545"/>
                      <a:pt x="66293" y="54545"/>
                    </a:cubicBezTo>
                    <a:cubicBezTo>
                      <a:pt x="66293" y="38787"/>
                      <a:pt x="66293" y="38787"/>
                      <a:pt x="66293" y="38787"/>
                    </a:cubicBezTo>
                    <a:cubicBezTo>
                      <a:pt x="53706" y="38787"/>
                      <a:pt x="53706" y="38787"/>
                      <a:pt x="53706" y="38787"/>
                    </a:cubicBezTo>
                    <a:lnTo>
                      <a:pt x="53706" y="54545"/>
                    </a:lnTo>
                    <a:close/>
                    <a:moveTo>
                      <a:pt x="39440" y="54545"/>
                    </a:moveTo>
                    <a:cubicBezTo>
                      <a:pt x="51188" y="54545"/>
                      <a:pt x="51188" y="54545"/>
                      <a:pt x="51188" y="54545"/>
                    </a:cubicBezTo>
                    <a:cubicBezTo>
                      <a:pt x="51188" y="38787"/>
                      <a:pt x="51188" y="38787"/>
                      <a:pt x="51188" y="38787"/>
                    </a:cubicBezTo>
                    <a:cubicBezTo>
                      <a:pt x="39440" y="38787"/>
                      <a:pt x="39440" y="38787"/>
                      <a:pt x="39440" y="38787"/>
                    </a:cubicBezTo>
                    <a:lnTo>
                      <a:pt x="39440" y="54545"/>
                    </a:lnTo>
                    <a:close/>
                    <a:moveTo>
                      <a:pt x="24335" y="54545"/>
                    </a:moveTo>
                    <a:cubicBezTo>
                      <a:pt x="36923" y="54545"/>
                      <a:pt x="36923" y="54545"/>
                      <a:pt x="36923" y="54545"/>
                    </a:cubicBezTo>
                    <a:cubicBezTo>
                      <a:pt x="36923" y="38787"/>
                      <a:pt x="36923" y="38787"/>
                      <a:pt x="36923" y="38787"/>
                    </a:cubicBezTo>
                    <a:cubicBezTo>
                      <a:pt x="24335" y="38787"/>
                      <a:pt x="24335" y="38787"/>
                      <a:pt x="24335" y="38787"/>
                    </a:cubicBezTo>
                    <a:lnTo>
                      <a:pt x="24335" y="54545"/>
                    </a:lnTo>
                    <a:close/>
                    <a:moveTo>
                      <a:pt x="10069" y="54545"/>
                    </a:moveTo>
                    <a:cubicBezTo>
                      <a:pt x="22657" y="54545"/>
                      <a:pt x="22657" y="54545"/>
                      <a:pt x="22657" y="54545"/>
                    </a:cubicBezTo>
                    <a:cubicBezTo>
                      <a:pt x="22657" y="38787"/>
                      <a:pt x="22657" y="38787"/>
                      <a:pt x="22657" y="38787"/>
                    </a:cubicBezTo>
                    <a:cubicBezTo>
                      <a:pt x="10069" y="38787"/>
                      <a:pt x="10069" y="38787"/>
                      <a:pt x="10069" y="38787"/>
                    </a:cubicBezTo>
                    <a:lnTo>
                      <a:pt x="10069" y="54545"/>
                    </a:lnTo>
                    <a:close/>
                    <a:moveTo>
                      <a:pt x="24335" y="35151"/>
                    </a:moveTo>
                    <a:cubicBezTo>
                      <a:pt x="36923" y="35151"/>
                      <a:pt x="36923" y="35151"/>
                      <a:pt x="36923" y="35151"/>
                    </a:cubicBezTo>
                    <a:cubicBezTo>
                      <a:pt x="36923" y="19393"/>
                      <a:pt x="36923" y="19393"/>
                      <a:pt x="36923" y="19393"/>
                    </a:cubicBezTo>
                    <a:cubicBezTo>
                      <a:pt x="24335" y="19393"/>
                      <a:pt x="24335" y="19393"/>
                      <a:pt x="24335" y="19393"/>
                    </a:cubicBezTo>
                    <a:lnTo>
                      <a:pt x="24335" y="35151"/>
                    </a:lnTo>
                    <a:close/>
                    <a:moveTo>
                      <a:pt x="39440" y="35151"/>
                    </a:moveTo>
                    <a:cubicBezTo>
                      <a:pt x="51188" y="35151"/>
                      <a:pt x="51188" y="35151"/>
                      <a:pt x="51188" y="35151"/>
                    </a:cubicBezTo>
                    <a:cubicBezTo>
                      <a:pt x="51188" y="19393"/>
                      <a:pt x="51188" y="19393"/>
                      <a:pt x="51188" y="19393"/>
                    </a:cubicBezTo>
                    <a:cubicBezTo>
                      <a:pt x="39440" y="19393"/>
                      <a:pt x="39440" y="19393"/>
                      <a:pt x="39440" y="19393"/>
                    </a:cubicBezTo>
                    <a:lnTo>
                      <a:pt x="39440" y="35151"/>
                    </a:lnTo>
                    <a:close/>
                    <a:moveTo>
                      <a:pt x="53706" y="35151"/>
                    </a:moveTo>
                    <a:cubicBezTo>
                      <a:pt x="66293" y="35151"/>
                      <a:pt x="66293" y="35151"/>
                      <a:pt x="66293" y="35151"/>
                    </a:cubicBezTo>
                    <a:cubicBezTo>
                      <a:pt x="66293" y="19393"/>
                      <a:pt x="66293" y="19393"/>
                      <a:pt x="66293" y="19393"/>
                    </a:cubicBezTo>
                    <a:cubicBezTo>
                      <a:pt x="53706" y="19393"/>
                      <a:pt x="53706" y="19393"/>
                      <a:pt x="53706" y="19393"/>
                    </a:cubicBezTo>
                    <a:lnTo>
                      <a:pt x="53706" y="35151"/>
                    </a:lnTo>
                    <a:close/>
                    <a:moveTo>
                      <a:pt x="53706" y="15757"/>
                    </a:moveTo>
                    <a:cubicBezTo>
                      <a:pt x="66293" y="15757"/>
                      <a:pt x="66293" y="15757"/>
                      <a:pt x="66293" y="15757"/>
                    </a:cubicBezTo>
                    <a:cubicBezTo>
                      <a:pt x="66293" y="0"/>
                      <a:pt x="66293" y="0"/>
                      <a:pt x="66293" y="0"/>
                    </a:cubicBezTo>
                    <a:cubicBezTo>
                      <a:pt x="53706" y="0"/>
                      <a:pt x="53706" y="0"/>
                      <a:pt x="53706" y="0"/>
                    </a:cubicBezTo>
                    <a:lnTo>
                      <a:pt x="53706" y="15757"/>
                    </a:lnTo>
                    <a:close/>
                    <a:moveTo>
                      <a:pt x="117482" y="46060"/>
                    </a:moveTo>
                    <a:cubicBezTo>
                      <a:pt x="114965" y="42424"/>
                      <a:pt x="109090" y="42424"/>
                      <a:pt x="104055" y="43636"/>
                    </a:cubicBezTo>
                    <a:cubicBezTo>
                      <a:pt x="103216" y="36363"/>
                      <a:pt x="100699" y="31515"/>
                      <a:pt x="96503" y="26666"/>
                    </a:cubicBezTo>
                    <a:cubicBezTo>
                      <a:pt x="93986" y="23030"/>
                      <a:pt x="93986" y="23030"/>
                      <a:pt x="93986" y="23030"/>
                    </a:cubicBezTo>
                    <a:cubicBezTo>
                      <a:pt x="92307" y="27878"/>
                      <a:pt x="92307" y="27878"/>
                      <a:pt x="92307" y="27878"/>
                    </a:cubicBezTo>
                    <a:cubicBezTo>
                      <a:pt x="89790" y="32727"/>
                      <a:pt x="88951" y="38787"/>
                      <a:pt x="88951" y="44848"/>
                    </a:cubicBezTo>
                    <a:cubicBezTo>
                      <a:pt x="88951" y="47272"/>
                      <a:pt x="89790" y="52121"/>
                      <a:pt x="91468" y="55757"/>
                    </a:cubicBezTo>
                    <a:cubicBezTo>
                      <a:pt x="89790" y="56969"/>
                      <a:pt x="86433" y="58181"/>
                      <a:pt x="82237" y="58181"/>
                    </a:cubicBezTo>
                    <a:cubicBezTo>
                      <a:pt x="1678" y="58181"/>
                      <a:pt x="1678" y="58181"/>
                      <a:pt x="1678" y="58181"/>
                    </a:cubicBezTo>
                    <a:cubicBezTo>
                      <a:pt x="839" y="59393"/>
                      <a:pt x="839" y="59393"/>
                      <a:pt x="839" y="59393"/>
                    </a:cubicBezTo>
                    <a:cubicBezTo>
                      <a:pt x="0" y="65454"/>
                      <a:pt x="0" y="86060"/>
                      <a:pt x="9230" y="101818"/>
                    </a:cubicBezTo>
                    <a:cubicBezTo>
                      <a:pt x="16783" y="113939"/>
                      <a:pt x="26853" y="119999"/>
                      <a:pt x="40279" y="119999"/>
                    </a:cubicBezTo>
                    <a:cubicBezTo>
                      <a:pt x="69650" y="119999"/>
                      <a:pt x="91468" y="100606"/>
                      <a:pt x="101538" y="64242"/>
                    </a:cubicBezTo>
                    <a:cubicBezTo>
                      <a:pt x="105734" y="64242"/>
                      <a:pt x="114125" y="64242"/>
                      <a:pt x="118321" y="52121"/>
                    </a:cubicBezTo>
                    <a:cubicBezTo>
                      <a:pt x="118321" y="52121"/>
                      <a:pt x="119160" y="50909"/>
                      <a:pt x="120000" y="49696"/>
                    </a:cubicBezTo>
                    <a:cubicBezTo>
                      <a:pt x="120000" y="48484"/>
                      <a:pt x="120000" y="48484"/>
                      <a:pt x="120000" y="48484"/>
                    </a:cubicBezTo>
                    <a:lnTo>
                      <a:pt x="117482" y="46060"/>
                    </a:lnTo>
                    <a:close/>
                  </a:path>
                </a:pathLst>
              </a:custGeom>
              <a:solidFill>
                <a:srgbClr val="1AAAF8"/>
              </a:solidFill>
              <a:ln>
                <a:noFill/>
              </a:ln>
            </p:spPr>
            <p:txBody>
              <a:bodyPr spcFirstLastPara="1" wrap="square" lIns="121900" tIns="60933" rIns="121900" bIns="60933"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2400" b="0" i="0" u="none" strike="noStrike" kern="0" cap="none" spc="0" normalizeH="0" baseline="0" noProof="0">
                  <a:ln>
                    <a:noFill/>
                  </a:ln>
                  <a:solidFill>
                    <a:srgbClr val="000000"/>
                  </a:solidFill>
                  <a:effectLst/>
                  <a:uLnTx/>
                  <a:uFillTx/>
                  <a:latin typeface="Arial" charset="0"/>
                  <a:ea typeface="Arial" charset="0"/>
                  <a:cs typeface="Arial" charset="0"/>
                </a:endParaRPr>
              </a:p>
            </p:txBody>
          </p:sp>
          <p:grpSp>
            <p:nvGrpSpPr>
              <p:cNvPr id="778" name="Shape 1705"/>
              <p:cNvGrpSpPr/>
              <p:nvPr/>
            </p:nvGrpSpPr>
            <p:grpSpPr>
              <a:xfrm>
                <a:off x="1432457" y="4642816"/>
                <a:ext cx="537497" cy="305665"/>
                <a:chOff x="1522412" y="2301875"/>
                <a:chExt cx="843000" cy="479400"/>
              </a:xfrm>
            </p:grpSpPr>
            <p:sp>
              <p:nvSpPr>
                <p:cNvPr id="779" name="Shape 1706"/>
                <p:cNvSpPr/>
                <p:nvPr/>
              </p:nvSpPr>
              <p:spPr>
                <a:xfrm>
                  <a:off x="1654175" y="2344738"/>
                  <a:ext cx="579300" cy="376200"/>
                </a:xfrm>
                <a:custGeom>
                  <a:avLst/>
                  <a:gdLst/>
                  <a:ahLst/>
                  <a:cxnLst/>
                  <a:rect l="0" t="0" r="0" b="0"/>
                  <a:pathLst>
                    <a:path w="120000" h="120000" extrusionOk="0">
                      <a:moveTo>
                        <a:pt x="657" y="120000"/>
                      </a:moveTo>
                      <a:lnTo>
                        <a:pt x="0" y="120000"/>
                      </a:lnTo>
                      <a:lnTo>
                        <a:pt x="0" y="0"/>
                      </a:lnTo>
                      <a:lnTo>
                        <a:pt x="119999" y="0"/>
                      </a:lnTo>
                      <a:lnTo>
                        <a:pt x="119999" y="120000"/>
                      </a:lnTo>
                      <a:lnTo>
                        <a:pt x="657" y="120000"/>
                      </a:lnTo>
                      <a:lnTo>
                        <a:pt x="657" y="120000"/>
                      </a:lnTo>
                      <a:close/>
                      <a:moveTo>
                        <a:pt x="118356" y="117974"/>
                      </a:moveTo>
                      <a:lnTo>
                        <a:pt x="118356" y="1518"/>
                      </a:lnTo>
                      <a:lnTo>
                        <a:pt x="1643" y="1518"/>
                      </a:lnTo>
                      <a:lnTo>
                        <a:pt x="1643" y="117974"/>
                      </a:lnTo>
                      <a:lnTo>
                        <a:pt x="118356" y="117974"/>
                      </a:lnTo>
                      <a:lnTo>
                        <a:pt x="118356" y="117974"/>
                      </a:lnTo>
                      <a:close/>
                    </a:path>
                  </a:pathLst>
                </a:custGeom>
                <a:solidFill>
                  <a:srgbClr val="394E55"/>
                </a:solidFill>
                <a:ln w="9525" cap="flat" cmpd="sng">
                  <a:solidFill>
                    <a:srgbClr val="394E55"/>
                  </a:solidFill>
                  <a:prstDash val="solid"/>
                  <a:miter lim="8000"/>
                  <a:headEnd type="none" w="med" len="med"/>
                  <a:tailEnd type="none" w="med" len="med"/>
                </a:ln>
              </p:spPr>
              <p:txBody>
                <a:bodyPr spcFirstLastPara="1" wrap="square" lIns="91433" tIns="45700" rIns="91433"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charset="0"/>
                    <a:ea typeface="Arial" charset="0"/>
                    <a:cs typeface="Arial" charset="0"/>
                  </a:endParaRPr>
                </a:p>
              </p:txBody>
            </p:sp>
            <p:sp>
              <p:nvSpPr>
                <p:cNvPr id="780" name="Shape 1707"/>
                <p:cNvSpPr/>
                <p:nvPr/>
              </p:nvSpPr>
              <p:spPr>
                <a:xfrm>
                  <a:off x="1933575" y="2316163"/>
                  <a:ext cx="22200" cy="22200"/>
                </a:xfrm>
                <a:custGeom>
                  <a:avLst/>
                  <a:gdLst/>
                  <a:ahLst/>
                  <a:cxnLst/>
                  <a:rect l="0" t="0" r="0" b="0"/>
                  <a:pathLst>
                    <a:path w="120000" h="120000" extrusionOk="0">
                      <a:moveTo>
                        <a:pt x="0" y="60000"/>
                      </a:moveTo>
                      <a:cubicBezTo>
                        <a:pt x="0" y="30000"/>
                        <a:pt x="20000" y="0"/>
                        <a:pt x="60000" y="0"/>
                      </a:cubicBezTo>
                      <a:cubicBezTo>
                        <a:pt x="60000" y="0"/>
                        <a:pt x="60000" y="0"/>
                        <a:pt x="60000" y="0"/>
                      </a:cubicBezTo>
                      <a:cubicBezTo>
                        <a:pt x="90000" y="0"/>
                        <a:pt x="120000" y="30000"/>
                        <a:pt x="120000" y="60000"/>
                      </a:cubicBezTo>
                      <a:cubicBezTo>
                        <a:pt x="120000" y="60000"/>
                        <a:pt x="120000" y="60000"/>
                        <a:pt x="120000" y="60000"/>
                      </a:cubicBezTo>
                      <a:cubicBezTo>
                        <a:pt x="120000" y="100000"/>
                        <a:pt x="90000" y="120000"/>
                        <a:pt x="60000" y="120000"/>
                      </a:cubicBezTo>
                      <a:cubicBezTo>
                        <a:pt x="60000" y="120000"/>
                        <a:pt x="60000" y="120000"/>
                        <a:pt x="60000" y="120000"/>
                      </a:cubicBezTo>
                      <a:cubicBezTo>
                        <a:pt x="20000" y="120000"/>
                        <a:pt x="0" y="100000"/>
                        <a:pt x="0" y="60000"/>
                      </a:cubicBezTo>
                      <a:close/>
                      <a:moveTo>
                        <a:pt x="20000" y="60000"/>
                      </a:moveTo>
                      <a:cubicBezTo>
                        <a:pt x="20000" y="80000"/>
                        <a:pt x="40000" y="100000"/>
                        <a:pt x="60000" y="100000"/>
                      </a:cubicBezTo>
                      <a:cubicBezTo>
                        <a:pt x="60000" y="100000"/>
                        <a:pt x="60000" y="100000"/>
                        <a:pt x="60000" y="100000"/>
                      </a:cubicBezTo>
                      <a:cubicBezTo>
                        <a:pt x="80000" y="100000"/>
                        <a:pt x="90000" y="80000"/>
                        <a:pt x="90000" y="60000"/>
                      </a:cubicBezTo>
                      <a:cubicBezTo>
                        <a:pt x="90000" y="60000"/>
                        <a:pt x="90000" y="60000"/>
                        <a:pt x="90000" y="60000"/>
                      </a:cubicBezTo>
                      <a:cubicBezTo>
                        <a:pt x="90000" y="40000"/>
                        <a:pt x="80000" y="30000"/>
                        <a:pt x="60000" y="30000"/>
                      </a:cubicBezTo>
                      <a:cubicBezTo>
                        <a:pt x="60000" y="30000"/>
                        <a:pt x="60000" y="30000"/>
                        <a:pt x="60000" y="30000"/>
                      </a:cubicBezTo>
                      <a:cubicBezTo>
                        <a:pt x="40000" y="30000"/>
                        <a:pt x="20000" y="40000"/>
                        <a:pt x="20000" y="60000"/>
                      </a:cubicBezTo>
                      <a:close/>
                    </a:path>
                  </a:pathLst>
                </a:custGeom>
                <a:solidFill>
                  <a:srgbClr val="394E55"/>
                </a:solidFill>
                <a:ln w="9525" cap="flat" cmpd="sng">
                  <a:solidFill>
                    <a:srgbClr val="394E55"/>
                  </a:solidFill>
                  <a:prstDash val="solid"/>
                  <a:miter lim="8000"/>
                  <a:headEnd type="none" w="med" len="med"/>
                  <a:tailEnd type="none" w="med" len="med"/>
                </a:ln>
              </p:spPr>
              <p:txBody>
                <a:bodyPr spcFirstLastPara="1" wrap="square" lIns="91433" tIns="45700" rIns="91433"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charset="0"/>
                    <a:ea typeface="Arial" charset="0"/>
                    <a:cs typeface="Arial" charset="0"/>
                  </a:endParaRPr>
                </a:p>
              </p:txBody>
            </p:sp>
            <p:sp>
              <p:nvSpPr>
                <p:cNvPr id="781" name="Shape 1708"/>
                <p:cNvSpPr/>
                <p:nvPr/>
              </p:nvSpPr>
              <p:spPr>
                <a:xfrm>
                  <a:off x="1522412" y="2301875"/>
                  <a:ext cx="843000" cy="479400"/>
                </a:xfrm>
                <a:custGeom>
                  <a:avLst/>
                  <a:gdLst/>
                  <a:ahLst/>
                  <a:cxnLst/>
                  <a:rect l="0" t="0" r="0" b="0"/>
                  <a:pathLst>
                    <a:path w="120000" h="120000" extrusionOk="0">
                      <a:moveTo>
                        <a:pt x="107210" y="108960"/>
                      </a:moveTo>
                      <a:cubicBezTo>
                        <a:pt x="107210" y="8640"/>
                        <a:pt x="107210" y="8640"/>
                        <a:pt x="107210" y="8640"/>
                      </a:cubicBezTo>
                      <a:cubicBezTo>
                        <a:pt x="107210" y="3840"/>
                        <a:pt x="104761" y="0"/>
                        <a:pt x="102040" y="0"/>
                      </a:cubicBezTo>
                      <a:cubicBezTo>
                        <a:pt x="17959" y="0"/>
                        <a:pt x="17959" y="0"/>
                        <a:pt x="17959" y="0"/>
                      </a:cubicBezTo>
                      <a:cubicBezTo>
                        <a:pt x="15238" y="0"/>
                        <a:pt x="13061" y="3840"/>
                        <a:pt x="13061" y="8640"/>
                      </a:cubicBezTo>
                      <a:cubicBezTo>
                        <a:pt x="13061" y="108960"/>
                        <a:pt x="13061" y="108960"/>
                        <a:pt x="13061" y="108960"/>
                      </a:cubicBezTo>
                      <a:cubicBezTo>
                        <a:pt x="0" y="108960"/>
                        <a:pt x="0" y="108960"/>
                        <a:pt x="0" y="108960"/>
                      </a:cubicBezTo>
                      <a:cubicBezTo>
                        <a:pt x="0" y="108960"/>
                        <a:pt x="0" y="110880"/>
                        <a:pt x="0" y="111360"/>
                      </a:cubicBezTo>
                      <a:cubicBezTo>
                        <a:pt x="0" y="115200"/>
                        <a:pt x="1088" y="117600"/>
                        <a:pt x="2448" y="118560"/>
                      </a:cubicBezTo>
                      <a:cubicBezTo>
                        <a:pt x="4081" y="120000"/>
                        <a:pt x="5714" y="120000"/>
                        <a:pt x="7619" y="120000"/>
                      </a:cubicBezTo>
                      <a:cubicBezTo>
                        <a:pt x="112380" y="120000"/>
                        <a:pt x="112380" y="120000"/>
                        <a:pt x="112380" y="120000"/>
                      </a:cubicBezTo>
                      <a:cubicBezTo>
                        <a:pt x="114285" y="120000"/>
                        <a:pt x="116190" y="120000"/>
                        <a:pt x="117551" y="118560"/>
                      </a:cubicBezTo>
                      <a:cubicBezTo>
                        <a:pt x="118911" y="117600"/>
                        <a:pt x="119999" y="115200"/>
                        <a:pt x="119999" y="111360"/>
                      </a:cubicBezTo>
                      <a:cubicBezTo>
                        <a:pt x="119999" y="110880"/>
                        <a:pt x="119999" y="108960"/>
                        <a:pt x="119999" y="108960"/>
                      </a:cubicBezTo>
                      <a:lnTo>
                        <a:pt x="107210" y="108960"/>
                      </a:lnTo>
                      <a:close/>
                      <a:moveTo>
                        <a:pt x="14421" y="8640"/>
                      </a:moveTo>
                      <a:cubicBezTo>
                        <a:pt x="14421" y="5280"/>
                        <a:pt x="16054" y="2400"/>
                        <a:pt x="17959" y="1920"/>
                      </a:cubicBezTo>
                      <a:cubicBezTo>
                        <a:pt x="102040" y="1920"/>
                        <a:pt x="102040" y="1920"/>
                        <a:pt x="102040" y="1920"/>
                      </a:cubicBezTo>
                      <a:cubicBezTo>
                        <a:pt x="104217" y="2400"/>
                        <a:pt x="105850" y="5280"/>
                        <a:pt x="105850" y="8640"/>
                      </a:cubicBezTo>
                      <a:cubicBezTo>
                        <a:pt x="105850" y="108960"/>
                        <a:pt x="105850" y="108960"/>
                        <a:pt x="105850" y="108960"/>
                      </a:cubicBezTo>
                      <a:cubicBezTo>
                        <a:pt x="14421" y="108960"/>
                        <a:pt x="14421" y="108960"/>
                        <a:pt x="14421" y="108960"/>
                      </a:cubicBezTo>
                      <a:lnTo>
                        <a:pt x="14421" y="8640"/>
                      </a:lnTo>
                      <a:close/>
                      <a:moveTo>
                        <a:pt x="73741" y="110880"/>
                      </a:moveTo>
                      <a:cubicBezTo>
                        <a:pt x="73469" y="111360"/>
                        <a:pt x="73197" y="111840"/>
                        <a:pt x="72925" y="111840"/>
                      </a:cubicBezTo>
                      <a:cubicBezTo>
                        <a:pt x="47346" y="111840"/>
                        <a:pt x="47346" y="111840"/>
                        <a:pt x="47346" y="111840"/>
                      </a:cubicBezTo>
                      <a:cubicBezTo>
                        <a:pt x="47074" y="111840"/>
                        <a:pt x="46530" y="111360"/>
                        <a:pt x="46530" y="110880"/>
                      </a:cubicBezTo>
                      <a:lnTo>
                        <a:pt x="73741" y="110880"/>
                      </a:lnTo>
                      <a:close/>
                      <a:moveTo>
                        <a:pt x="118639" y="111360"/>
                      </a:moveTo>
                      <a:cubicBezTo>
                        <a:pt x="118639" y="114240"/>
                        <a:pt x="118095" y="115680"/>
                        <a:pt x="117006" y="116640"/>
                      </a:cubicBezTo>
                      <a:cubicBezTo>
                        <a:pt x="115918" y="117600"/>
                        <a:pt x="114285" y="118080"/>
                        <a:pt x="112380" y="118080"/>
                      </a:cubicBezTo>
                      <a:cubicBezTo>
                        <a:pt x="7619" y="118080"/>
                        <a:pt x="7619" y="118080"/>
                        <a:pt x="7619" y="118080"/>
                      </a:cubicBezTo>
                      <a:cubicBezTo>
                        <a:pt x="5986" y="118080"/>
                        <a:pt x="4353" y="117600"/>
                        <a:pt x="3265" y="116640"/>
                      </a:cubicBezTo>
                      <a:cubicBezTo>
                        <a:pt x="2176" y="115680"/>
                        <a:pt x="1360" y="114240"/>
                        <a:pt x="1360" y="111360"/>
                      </a:cubicBezTo>
                      <a:cubicBezTo>
                        <a:pt x="1360" y="111360"/>
                        <a:pt x="1360" y="111360"/>
                        <a:pt x="1360" y="110880"/>
                      </a:cubicBezTo>
                      <a:cubicBezTo>
                        <a:pt x="44897" y="110880"/>
                        <a:pt x="44897" y="110880"/>
                        <a:pt x="44897" y="110880"/>
                      </a:cubicBezTo>
                      <a:cubicBezTo>
                        <a:pt x="45442" y="112800"/>
                        <a:pt x="46258" y="114240"/>
                        <a:pt x="47346" y="114240"/>
                      </a:cubicBezTo>
                      <a:cubicBezTo>
                        <a:pt x="72925" y="114240"/>
                        <a:pt x="72925" y="114240"/>
                        <a:pt x="72925" y="114240"/>
                      </a:cubicBezTo>
                      <a:cubicBezTo>
                        <a:pt x="74013" y="114240"/>
                        <a:pt x="74829" y="112800"/>
                        <a:pt x="75102" y="110880"/>
                      </a:cubicBezTo>
                      <a:cubicBezTo>
                        <a:pt x="118639" y="110880"/>
                        <a:pt x="118639" y="110880"/>
                        <a:pt x="118639" y="110880"/>
                      </a:cubicBezTo>
                      <a:lnTo>
                        <a:pt x="118639" y="111360"/>
                      </a:lnTo>
                      <a:close/>
                    </a:path>
                  </a:pathLst>
                </a:custGeom>
                <a:solidFill>
                  <a:srgbClr val="394E55"/>
                </a:solidFill>
                <a:ln w="9525" cap="flat" cmpd="sng">
                  <a:solidFill>
                    <a:srgbClr val="394E55"/>
                  </a:solidFill>
                  <a:prstDash val="solid"/>
                  <a:miter lim="8000"/>
                  <a:headEnd type="none" w="med" len="med"/>
                  <a:tailEnd type="none" w="med" len="med"/>
                </a:ln>
              </p:spPr>
              <p:txBody>
                <a:bodyPr spcFirstLastPara="1" wrap="square" lIns="91433" tIns="45700" rIns="91433"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charset="0"/>
                    <a:ea typeface="Arial" charset="0"/>
                    <a:cs typeface="Arial" charset="0"/>
                  </a:endParaRPr>
                </a:p>
              </p:txBody>
            </p:sp>
          </p:grpSp>
        </p:grpSp>
      </p:grpSp>
      <p:grpSp>
        <p:nvGrpSpPr>
          <p:cNvPr id="787" name="Shape 1709"/>
          <p:cNvGrpSpPr/>
          <p:nvPr/>
        </p:nvGrpSpPr>
        <p:grpSpPr>
          <a:xfrm>
            <a:off x="466990" y="2270717"/>
            <a:ext cx="2772039" cy="814800"/>
            <a:chOff x="339732" y="1967283"/>
            <a:chExt cx="2079029" cy="611100"/>
          </a:xfrm>
        </p:grpSpPr>
        <p:sp>
          <p:nvSpPr>
            <p:cNvPr id="788" name="Shape 1710"/>
            <p:cNvSpPr/>
            <p:nvPr/>
          </p:nvSpPr>
          <p:spPr>
            <a:xfrm>
              <a:off x="351461" y="1967283"/>
              <a:ext cx="2067300" cy="611100"/>
            </a:xfrm>
            <a:prstGeom prst="rect">
              <a:avLst/>
            </a:prstGeom>
            <a:solidFill>
              <a:srgbClr val="FFFFFF"/>
            </a:solidFill>
            <a:ln w="12700" cap="flat" cmpd="sng">
              <a:solidFill>
                <a:srgbClr val="F15B25"/>
              </a:solidFill>
              <a:prstDash val="solid"/>
              <a:round/>
              <a:headEnd type="none" w="med" len="med"/>
              <a:tailEnd type="none" w="med" len="med"/>
            </a:ln>
          </p:spPr>
          <p:txBody>
            <a:bodyPr spcFirstLastPara="1" wrap="square" lIns="68567" tIns="34267" rIns="68567" bIns="34267"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Tx/>
                <a:buNone/>
                <a:tabLst/>
                <a:defRPr/>
              </a:pPr>
              <a:endParaRPr kumimoji="0" sz="1100" b="0" i="0" u="none" strike="noStrike" kern="0" cap="none" spc="0" normalizeH="0" baseline="0" noProof="0">
                <a:ln>
                  <a:noFill/>
                </a:ln>
                <a:solidFill>
                  <a:srgbClr val="000000"/>
                </a:solidFill>
                <a:effectLst/>
                <a:uLnTx/>
                <a:uFillTx/>
                <a:latin typeface="Arial" charset="0"/>
                <a:ea typeface="Arial" charset="0"/>
                <a:cs typeface="Arial" charset="0"/>
                <a:sym typeface="Comfortaa"/>
              </a:endParaRPr>
            </a:p>
          </p:txBody>
        </p:sp>
        <p:sp>
          <p:nvSpPr>
            <p:cNvPr id="789" name="Shape 1711"/>
            <p:cNvSpPr/>
            <p:nvPr/>
          </p:nvSpPr>
          <p:spPr>
            <a:xfrm>
              <a:off x="339732" y="2157427"/>
              <a:ext cx="975000" cy="230700"/>
            </a:xfrm>
            <a:prstGeom prst="rect">
              <a:avLst/>
            </a:prstGeom>
            <a:noFill/>
            <a:ln>
              <a:noFill/>
            </a:ln>
          </p:spPr>
          <p:txBody>
            <a:bodyPr spcFirstLastPara="1" wrap="square" lIns="121900" tIns="60933" rIns="121900" bIns="60933" anchor="t" anchorCtr="0">
              <a:noAutofit/>
            </a:bodyPr>
            <a:lstStyle/>
            <a:p>
              <a:pPr marL="0" marR="0" lvl="0" indent="0" algn="r" defTabSz="914400" eaLnBrk="1" fontAlgn="auto" latinLnBrk="0" hangingPunct="1">
                <a:lnSpc>
                  <a:spcPct val="100000"/>
                </a:lnSpc>
                <a:spcBef>
                  <a:spcPts val="0"/>
                </a:spcBef>
                <a:spcAft>
                  <a:spcPts val="0"/>
                </a:spcAft>
                <a:buClr>
                  <a:srgbClr val="708491"/>
                </a:buClr>
                <a:buSzTx/>
                <a:buFontTx/>
                <a:buNone/>
                <a:tabLst/>
                <a:defRPr/>
              </a:pPr>
              <a:r>
                <a:rPr kumimoji="0" lang="en-US" sz="1200" b="1" i="0" u="none" strike="noStrike" kern="0" cap="none" spc="0" normalizeH="0" baseline="0" noProof="0">
                  <a:ln>
                    <a:noFill/>
                  </a:ln>
                  <a:solidFill>
                    <a:srgbClr val="708491"/>
                  </a:solidFill>
                  <a:effectLst/>
                  <a:uLnTx/>
                  <a:uFillTx/>
                  <a:latin typeface="Arial" charset="0"/>
                  <a:ea typeface="Arial" charset="0"/>
                  <a:cs typeface="Arial" charset="0"/>
                </a:rPr>
                <a:t>Microservices</a:t>
              </a:r>
              <a:endParaRPr kumimoji="0" sz="2489" b="0" i="0" u="none" strike="noStrike" kern="0" cap="none" spc="0" normalizeH="0" baseline="0" noProof="0">
                <a:ln>
                  <a:noFill/>
                </a:ln>
                <a:solidFill>
                  <a:srgbClr val="000000"/>
                </a:solidFill>
                <a:effectLst/>
                <a:uLnTx/>
                <a:uFillTx/>
                <a:latin typeface="Arial" charset="0"/>
                <a:ea typeface="Arial" charset="0"/>
                <a:cs typeface="Arial" charset="0"/>
              </a:endParaRPr>
            </a:p>
          </p:txBody>
        </p:sp>
        <p:grpSp>
          <p:nvGrpSpPr>
            <p:cNvPr id="790" name="Shape 1712"/>
            <p:cNvGrpSpPr/>
            <p:nvPr/>
          </p:nvGrpSpPr>
          <p:grpSpPr>
            <a:xfrm>
              <a:off x="1832880" y="2071118"/>
              <a:ext cx="422860" cy="403420"/>
              <a:chOff x="1832880" y="2054721"/>
              <a:chExt cx="422860" cy="403420"/>
            </a:xfrm>
          </p:grpSpPr>
          <p:sp>
            <p:nvSpPr>
              <p:cNvPr id="797" name="Shape 1713"/>
              <p:cNvSpPr/>
              <p:nvPr/>
            </p:nvSpPr>
            <p:spPr>
              <a:xfrm>
                <a:off x="1891091" y="2118001"/>
                <a:ext cx="307200" cy="309000"/>
              </a:xfrm>
              <a:prstGeom prst="ellipse">
                <a:avLst/>
              </a:prstGeom>
              <a:noFill/>
              <a:ln w="9525" cap="flat" cmpd="sng">
                <a:solidFill>
                  <a:srgbClr val="F15B25"/>
                </a:solidFill>
                <a:prstDash val="solid"/>
                <a:round/>
                <a:headEnd type="none" w="med" len="med"/>
                <a:tailEnd type="none" w="med" len="med"/>
              </a:ln>
            </p:spPr>
            <p:txBody>
              <a:bodyPr spcFirstLastPara="1" wrap="square" lIns="91400" tIns="45700" rIns="91400"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FFFFFF"/>
                  </a:solidFill>
                  <a:effectLst/>
                  <a:uLnTx/>
                  <a:uFillTx/>
                  <a:latin typeface="Arial" charset="0"/>
                  <a:ea typeface="Arial" charset="0"/>
                  <a:cs typeface="Arial" charset="0"/>
                  <a:sym typeface="Comfortaa"/>
                </a:endParaRPr>
              </a:p>
            </p:txBody>
          </p:sp>
          <p:grpSp>
            <p:nvGrpSpPr>
              <p:cNvPr id="798" name="Shape 1714"/>
              <p:cNvGrpSpPr/>
              <p:nvPr/>
            </p:nvGrpSpPr>
            <p:grpSpPr>
              <a:xfrm>
                <a:off x="1832880" y="2290674"/>
                <a:ext cx="167467" cy="167467"/>
                <a:chOff x="-4901926" y="-20638"/>
                <a:chExt cx="442800" cy="442800"/>
              </a:xfrm>
            </p:grpSpPr>
            <p:sp>
              <p:nvSpPr>
                <p:cNvPr id="811" name="Shape 1715"/>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rgbClr val="F15B25"/>
                  </a:solidFill>
                  <a:prstDash val="solid"/>
                  <a:miter lim="8000"/>
                  <a:headEnd type="none" w="med" len="med"/>
                  <a:tailEnd type="none" w="med" len="med"/>
                </a:ln>
              </p:spPr>
              <p:txBody>
                <a:bodyPr spcFirstLastPara="1" wrap="square" lIns="91433" tIns="45700" rIns="91433"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charset="0"/>
                    <a:ea typeface="Arial" charset="0"/>
                    <a:cs typeface="Arial" charset="0"/>
                  </a:endParaRPr>
                </a:p>
              </p:txBody>
            </p:sp>
            <p:cxnSp>
              <p:nvCxnSpPr>
                <p:cNvPr id="812" name="Shape 1716"/>
                <p:cNvCxnSpPr/>
                <p:nvPr/>
              </p:nvCxnSpPr>
              <p:spPr>
                <a:xfrm rot="10800000">
                  <a:off x="-4779687" y="77737"/>
                  <a:ext cx="0" cy="222300"/>
                </a:xfrm>
                <a:prstGeom prst="straightConnector1">
                  <a:avLst/>
                </a:prstGeom>
                <a:noFill/>
                <a:ln w="9525" cap="rnd" cmpd="sng">
                  <a:solidFill>
                    <a:srgbClr val="F15B25"/>
                  </a:solidFill>
                  <a:prstDash val="solid"/>
                  <a:round/>
                  <a:headEnd type="none" w="med" len="med"/>
                  <a:tailEnd type="none" w="med" len="med"/>
                </a:ln>
              </p:spPr>
            </p:cxnSp>
            <p:cxnSp>
              <p:nvCxnSpPr>
                <p:cNvPr id="813" name="Shape 1717"/>
                <p:cNvCxnSpPr/>
                <p:nvPr/>
              </p:nvCxnSpPr>
              <p:spPr>
                <a:xfrm rot="10800000">
                  <a:off x="-4711426" y="77737"/>
                  <a:ext cx="0" cy="222300"/>
                </a:xfrm>
                <a:prstGeom prst="straightConnector1">
                  <a:avLst/>
                </a:prstGeom>
                <a:noFill/>
                <a:ln w="9525" cap="rnd" cmpd="sng">
                  <a:solidFill>
                    <a:srgbClr val="F15B25"/>
                  </a:solidFill>
                  <a:prstDash val="solid"/>
                  <a:round/>
                  <a:headEnd type="none" w="med" len="med"/>
                  <a:tailEnd type="none" w="med" len="med"/>
                </a:ln>
              </p:spPr>
            </p:cxnSp>
            <p:cxnSp>
              <p:nvCxnSpPr>
                <p:cNvPr id="814" name="Shape 1718"/>
                <p:cNvCxnSpPr/>
                <p:nvPr/>
              </p:nvCxnSpPr>
              <p:spPr>
                <a:xfrm rot="10800000">
                  <a:off x="-4649512" y="77737"/>
                  <a:ext cx="0" cy="222300"/>
                </a:xfrm>
                <a:prstGeom prst="straightConnector1">
                  <a:avLst/>
                </a:prstGeom>
                <a:noFill/>
                <a:ln w="9525" cap="rnd" cmpd="sng">
                  <a:solidFill>
                    <a:srgbClr val="F15B25"/>
                  </a:solidFill>
                  <a:prstDash val="solid"/>
                  <a:round/>
                  <a:headEnd type="none" w="med" len="med"/>
                  <a:tailEnd type="none" w="med" len="med"/>
                </a:ln>
              </p:spPr>
            </p:cxnSp>
            <p:cxnSp>
              <p:nvCxnSpPr>
                <p:cNvPr id="815" name="Shape 1719"/>
                <p:cNvCxnSpPr/>
                <p:nvPr/>
              </p:nvCxnSpPr>
              <p:spPr>
                <a:xfrm rot="10800000">
                  <a:off x="-4581251" y="77737"/>
                  <a:ext cx="0" cy="222300"/>
                </a:xfrm>
                <a:prstGeom prst="straightConnector1">
                  <a:avLst/>
                </a:prstGeom>
                <a:noFill/>
                <a:ln w="9525" cap="rnd" cmpd="sng">
                  <a:solidFill>
                    <a:srgbClr val="F15B25"/>
                  </a:solidFill>
                  <a:prstDash val="solid"/>
                  <a:round/>
                  <a:headEnd type="none" w="med" len="med"/>
                  <a:tailEnd type="none" w="med" len="med"/>
                </a:ln>
              </p:spPr>
            </p:cxnSp>
          </p:grpSp>
          <p:grpSp>
            <p:nvGrpSpPr>
              <p:cNvPr id="799" name="Shape 1720"/>
              <p:cNvGrpSpPr/>
              <p:nvPr/>
            </p:nvGrpSpPr>
            <p:grpSpPr>
              <a:xfrm>
                <a:off x="2088273" y="2284033"/>
                <a:ext cx="167467" cy="167467"/>
                <a:chOff x="-4901926" y="-20638"/>
                <a:chExt cx="442800" cy="442800"/>
              </a:xfrm>
            </p:grpSpPr>
            <p:sp>
              <p:nvSpPr>
                <p:cNvPr id="806" name="Shape 1721"/>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rgbClr val="F15B25"/>
                  </a:solidFill>
                  <a:prstDash val="solid"/>
                  <a:miter lim="8000"/>
                  <a:headEnd type="none" w="med" len="med"/>
                  <a:tailEnd type="none" w="med" len="med"/>
                </a:ln>
              </p:spPr>
              <p:txBody>
                <a:bodyPr spcFirstLastPara="1" wrap="square" lIns="91433" tIns="45700" rIns="91433"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charset="0"/>
                    <a:ea typeface="Arial" charset="0"/>
                    <a:cs typeface="Arial" charset="0"/>
                  </a:endParaRPr>
                </a:p>
              </p:txBody>
            </p:sp>
            <p:cxnSp>
              <p:nvCxnSpPr>
                <p:cNvPr id="807" name="Shape 1722"/>
                <p:cNvCxnSpPr/>
                <p:nvPr/>
              </p:nvCxnSpPr>
              <p:spPr>
                <a:xfrm rot="10800000">
                  <a:off x="-4779687" y="77737"/>
                  <a:ext cx="0" cy="222300"/>
                </a:xfrm>
                <a:prstGeom prst="straightConnector1">
                  <a:avLst/>
                </a:prstGeom>
                <a:noFill/>
                <a:ln w="9525" cap="rnd" cmpd="sng">
                  <a:solidFill>
                    <a:srgbClr val="F15B25"/>
                  </a:solidFill>
                  <a:prstDash val="solid"/>
                  <a:round/>
                  <a:headEnd type="none" w="med" len="med"/>
                  <a:tailEnd type="none" w="med" len="med"/>
                </a:ln>
              </p:spPr>
            </p:cxnSp>
            <p:cxnSp>
              <p:nvCxnSpPr>
                <p:cNvPr id="808" name="Shape 1723"/>
                <p:cNvCxnSpPr/>
                <p:nvPr/>
              </p:nvCxnSpPr>
              <p:spPr>
                <a:xfrm rot="10800000">
                  <a:off x="-4711426" y="77737"/>
                  <a:ext cx="0" cy="222300"/>
                </a:xfrm>
                <a:prstGeom prst="straightConnector1">
                  <a:avLst/>
                </a:prstGeom>
                <a:noFill/>
                <a:ln w="9525" cap="rnd" cmpd="sng">
                  <a:solidFill>
                    <a:srgbClr val="F15B25"/>
                  </a:solidFill>
                  <a:prstDash val="solid"/>
                  <a:round/>
                  <a:headEnd type="none" w="med" len="med"/>
                  <a:tailEnd type="none" w="med" len="med"/>
                </a:ln>
              </p:spPr>
            </p:cxnSp>
            <p:cxnSp>
              <p:nvCxnSpPr>
                <p:cNvPr id="809" name="Shape 1724"/>
                <p:cNvCxnSpPr/>
                <p:nvPr/>
              </p:nvCxnSpPr>
              <p:spPr>
                <a:xfrm rot="10800000">
                  <a:off x="-4649512" y="77737"/>
                  <a:ext cx="0" cy="222300"/>
                </a:xfrm>
                <a:prstGeom prst="straightConnector1">
                  <a:avLst/>
                </a:prstGeom>
                <a:noFill/>
                <a:ln w="9525" cap="rnd" cmpd="sng">
                  <a:solidFill>
                    <a:srgbClr val="F15B25"/>
                  </a:solidFill>
                  <a:prstDash val="solid"/>
                  <a:round/>
                  <a:headEnd type="none" w="med" len="med"/>
                  <a:tailEnd type="none" w="med" len="med"/>
                </a:ln>
              </p:spPr>
            </p:cxnSp>
            <p:cxnSp>
              <p:nvCxnSpPr>
                <p:cNvPr id="810" name="Shape 1725"/>
                <p:cNvCxnSpPr/>
                <p:nvPr/>
              </p:nvCxnSpPr>
              <p:spPr>
                <a:xfrm rot="10800000">
                  <a:off x="-4581251" y="77737"/>
                  <a:ext cx="0" cy="222300"/>
                </a:xfrm>
                <a:prstGeom prst="straightConnector1">
                  <a:avLst/>
                </a:prstGeom>
                <a:noFill/>
                <a:ln w="9525" cap="rnd" cmpd="sng">
                  <a:solidFill>
                    <a:srgbClr val="F15B25"/>
                  </a:solidFill>
                  <a:prstDash val="solid"/>
                  <a:round/>
                  <a:headEnd type="none" w="med" len="med"/>
                  <a:tailEnd type="none" w="med" len="med"/>
                </a:ln>
              </p:spPr>
            </p:cxnSp>
          </p:grpSp>
          <p:grpSp>
            <p:nvGrpSpPr>
              <p:cNvPr id="800" name="Shape 1726"/>
              <p:cNvGrpSpPr/>
              <p:nvPr/>
            </p:nvGrpSpPr>
            <p:grpSpPr>
              <a:xfrm>
                <a:off x="1967112" y="2054721"/>
                <a:ext cx="167467" cy="167467"/>
                <a:chOff x="-4901926" y="-20638"/>
                <a:chExt cx="442800" cy="442800"/>
              </a:xfrm>
            </p:grpSpPr>
            <p:sp>
              <p:nvSpPr>
                <p:cNvPr id="801" name="Shape 1727"/>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rgbClr val="F15B25"/>
                  </a:solidFill>
                  <a:prstDash val="solid"/>
                  <a:miter lim="8000"/>
                  <a:headEnd type="none" w="med" len="med"/>
                  <a:tailEnd type="none" w="med" len="med"/>
                </a:ln>
              </p:spPr>
              <p:txBody>
                <a:bodyPr spcFirstLastPara="1" wrap="square" lIns="91433" tIns="45700" rIns="91433"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charset="0"/>
                    <a:ea typeface="Arial" charset="0"/>
                    <a:cs typeface="Arial" charset="0"/>
                  </a:endParaRPr>
                </a:p>
              </p:txBody>
            </p:sp>
            <p:cxnSp>
              <p:nvCxnSpPr>
                <p:cNvPr id="802" name="Shape 1728"/>
                <p:cNvCxnSpPr/>
                <p:nvPr/>
              </p:nvCxnSpPr>
              <p:spPr>
                <a:xfrm rot="10800000">
                  <a:off x="-4779687" y="77737"/>
                  <a:ext cx="0" cy="222300"/>
                </a:xfrm>
                <a:prstGeom prst="straightConnector1">
                  <a:avLst/>
                </a:prstGeom>
                <a:noFill/>
                <a:ln w="9525" cap="rnd" cmpd="sng">
                  <a:solidFill>
                    <a:srgbClr val="F15B25"/>
                  </a:solidFill>
                  <a:prstDash val="solid"/>
                  <a:round/>
                  <a:headEnd type="none" w="med" len="med"/>
                  <a:tailEnd type="none" w="med" len="med"/>
                </a:ln>
              </p:spPr>
            </p:cxnSp>
            <p:cxnSp>
              <p:nvCxnSpPr>
                <p:cNvPr id="803" name="Shape 1729"/>
                <p:cNvCxnSpPr/>
                <p:nvPr/>
              </p:nvCxnSpPr>
              <p:spPr>
                <a:xfrm rot="10800000">
                  <a:off x="-4711426" y="77737"/>
                  <a:ext cx="0" cy="222300"/>
                </a:xfrm>
                <a:prstGeom prst="straightConnector1">
                  <a:avLst/>
                </a:prstGeom>
                <a:noFill/>
                <a:ln w="9525" cap="rnd" cmpd="sng">
                  <a:solidFill>
                    <a:srgbClr val="F15B25"/>
                  </a:solidFill>
                  <a:prstDash val="solid"/>
                  <a:round/>
                  <a:headEnd type="none" w="med" len="med"/>
                  <a:tailEnd type="none" w="med" len="med"/>
                </a:ln>
              </p:spPr>
            </p:cxnSp>
            <p:cxnSp>
              <p:nvCxnSpPr>
                <p:cNvPr id="804" name="Shape 1730"/>
                <p:cNvCxnSpPr/>
                <p:nvPr/>
              </p:nvCxnSpPr>
              <p:spPr>
                <a:xfrm rot="10800000">
                  <a:off x="-4649512" y="77737"/>
                  <a:ext cx="0" cy="222300"/>
                </a:xfrm>
                <a:prstGeom prst="straightConnector1">
                  <a:avLst/>
                </a:prstGeom>
                <a:noFill/>
                <a:ln w="9525" cap="rnd" cmpd="sng">
                  <a:solidFill>
                    <a:srgbClr val="F15B25"/>
                  </a:solidFill>
                  <a:prstDash val="solid"/>
                  <a:round/>
                  <a:headEnd type="none" w="med" len="med"/>
                  <a:tailEnd type="none" w="med" len="med"/>
                </a:ln>
              </p:spPr>
            </p:cxnSp>
            <p:cxnSp>
              <p:nvCxnSpPr>
                <p:cNvPr id="805" name="Shape 1731"/>
                <p:cNvCxnSpPr/>
                <p:nvPr/>
              </p:nvCxnSpPr>
              <p:spPr>
                <a:xfrm rot="10800000">
                  <a:off x="-4581251" y="77737"/>
                  <a:ext cx="0" cy="222300"/>
                </a:xfrm>
                <a:prstGeom prst="straightConnector1">
                  <a:avLst/>
                </a:prstGeom>
                <a:noFill/>
                <a:ln w="9525" cap="rnd" cmpd="sng">
                  <a:solidFill>
                    <a:srgbClr val="F15B25"/>
                  </a:solidFill>
                  <a:prstDash val="solid"/>
                  <a:round/>
                  <a:headEnd type="none" w="med" len="med"/>
                  <a:tailEnd type="none" w="med" len="med"/>
                </a:ln>
              </p:spPr>
            </p:cxnSp>
          </p:grpSp>
        </p:grpSp>
        <p:grpSp>
          <p:nvGrpSpPr>
            <p:cNvPr id="791" name="Shape 1732"/>
            <p:cNvGrpSpPr/>
            <p:nvPr/>
          </p:nvGrpSpPr>
          <p:grpSpPr>
            <a:xfrm>
              <a:off x="1311339" y="2158266"/>
              <a:ext cx="403123" cy="229249"/>
              <a:chOff x="1430718" y="3130953"/>
              <a:chExt cx="537497" cy="305665"/>
            </a:xfrm>
          </p:grpSpPr>
          <p:sp>
            <p:nvSpPr>
              <p:cNvPr id="792" name="Shape 1733"/>
              <p:cNvSpPr/>
              <p:nvPr/>
            </p:nvSpPr>
            <p:spPr>
              <a:xfrm>
                <a:off x="1591512" y="3197800"/>
                <a:ext cx="255000" cy="168600"/>
              </a:xfrm>
              <a:custGeom>
                <a:avLst/>
                <a:gdLst/>
                <a:ahLst/>
                <a:cxnLst/>
                <a:rect l="0" t="0" r="0" b="0"/>
                <a:pathLst>
                  <a:path w="120000" h="120000" extrusionOk="0">
                    <a:moveTo>
                      <a:pt x="67972" y="54545"/>
                    </a:moveTo>
                    <a:cubicBezTo>
                      <a:pt x="80559" y="54545"/>
                      <a:pt x="80559" y="54545"/>
                      <a:pt x="80559" y="54545"/>
                    </a:cubicBezTo>
                    <a:cubicBezTo>
                      <a:pt x="80559" y="38787"/>
                      <a:pt x="80559" y="38787"/>
                      <a:pt x="80559" y="38787"/>
                    </a:cubicBezTo>
                    <a:cubicBezTo>
                      <a:pt x="67972" y="38787"/>
                      <a:pt x="67972" y="38787"/>
                      <a:pt x="67972" y="38787"/>
                    </a:cubicBezTo>
                    <a:lnTo>
                      <a:pt x="67972" y="54545"/>
                    </a:lnTo>
                    <a:close/>
                    <a:moveTo>
                      <a:pt x="53706" y="54545"/>
                    </a:moveTo>
                    <a:cubicBezTo>
                      <a:pt x="66293" y="54545"/>
                      <a:pt x="66293" y="54545"/>
                      <a:pt x="66293" y="54545"/>
                    </a:cubicBezTo>
                    <a:cubicBezTo>
                      <a:pt x="66293" y="38787"/>
                      <a:pt x="66293" y="38787"/>
                      <a:pt x="66293" y="38787"/>
                    </a:cubicBezTo>
                    <a:cubicBezTo>
                      <a:pt x="53706" y="38787"/>
                      <a:pt x="53706" y="38787"/>
                      <a:pt x="53706" y="38787"/>
                    </a:cubicBezTo>
                    <a:lnTo>
                      <a:pt x="53706" y="54545"/>
                    </a:lnTo>
                    <a:close/>
                    <a:moveTo>
                      <a:pt x="39440" y="54545"/>
                    </a:moveTo>
                    <a:cubicBezTo>
                      <a:pt x="51188" y="54545"/>
                      <a:pt x="51188" y="54545"/>
                      <a:pt x="51188" y="54545"/>
                    </a:cubicBezTo>
                    <a:cubicBezTo>
                      <a:pt x="51188" y="38787"/>
                      <a:pt x="51188" y="38787"/>
                      <a:pt x="51188" y="38787"/>
                    </a:cubicBezTo>
                    <a:cubicBezTo>
                      <a:pt x="39440" y="38787"/>
                      <a:pt x="39440" y="38787"/>
                      <a:pt x="39440" y="38787"/>
                    </a:cubicBezTo>
                    <a:lnTo>
                      <a:pt x="39440" y="54545"/>
                    </a:lnTo>
                    <a:close/>
                    <a:moveTo>
                      <a:pt x="24335" y="54545"/>
                    </a:moveTo>
                    <a:cubicBezTo>
                      <a:pt x="36923" y="54545"/>
                      <a:pt x="36923" y="54545"/>
                      <a:pt x="36923" y="54545"/>
                    </a:cubicBezTo>
                    <a:cubicBezTo>
                      <a:pt x="36923" y="38787"/>
                      <a:pt x="36923" y="38787"/>
                      <a:pt x="36923" y="38787"/>
                    </a:cubicBezTo>
                    <a:cubicBezTo>
                      <a:pt x="24335" y="38787"/>
                      <a:pt x="24335" y="38787"/>
                      <a:pt x="24335" y="38787"/>
                    </a:cubicBezTo>
                    <a:lnTo>
                      <a:pt x="24335" y="54545"/>
                    </a:lnTo>
                    <a:close/>
                    <a:moveTo>
                      <a:pt x="10069" y="54545"/>
                    </a:moveTo>
                    <a:cubicBezTo>
                      <a:pt x="22657" y="54545"/>
                      <a:pt x="22657" y="54545"/>
                      <a:pt x="22657" y="54545"/>
                    </a:cubicBezTo>
                    <a:cubicBezTo>
                      <a:pt x="22657" y="38787"/>
                      <a:pt x="22657" y="38787"/>
                      <a:pt x="22657" y="38787"/>
                    </a:cubicBezTo>
                    <a:cubicBezTo>
                      <a:pt x="10069" y="38787"/>
                      <a:pt x="10069" y="38787"/>
                      <a:pt x="10069" y="38787"/>
                    </a:cubicBezTo>
                    <a:lnTo>
                      <a:pt x="10069" y="54545"/>
                    </a:lnTo>
                    <a:close/>
                    <a:moveTo>
                      <a:pt x="24335" y="35151"/>
                    </a:moveTo>
                    <a:cubicBezTo>
                      <a:pt x="36923" y="35151"/>
                      <a:pt x="36923" y="35151"/>
                      <a:pt x="36923" y="35151"/>
                    </a:cubicBezTo>
                    <a:cubicBezTo>
                      <a:pt x="36923" y="19393"/>
                      <a:pt x="36923" y="19393"/>
                      <a:pt x="36923" y="19393"/>
                    </a:cubicBezTo>
                    <a:cubicBezTo>
                      <a:pt x="24335" y="19393"/>
                      <a:pt x="24335" y="19393"/>
                      <a:pt x="24335" y="19393"/>
                    </a:cubicBezTo>
                    <a:lnTo>
                      <a:pt x="24335" y="35151"/>
                    </a:lnTo>
                    <a:close/>
                    <a:moveTo>
                      <a:pt x="39440" y="35151"/>
                    </a:moveTo>
                    <a:cubicBezTo>
                      <a:pt x="51188" y="35151"/>
                      <a:pt x="51188" y="35151"/>
                      <a:pt x="51188" y="35151"/>
                    </a:cubicBezTo>
                    <a:cubicBezTo>
                      <a:pt x="51188" y="19393"/>
                      <a:pt x="51188" y="19393"/>
                      <a:pt x="51188" y="19393"/>
                    </a:cubicBezTo>
                    <a:cubicBezTo>
                      <a:pt x="39440" y="19393"/>
                      <a:pt x="39440" y="19393"/>
                      <a:pt x="39440" y="19393"/>
                    </a:cubicBezTo>
                    <a:lnTo>
                      <a:pt x="39440" y="35151"/>
                    </a:lnTo>
                    <a:close/>
                    <a:moveTo>
                      <a:pt x="53706" y="35151"/>
                    </a:moveTo>
                    <a:cubicBezTo>
                      <a:pt x="66293" y="35151"/>
                      <a:pt x="66293" y="35151"/>
                      <a:pt x="66293" y="35151"/>
                    </a:cubicBezTo>
                    <a:cubicBezTo>
                      <a:pt x="66293" y="19393"/>
                      <a:pt x="66293" y="19393"/>
                      <a:pt x="66293" y="19393"/>
                    </a:cubicBezTo>
                    <a:cubicBezTo>
                      <a:pt x="53706" y="19393"/>
                      <a:pt x="53706" y="19393"/>
                      <a:pt x="53706" y="19393"/>
                    </a:cubicBezTo>
                    <a:lnTo>
                      <a:pt x="53706" y="35151"/>
                    </a:lnTo>
                    <a:close/>
                    <a:moveTo>
                      <a:pt x="53706" y="15757"/>
                    </a:moveTo>
                    <a:cubicBezTo>
                      <a:pt x="66293" y="15757"/>
                      <a:pt x="66293" y="15757"/>
                      <a:pt x="66293" y="15757"/>
                    </a:cubicBezTo>
                    <a:cubicBezTo>
                      <a:pt x="66293" y="0"/>
                      <a:pt x="66293" y="0"/>
                      <a:pt x="66293" y="0"/>
                    </a:cubicBezTo>
                    <a:cubicBezTo>
                      <a:pt x="53706" y="0"/>
                      <a:pt x="53706" y="0"/>
                      <a:pt x="53706" y="0"/>
                    </a:cubicBezTo>
                    <a:lnTo>
                      <a:pt x="53706" y="15757"/>
                    </a:lnTo>
                    <a:close/>
                    <a:moveTo>
                      <a:pt x="117482" y="46060"/>
                    </a:moveTo>
                    <a:cubicBezTo>
                      <a:pt x="114965" y="42424"/>
                      <a:pt x="109090" y="42424"/>
                      <a:pt x="104055" y="43636"/>
                    </a:cubicBezTo>
                    <a:cubicBezTo>
                      <a:pt x="103216" y="36363"/>
                      <a:pt x="100699" y="31515"/>
                      <a:pt x="96503" y="26666"/>
                    </a:cubicBezTo>
                    <a:cubicBezTo>
                      <a:pt x="93986" y="23030"/>
                      <a:pt x="93986" y="23030"/>
                      <a:pt x="93986" y="23030"/>
                    </a:cubicBezTo>
                    <a:cubicBezTo>
                      <a:pt x="92307" y="27878"/>
                      <a:pt x="92307" y="27878"/>
                      <a:pt x="92307" y="27878"/>
                    </a:cubicBezTo>
                    <a:cubicBezTo>
                      <a:pt x="89790" y="32727"/>
                      <a:pt x="88951" y="38787"/>
                      <a:pt x="88951" y="44848"/>
                    </a:cubicBezTo>
                    <a:cubicBezTo>
                      <a:pt x="88951" y="47272"/>
                      <a:pt x="89790" y="52121"/>
                      <a:pt x="91468" y="55757"/>
                    </a:cubicBezTo>
                    <a:cubicBezTo>
                      <a:pt x="89790" y="56969"/>
                      <a:pt x="86433" y="58181"/>
                      <a:pt x="82237" y="58181"/>
                    </a:cubicBezTo>
                    <a:cubicBezTo>
                      <a:pt x="1678" y="58181"/>
                      <a:pt x="1678" y="58181"/>
                      <a:pt x="1678" y="58181"/>
                    </a:cubicBezTo>
                    <a:cubicBezTo>
                      <a:pt x="839" y="59393"/>
                      <a:pt x="839" y="59393"/>
                      <a:pt x="839" y="59393"/>
                    </a:cubicBezTo>
                    <a:cubicBezTo>
                      <a:pt x="0" y="65454"/>
                      <a:pt x="0" y="86060"/>
                      <a:pt x="9230" y="101818"/>
                    </a:cubicBezTo>
                    <a:cubicBezTo>
                      <a:pt x="16783" y="113939"/>
                      <a:pt x="26853" y="119999"/>
                      <a:pt x="40279" y="119999"/>
                    </a:cubicBezTo>
                    <a:cubicBezTo>
                      <a:pt x="69650" y="119999"/>
                      <a:pt x="91468" y="100606"/>
                      <a:pt x="101538" y="64242"/>
                    </a:cubicBezTo>
                    <a:cubicBezTo>
                      <a:pt x="105734" y="64242"/>
                      <a:pt x="114125" y="64242"/>
                      <a:pt x="118321" y="52121"/>
                    </a:cubicBezTo>
                    <a:cubicBezTo>
                      <a:pt x="118321" y="52121"/>
                      <a:pt x="119160" y="50909"/>
                      <a:pt x="120000" y="49696"/>
                    </a:cubicBezTo>
                    <a:cubicBezTo>
                      <a:pt x="120000" y="48484"/>
                      <a:pt x="120000" y="48484"/>
                      <a:pt x="120000" y="48484"/>
                    </a:cubicBezTo>
                    <a:lnTo>
                      <a:pt x="117482" y="46060"/>
                    </a:lnTo>
                    <a:close/>
                  </a:path>
                </a:pathLst>
              </a:custGeom>
              <a:solidFill>
                <a:srgbClr val="1AAAF8"/>
              </a:solidFill>
              <a:ln>
                <a:noFill/>
              </a:ln>
            </p:spPr>
            <p:txBody>
              <a:bodyPr spcFirstLastPara="1" wrap="square" lIns="121900" tIns="60933" rIns="121900" bIns="60933"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2400" b="0" i="0" u="none" strike="noStrike" kern="0" cap="none" spc="0" normalizeH="0" baseline="0" noProof="0">
                  <a:ln>
                    <a:noFill/>
                  </a:ln>
                  <a:solidFill>
                    <a:srgbClr val="000000"/>
                  </a:solidFill>
                  <a:effectLst/>
                  <a:uLnTx/>
                  <a:uFillTx/>
                  <a:latin typeface="Arial" charset="0"/>
                  <a:ea typeface="Arial" charset="0"/>
                  <a:cs typeface="Arial" charset="0"/>
                </a:endParaRPr>
              </a:p>
            </p:txBody>
          </p:sp>
          <p:grpSp>
            <p:nvGrpSpPr>
              <p:cNvPr id="793" name="Shape 1734"/>
              <p:cNvGrpSpPr/>
              <p:nvPr/>
            </p:nvGrpSpPr>
            <p:grpSpPr>
              <a:xfrm>
                <a:off x="1430718" y="3130953"/>
                <a:ext cx="537497" cy="305665"/>
                <a:chOff x="1522412" y="2301875"/>
                <a:chExt cx="843000" cy="479400"/>
              </a:xfrm>
            </p:grpSpPr>
            <p:sp>
              <p:nvSpPr>
                <p:cNvPr id="794" name="Shape 1735"/>
                <p:cNvSpPr/>
                <p:nvPr/>
              </p:nvSpPr>
              <p:spPr>
                <a:xfrm>
                  <a:off x="1654175" y="2344738"/>
                  <a:ext cx="579300" cy="376200"/>
                </a:xfrm>
                <a:custGeom>
                  <a:avLst/>
                  <a:gdLst/>
                  <a:ahLst/>
                  <a:cxnLst/>
                  <a:rect l="0" t="0" r="0" b="0"/>
                  <a:pathLst>
                    <a:path w="120000" h="120000" extrusionOk="0">
                      <a:moveTo>
                        <a:pt x="657" y="120000"/>
                      </a:moveTo>
                      <a:lnTo>
                        <a:pt x="0" y="120000"/>
                      </a:lnTo>
                      <a:lnTo>
                        <a:pt x="0" y="0"/>
                      </a:lnTo>
                      <a:lnTo>
                        <a:pt x="119999" y="0"/>
                      </a:lnTo>
                      <a:lnTo>
                        <a:pt x="119999" y="120000"/>
                      </a:lnTo>
                      <a:lnTo>
                        <a:pt x="657" y="120000"/>
                      </a:lnTo>
                      <a:lnTo>
                        <a:pt x="657" y="120000"/>
                      </a:lnTo>
                      <a:close/>
                      <a:moveTo>
                        <a:pt x="118356" y="117974"/>
                      </a:moveTo>
                      <a:lnTo>
                        <a:pt x="118356" y="1518"/>
                      </a:lnTo>
                      <a:lnTo>
                        <a:pt x="1643" y="1518"/>
                      </a:lnTo>
                      <a:lnTo>
                        <a:pt x="1643" y="117974"/>
                      </a:lnTo>
                      <a:lnTo>
                        <a:pt x="118356" y="117974"/>
                      </a:lnTo>
                      <a:lnTo>
                        <a:pt x="118356" y="117974"/>
                      </a:lnTo>
                      <a:close/>
                    </a:path>
                  </a:pathLst>
                </a:custGeom>
                <a:solidFill>
                  <a:srgbClr val="394E55"/>
                </a:solidFill>
                <a:ln w="9525" cap="flat" cmpd="sng">
                  <a:solidFill>
                    <a:srgbClr val="394E55"/>
                  </a:solidFill>
                  <a:prstDash val="solid"/>
                  <a:miter lim="8000"/>
                  <a:headEnd type="none" w="med" len="med"/>
                  <a:tailEnd type="none" w="med" len="med"/>
                </a:ln>
              </p:spPr>
              <p:txBody>
                <a:bodyPr spcFirstLastPara="1" wrap="square" lIns="91433" tIns="45700" rIns="91433"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charset="0"/>
                    <a:ea typeface="Arial" charset="0"/>
                    <a:cs typeface="Arial" charset="0"/>
                  </a:endParaRPr>
                </a:p>
              </p:txBody>
            </p:sp>
            <p:sp>
              <p:nvSpPr>
                <p:cNvPr id="795" name="Shape 1736"/>
                <p:cNvSpPr/>
                <p:nvPr/>
              </p:nvSpPr>
              <p:spPr>
                <a:xfrm>
                  <a:off x="1933575" y="2316163"/>
                  <a:ext cx="22200" cy="22200"/>
                </a:xfrm>
                <a:custGeom>
                  <a:avLst/>
                  <a:gdLst/>
                  <a:ahLst/>
                  <a:cxnLst/>
                  <a:rect l="0" t="0" r="0" b="0"/>
                  <a:pathLst>
                    <a:path w="120000" h="120000" extrusionOk="0">
                      <a:moveTo>
                        <a:pt x="0" y="60000"/>
                      </a:moveTo>
                      <a:cubicBezTo>
                        <a:pt x="0" y="30000"/>
                        <a:pt x="20000" y="0"/>
                        <a:pt x="60000" y="0"/>
                      </a:cubicBezTo>
                      <a:cubicBezTo>
                        <a:pt x="60000" y="0"/>
                        <a:pt x="60000" y="0"/>
                        <a:pt x="60000" y="0"/>
                      </a:cubicBezTo>
                      <a:cubicBezTo>
                        <a:pt x="90000" y="0"/>
                        <a:pt x="120000" y="30000"/>
                        <a:pt x="120000" y="60000"/>
                      </a:cubicBezTo>
                      <a:cubicBezTo>
                        <a:pt x="120000" y="60000"/>
                        <a:pt x="120000" y="60000"/>
                        <a:pt x="120000" y="60000"/>
                      </a:cubicBezTo>
                      <a:cubicBezTo>
                        <a:pt x="120000" y="100000"/>
                        <a:pt x="90000" y="120000"/>
                        <a:pt x="60000" y="120000"/>
                      </a:cubicBezTo>
                      <a:cubicBezTo>
                        <a:pt x="60000" y="120000"/>
                        <a:pt x="60000" y="120000"/>
                        <a:pt x="60000" y="120000"/>
                      </a:cubicBezTo>
                      <a:cubicBezTo>
                        <a:pt x="20000" y="120000"/>
                        <a:pt x="0" y="100000"/>
                        <a:pt x="0" y="60000"/>
                      </a:cubicBezTo>
                      <a:close/>
                      <a:moveTo>
                        <a:pt x="20000" y="60000"/>
                      </a:moveTo>
                      <a:cubicBezTo>
                        <a:pt x="20000" y="80000"/>
                        <a:pt x="40000" y="100000"/>
                        <a:pt x="60000" y="100000"/>
                      </a:cubicBezTo>
                      <a:cubicBezTo>
                        <a:pt x="60000" y="100000"/>
                        <a:pt x="60000" y="100000"/>
                        <a:pt x="60000" y="100000"/>
                      </a:cubicBezTo>
                      <a:cubicBezTo>
                        <a:pt x="80000" y="100000"/>
                        <a:pt x="90000" y="80000"/>
                        <a:pt x="90000" y="60000"/>
                      </a:cubicBezTo>
                      <a:cubicBezTo>
                        <a:pt x="90000" y="60000"/>
                        <a:pt x="90000" y="60000"/>
                        <a:pt x="90000" y="60000"/>
                      </a:cubicBezTo>
                      <a:cubicBezTo>
                        <a:pt x="90000" y="40000"/>
                        <a:pt x="80000" y="30000"/>
                        <a:pt x="60000" y="30000"/>
                      </a:cubicBezTo>
                      <a:cubicBezTo>
                        <a:pt x="60000" y="30000"/>
                        <a:pt x="60000" y="30000"/>
                        <a:pt x="60000" y="30000"/>
                      </a:cubicBezTo>
                      <a:cubicBezTo>
                        <a:pt x="40000" y="30000"/>
                        <a:pt x="20000" y="40000"/>
                        <a:pt x="20000" y="60000"/>
                      </a:cubicBezTo>
                      <a:close/>
                    </a:path>
                  </a:pathLst>
                </a:custGeom>
                <a:solidFill>
                  <a:srgbClr val="394E55"/>
                </a:solidFill>
                <a:ln w="9525" cap="flat" cmpd="sng">
                  <a:solidFill>
                    <a:srgbClr val="394E55"/>
                  </a:solidFill>
                  <a:prstDash val="solid"/>
                  <a:miter lim="8000"/>
                  <a:headEnd type="none" w="med" len="med"/>
                  <a:tailEnd type="none" w="med" len="med"/>
                </a:ln>
              </p:spPr>
              <p:txBody>
                <a:bodyPr spcFirstLastPara="1" wrap="square" lIns="91433" tIns="45700" rIns="91433"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charset="0"/>
                    <a:ea typeface="Arial" charset="0"/>
                    <a:cs typeface="Arial" charset="0"/>
                  </a:endParaRPr>
                </a:p>
              </p:txBody>
            </p:sp>
            <p:sp>
              <p:nvSpPr>
                <p:cNvPr id="796" name="Shape 1737"/>
                <p:cNvSpPr/>
                <p:nvPr/>
              </p:nvSpPr>
              <p:spPr>
                <a:xfrm>
                  <a:off x="1522412" y="2301875"/>
                  <a:ext cx="843000" cy="479400"/>
                </a:xfrm>
                <a:custGeom>
                  <a:avLst/>
                  <a:gdLst/>
                  <a:ahLst/>
                  <a:cxnLst/>
                  <a:rect l="0" t="0" r="0" b="0"/>
                  <a:pathLst>
                    <a:path w="120000" h="120000" extrusionOk="0">
                      <a:moveTo>
                        <a:pt x="107210" y="108960"/>
                      </a:moveTo>
                      <a:cubicBezTo>
                        <a:pt x="107210" y="8640"/>
                        <a:pt x="107210" y="8640"/>
                        <a:pt x="107210" y="8640"/>
                      </a:cubicBezTo>
                      <a:cubicBezTo>
                        <a:pt x="107210" y="3840"/>
                        <a:pt x="104761" y="0"/>
                        <a:pt x="102040" y="0"/>
                      </a:cubicBezTo>
                      <a:cubicBezTo>
                        <a:pt x="17959" y="0"/>
                        <a:pt x="17959" y="0"/>
                        <a:pt x="17959" y="0"/>
                      </a:cubicBezTo>
                      <a:cubicBezTo>
                        <a:pt x="15238" y="0"/>
                        <a:pt x="13061" y="3840"/>
                        <a:pt x="13061" y="8640"/>
                      </a:cubicBezTo>
                      <a:cubicBezTo>
                        <a:pt x="13061" y="108960"/>
                        <a:pt x="13061" y="108960"/>
                        <a:pt x="13061" y="108960"/>
                      </a:cubicBezTo>
                      <a:cubicBezTo>
                        <a:pt x="0" y="108960"/>
                        <a:pt x="0" y="108960"/>
                        <a:pt x="0" y="108960"/>
                      </a:cubicBezTo>
                      <a:cubicBezTo>
                        <a:pt x="0" y="108960"/>
                        <a:pt x="0" y="110880"/>
                        <a:pt x="0" y="111360"/>
                      </a:cubicBezTo>
                      <a:cubicBezTo>
                        <a:pt x="0" y="115200"/>
                        <a:pt x="1088" y="117600"/>
                        <a:pt x="2448" y="118560"/>
                      </a:cubicBezTo>
                      <a:cubicBezTo>
                        <a:pt x="4081" y="120000"/>
                        <a:pt x="5714" y="120000"/>
                        <a:pt x="7619" y="120000"/>
                      </a:cubicBezTo>
                      <a:cubicBezTo>
                        <a:pt x="112380" y="120000"/>
                        <a:pt x="112380" y="120000"/>
                        <a:pt x="112380" y="120000"/>
                      </a:cubicBezTo>
                      <a:cubicBezTo>
                        <a:pt x="114285" y="120000"/>
                        <a:pt x="116190" y="120000"/>
                        <a:pt x="117551" y="118560"/>
                      </a:cubicBezTo>
                      <a:cubicBezTo>
                        <a:pt x="118911" y="117600"/>
                        <a:pt x="119999" y="115200"/>
                        <a:pt x="119999" y="111360"/>
                      </a:cubicBezTo>
                      <a:cubicBezTo>
                        <a:pt x="119999" y="110880"/>
                        <a:pt x="119999" y="108960"/>
                        <a:pt x="119999" y="108960"/>
                      </a:cubicBezTo>
                      <a:lnTo>
                        <a:pt x="107210" y="108960"/>
                      </a:lnTo>
                      <a:close/>
                      <a:moveTo>
                        <a:pt x="14421" y="8640"/>
                      </a:moveTo>
                      <a:cubicBezTo>
                        <a:pt x="14421" y="5280"/>
                        <a:pt x="16054" y="2400"/>
                        <a:pt x="17959" y="1920"/>
                      </a:cubicBezTo>
                      <a:cubicBezTo>
                        <a:pt x="102040" y="1920"/>
                        <a:pt x="102040" y="1920"/>
                        <a:pt x="102040" y="1920"/>
                      </a:cubicBezTo>
                      <a:cubicBezTo>
                        <a:pt x="104217" y="2400"/>
                        <a:pt x="105850" y="5280"/>
                        <a:pt x="105850" y="8640"/>
                      </a:cubicBezTo>
                      <a:cubicBezTo>
                        <a:pt x="105850" y="108960"/>
                        <a:pt x="105850" y="108960"/>
                        <a:pt x="105850" y="108960"/>
                      </a:cubicBezTo>
                      <a:cubicBezTo>
                        <a:pt x="14421" y="108960"/>
                        <a:pt x="14421" y="108960"/>
                        <a:pt x="14421" y="108960"/>
                      </a:cubicBezTo>
                      <a:lnTo>
                        <a:pt x="14421" y="8640"/>
                      </a:lnTo>
                      <a:close/>
                      <a:moveTo>
                        <a:pt x="73741" y="110880"/>
                      </a:moveTo>
                      <a:cubicBezTo>
                        <a:pt x="73469" y="111360"/>
                        <a:pt x="73197" y="111840"/>
                        <a:pt x="72925" y="111840"/>
                      </a:cubicBezTo>
                      <a:cubicBezTo>
                        <a:pt x="47346" y="111840"/>
                        <a:pt x="47346" y="111840"/>
                        <a:pt x="47346" y="111840"/>
                      </a:cubicBezTo>
                      <a:cubicBezTo>
                        <a:pt x="47074" y="111840"/>
                        <a:pt x="46530" y="111360"/>
                        <a:pt x="46530" y="110880"/>
                      </a:cubicBezTo>
                      <a:lnTo>
                        <a:pt x="73741" y="110880"/>
                      </a:lnTo>
                      <a:close/>
                      <a:moveTo>
                        <a:pt x="118639" y="111360"/>
                      </a:moveTo>
                      <a:cubicBezTo>
                        <a:pt x="118639" y="114240"/>
                        <a:pt x="118095" y="115680"/>
                        <a:pt x="117006" y="116640"/>
                      </a:cubicBezTo>
                      <a:cubicBezTo>
                        <a:pt x="115918" y="117600"/>
                        <a:pt x="114285" y="118080"/>
                        <a:pt x="112380" y="118080"/>
                      </a:cubicBezTo>
                      <a:cubicBezTo>
                        <a:pt x="7619" y="118080"/>
                        <a:pt x="7619" y="118080"/>
                        <a:pt x="7619" y="118080"/>
                      </a:cubicBezTo>
                      <a:cubicBezTo>
                        <a:pt x="5986" y="118080"/>
                        <a:pt x="4353" y="117600"/>
                        <a:pt x="3265" y="116640"/>
                      </a:cubicBezTo>
                      <a:cubicBezTo>
                        <a:pt x="2176" y="115680"/>
                        <a:pt x="1360" y="114240"/>
                        <a:pt x="1360" y="111360"/>
                      </a:cubicBezTo>
                      <a:cubicBezTo>
                        <a:pt x="1360" y="111360"/>
                        <a:pt x="1360" y="111360"/>
                        <a:pt x="1360" y="110880"/>
                      </a:cubicBezTo>
                      <a:cubicBezTo>
                        <a:pt x="44897" y="110880"/>
                        <a:pt x="44897" y="110880"/>
                        <a:pt x="44897" y="110880"/>
                      </a:cubicBezTo>
                      <a:cubicBezTo>
                        <a:pt x="45442" y="112800"/>
                        <a:pt x="46258" y="114240"/>
                        <a:pt x="47346" y="114240"/>
                      </a:cubicBezTo>
                      <a:cubicBezTo>
                        <a:pt x="72925" y="114240"/>
                        <a:pt x="72925" y="114240"/>
                        <a:pt x="72925" y="114240"/>
                      </a:cubicBezTo>
                      <a:cubicBezTo>
                        <a:pt x="74013" y="114240"/>
                        <a:pt x="74829" y="112800"/>
                        <a:pt x="75102" y="110880"/>
                      </a:cubicBezTo>
                      <a:cubicBezTo>
                        <a:pt x="118639" y="110880"/>
                        <a:pt x="118639" y="110880"/>
                        <a:pt x="118639" y="110880"/>
                      </a:cubicBezTo>
                      <a:lnTo>
                        <a:pt x="118639" y="111360"/>
                      </a:lnTo>
                      <a:close/>
                    </a:path>
                  </a:pathLst>
                </a:custGeom>
                <a:solidFill>
                  <a:srgbClr val="394E55"/>
                </a:solidFill>
                <a:ln w="9525" cap="flat" cmpd="sng">
                  <a:solidFill>
                    <a:srgbClr val="394E55"/>
                  </a:solidFill>
                  <a:prstDash val="solid"/>
                  <a:miter lim="8000"/>
                  <a:headEnd type="none" w="med" len="med"/>
                  <a:tailEnd type="none" w="med" len="med"/>
                </a:ln>
              </p:spPr>
              <p:txBody>
                <a:bodyPr spcFirstLastPara="1" wrap="square" lIns="91433" tIns="45700" rIns="91433"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charset="0"/>
                    <a:ea typeface="Arial" charset="0"/>
                    <a:cs typeface="Arial" charset="0"/>
                  </a:endParaRPr>
                </a:p>
              </p:txBody>
            </p:sp>
          </p:grpSp>
        </p:grpSp>
      </p:grpSp>
      <p:grpSp>
        <p:nvGrpSpPr>
          <p:cNvPr id="816" name="Shape 1738"/>
          <p:cNvGrpSpPr/>
          <p:nvPr/>
        </p:nvGrpSpPr>
        <p:grpSpPr>
          <a:xfrm>
            <a:off x="9750167" y="2454873"/>
            <a:ext cx="599200" cy="418000"/>
            <a:chOff x="7312625" y="2105400"/>
            <a:chExt cx="449400" cy="313500"/>
          </a:xfrm>
        </p:grpSpPr>
        <p:sp>
          <p:nvSpPr>
            <p:cNvPr id="817" name="Shape 1739"/>
            <p:cNvSpPr/>
            <p:nvPr/>
          </p:nvSpPr>
          <p:spPr>
            <a:xfrm>
              <a:off x="7312625" y="2105400"/>
              <a:ext cx="449400" cy="313500"/>
            </a:xfrm>
            <a:prstGeom prst="rect">
              <a:avLst/>
            </a:prstGeom>
            <a:noFill/>
            <a:ln w="19050" cap="flat" cmpd="sng">
              <a:solidFill>
                <a:srgbClr val="708491"/>
              </a:solidFill>
              <a:prstDash val="solid"/>
              <a:miter lim="8000"/>
              <a:headEnd type="none" w="med" len="med"/>
              <a:tailEnd type="none" w="med" len="med"/>
            </a:ln>
          </p:spPr>
          <p:txBody>
            <a:bodyPr spcFirstLastPara="1" wrap="square" lIns="121900" tIns="60933" rIns="121900" bIns="60933" anchor="t" anchorCtr="0">
              <a:noAutofit/>
            </a:bodyPr>
            <a:lstStyle/>
            <a:p>
              <a:pPr defTabSz="914400" hangingPunct="1">
                <a:lnSpc>
                  <a:spcPct val="100000"/>
                </a:lnSpc>
                <a:buClr>
                  <a:srgbClr val="1AAAF8"/>
                </a:buClr>
              </a:pPr>
              <a:endParaRPr sz="2400">
                <a:solidFill>
                  <a:srgbClr val="FFFFFF"/>
                </a:solidFill>
                <a:latin typeface="Arial" charset="0"/>
                <a:ea typeface="Arial" charset="0"/>
                <a:cs typeface="Arial" charset="0"/>
                <a:sym typeface="Comfortaa"/>
              </a:endParaRPr>
            </a:p>
          </p:txBody>
        </p:sp>
        <p:sp>
          <p:nvSpPr>
            <p:cNvPr id="818" name="Shape 1740"/>
            <p:cNvSpPr/>
            <p:nvPr/>
          </p:nvSpPr>
          <p:spPr>
            <a:xfrm>
              <a:off x="7578004" y="2155240"/>
              <a:ext cx="5100" cy="231900"/>
            </a:xfrm>
            <a:prstGeom prst="rect">
              <a:avLst/>
            </a:prstGeom>
            <a:solidFill>
              <a:srgbClr val="708491"/>
            </a:solidFill>
            <a:ln>
              <a:noFill/>
            </a:ln>
          </p:spPr>
          <p:txBody>
            <a:bodyPr spcFirstLastPara="1" wrap="square" lIns="121900" tIns="60933" rIns="121900" bIns="60933" anchor="t" anchorCtr="0">
              <a:noAutofit/>
            </a:bodyPr>
            <a:lstStyle/>
            <a:p>
              <a:pPr defTabSz="914400" hangingPunct="1">
                <a:lnSpc>
                  <a:spcPct val="100000"/>
                </a:lnSpc>
                <a:buClr>
                  <a:srgbClr val="1AAAF8"/>
                </a:buClr>
              </a:pPr>
              <a:endParaRPr sz="2400">
                <a:solidFill>
                  <a:srgbClr val="FFFFFF"/>
                </a:solidFill>
                <a:latin typeface="Arial" charset="0"/>
                <a:ea typeface="Arial" charset="0"/>
                <a:cs typeface="Arial" charset="0"/>
                <a:sym typeface="Comfortaa"/>
              </a:endParaRPr>
            </a:p>
          </p:txBody>
        </p:sp>
        <p:sp>
          <p:nvSpPr>
            <p:cNvPr id="819" name="Shape 1741"/>
            <p:cNvSpPr/>
            <p:nvPr/>
          </p:nvSpPr>
          <p:spPr>
            <a:xfrm>
              <a:off x="7613281" y="2155240"/>
              <a:ext cx="5100" cy="231900"/>
            </a:xfrm>
            <a:prstGeom prst="rect">
              <a:avLst/>
            </a:prstGeom>
            <a:solidFill>
              <a:srgbClr val="708491"/>
            </a:solidFill>
            <a:ln>
              <a:noFill/>
            </a:ln>
          </p:spPr>
          <p:txBody>
            <a:bodyPr spcFirstLastPara="1" wrap="square" lIns="121900" tIns="60933" rIns="121900" bIns="60933" anchor="t" anchorCtr="0">
              <a:noAutofit/>
            </a:bodyPr>
            <a:lstStyle/>
            <a:p>
              <a:pPr defTabSz="914400" hangingPunct="1">
                <a:lnSpc>
                  <a:spcPct val="100000"/>
                </a:lnSpc>
                <a:buClr>
                  <a:srgbClr val="1AAAF8"/>
                </a:buClr>
              </a:pPr>
              <a:endParaRPr sz="2400">
                <a:solidFill>
                  <a:srgbClr val="FFFFFF"/>
                </a:solidFill>
                <a:latin typeface="Arial" charset="0"/>
                <a:ea typeface="Arial" charset="0"/>
                <a:cs typeface="Arial" charset="0"/>
                <a:sym typeface="Comfortaa"/>
              </a:endParaRPr>
            </a:p>
          </p:txBody>
        </p:sp>
        <p:sp>
          <p:nvSpPr>
            <p:cNvPr id="820" name="Shape 1742"/>
            <p:cNvSpPr/>
            <p:nvPr/>
          </p:nvSpPr>
          <p:spPr>
            <a:xfrm>
              <a:off x="7646096" y="2155240"/>
              <a:ext cx="5100" cy="231900"/>
            </a:xfrm>
            <a:prstGeom prst="rect">
              <a:avLst/>
            </a:prstGeom>
            <a:solidFill>
              <a:srgbClr val="708491"/>
            </a:solidFill>
            <a:ln>
              <a:noFill/>
            </a:ln>
          </p:spPr>
          <p:txBody>
            <a:bodyPr spcFirstLastPara="1" wrap="square" lIns="121900" tIns="60933" rIns="121900" bIns="60933" anchor="t" anchorCtr="0">
              <a:noAutofit/>
            </a:bodyPr>
            <a:lstStyle/>
            <a:p>
              <a:pPr defTabSz="914400" hangingPunct="1">
                <a:lnSpc>
                  <a:spcPct val="100000"/>
                </a:lnSpc>
                <a:buClr>
                  <a:srgbClr val="1AAAF8"/>
                </a:buClr>
              </a:pPr>
              <a:endParaRPr sz="2400">
                <a:solidFill>
                  <a:srgbClr val="FFFFFF"/>
                </a:solidFill>
                <a:latin typeface="Arial" charset="0"/>
                <a:ea typeface="Arial" charset="0"/>
                <a:cs typeface="Arial" charset="0"/>
                <a:sym typeface="Comfortaa"/>
              </a:endParaRPr>
            </a:p>
          </p:txBody>
        </p:sp>
        <p:sp>
          <p:nvSpPr>
            <p:cNvPr id="821" name="Shape 1743"/>
            <p:cNvSpPr/>
            <p:nvPr/>
          </p:nvSpPr>
          <p:spPr>
            <a:xfrm>
              <a:off x="7678907" y="2155240"/>
              <a:ext cx="5100" cy="231900"/>
            </a:xfrm>
            <a:prstGeom prst="rect">
              <a:avLst/>
            </a:prstGeom>
            <a:solidFill>
              <a:srgbClr val="708491"/>
            </a:solidFill>
            <a:ln>
              <a:noFill/>
            </a:ln>
          </p:spPr>
          <p:txBody>
            <a:bodyPr spcFirstLastPara="1" wrap="square" lIns="121900" tIns="60933" rIns="121900" bIns="60933" anchor="t" anchorCtr="0">
              <a:noAutofit/>
            </a:bodyPr>
            <a:lstStyle/>
            <a:p>
              <a:pPr defTabSz="914400" hangingPunct="1">
                <a:lnSpc>
                  <a:spcPct val="100000"/>
                </a:lnSpc>
                <a:buClr>
                  <a:srgbClr val="1AAAF8"/>
                </a:buClr>
              </a:pPr>
              <a:endParaRPr sz="2400">
                <a:solidFill>
                  <a:srgbClr val="FFFFFF"/>
                </a:solidFill>
                <a:latin typeface="Arial" charset="0"/>
                <a:ea typeface="Arial" charset="0"/>
                <a:cs typeface="Arial" charset="0"/>
                <a:sym typeface="Comfortaa"/>
              </a:endParaRPr>
            </a:p>
          </p:txBody>
        </p:sp>
        <p:sp>
          <p:nvSpPr>
            <p:cNvPr id="822" name="Shape 1744"/>
            <p:cNvSpPr/>
            <p:nvPr/>
          </p:nvSpPr>
          <p:spPr>
            <a:xfrm>
              <a:off x="7711721" y="2155240"/>
              <a:ext cx="5100" cy="231900"/>
            </a:xfrm>
            <a:prstGeom prst="rect">
              <a:avLst/>
            </a:prstGeom>
            <a:solidFill>
              <a:srgbClr val="708491"/>
            </a:solidFill>
            <a:ln>
              <a:noFill/>
            </a:ln>
          </p:spPr>
          <p:txBody>
            <a:bodyPr spcFirstLastPara="1" wrap="square" lIns="121900" tIns="60933" rIns="121900" bIns="60933" anchor="t" anchorCtr="0">
              <a:noAutofit/>
            </a:bodyPr>
            <a:lstStyle/>
            <a:p>
              <a:pPr defTabSz="914400" hangingPunct="1">
                <a:lnSpc>
                  <a:spcPct val="100000"/>
                </a:lnSpc>
                <a:buClr>
                  <a:srgbClr val="1AAAF8"/>
                </a:buClr>
              </a:pPr>
              <a:endParaRPr sz="2400">
                <a:solidFill>
                  <a:srgbClr val="FFFFFF"/>
                </a:solidFill>
                <a:latin typeface="Arial" charset="0"/>
                <a:ea typeface="Arial" charset="0"/>
                <a:cs typeface="Arial" charset="0"/>
                <a:sym typeface="Comfortaa"/>
              </a:endParaRPr>
            </a:p>
          </p:txBody>
        </p:sp>
        <p:sp>
          <p:nvSpPr>
            <p:cNvPr id="823" name="Shape 1745"/>
            <p:cNvSpPr/>
            <p:nvPr/>
          </p:nvSpPr>
          <p:spPr>
            <a:xfrm>
              <a:off x="7570211" y="2283500"/>
              <a:ext cx="22500" cy="20100"/>
            </a:xfrm>
            <a:prstGeom prst="ellipse">
              <a:avLst/>
            </a:prstGeom>
            <a:solidFill>
              <a:srgbClr val="708491"/>
            </a:solidFill>
            <a:ln>
              <a:noFill/>
            </a:ln>
          </p:spPr>
          <p:txBody>
            <a:bodyPr spcFirstLastPara="1" wrap="square" lIns="121900" tIns="60933" rIns="121900" bIns="60933" anchor="t" anchorCtr="0">
              <a:noAutofit/>
            </a:bodyPr>
            <a:lstStyle/>
            <a:p>
              <a:pPr defTabSz="914400" hangingPunct="1">
                <a:lnSpc>
                  <a:spcPct val="100000"/>
                </a:lnSpc>
                <a:buClr>
                  <a:srgbClr val="1AAAF8"/>
                </a:buClr>
              </a:pPr>
              <a:endParaRPr sz="2400">
                <a:solidFill>
                  <a:srgbClr val="FFFFFF"/>
                </a:solidFill>
                <a:latin typeface="Arial" charset="0"/>
                <a:ea typeface="Arial" charset="0"/>
                <a:cs typeface="Arial" charset="0"/>
                <a:sym typeface="Comfortaa"/>
              </a:endParaRPr>
            </a:p>
          </p:txBody>
        </p:sp>
        <p:sp>
          <p:nvSpPr>
            <p:cNvPr id="824" name="Shape 1746"/>
            <p:cNvSpPr/>
            <p:nvPr/>
          </p:nvSpPr>
          <p:spPr>
            <a:xfrm>
              <a:off x="7575135" y="2287897"/>
              <a:ext cx="12600" cy="11400"/>
            </a:xfrm>
            <a:prstGeom prst="ellipse">
              <a:avLst/>
            </a:prstGeom>
            <a:solidFill>
              <a:srgbClr val="708491"/>
            </a:solidFill>
            <a:ln>
              <a:noFill/>
            </a:ln>
          </p:spPr>
          <p:txBody>
            <a:bodyPr spcFirstLastPara="1" wrap="square" lIns="121900" tIns="60933" rIns="121900" bIns="60933" anchor="t" anchorCtr="0">
              <a:noAutofit/>
            </a:bodyPr>
            <a:lstStyle/>
            <a:p>
              <a:pPr defTabSz="914400" hangingPunct="1">
                <a:lnSpc>
                  <a:spcPct val="100000"/>
                </a:lnSpc>
                <a:buClr>
                  <a:srgbClr val="1AAAF8"/>
                </a:buClr>
              </a:pPr>
              <a:endParaRPr sz="2400">
                <a:solidFill>
                  <a:srgbClr val="FFFFFF"/>
                </a:solidFill>
                <a:latin typeface="Arial" charset="0"/>
                <a:ea typeface="Arial" charset="0"/>
                <a:cs typeface="Arial" charset="0"/>
                <a:sym typeface="Comfortaa"/>
              </a:endParaRPr>
            </a:p>
          </p:txBody>
        </p:sp>
        <p:sp>
          <p:nvSpPr>
            <p:cNvPr id="825" name="Shape 1747"/>
            <p:cNvSpPr/>
            <p:nvPr/>
          </p:nvSpPr>
          <p:spPr>
            <a:xfrm>
              <a:off x="7603027" y="2272140"/>
              <a:ext cx="22500" cy="20700"/>
            </a:xfrm>
            <a:prstGeom prst="ellipse">
              <a:avLst/>
            </a:prstGeom>
            <a:solidFill>
              <a:srgbClr val="708491"/>
            </a:solidFill>
            <a:ln>
              <a:noFill/>
            </a:ln>
          </p:spPr>
          <p:txBody>
            <a:bodyPr spcFirstLastPara="1" wrap="square" lIns="121900" tIns="60933" rIns="121900" bIns="60933" anchor="t" anchorCtr="0">
              <a:noAutofit/>
            </a:bodyPr>
            <a:lstStyle/>
            <a:p>
              <a:pPr defTabSz="914400" hangingPunct="1">
                <a:lnSpc>
                  <a:spcPct val="100000"/>
                </a:lnSpc>
                <a:buClr>
                  <a:srgbClr val="1AAAF8"/>
                </a:buClr>
              </a:pPr>
              <a:endParaRPr sz="2400">
                <a:solidFill>
                  <a:srgbClr val="FFFFFF"/>
                </a:solidFill>
                <a:latin typeface="Arial" charset="0"/>
                <a:ea typeface="Arial" charset="0"/>
                <a:cs typeface="Arial" charset="0"/>
                <a:sym typeface="Comfortaa"/>
              </a:endParaRPr>
            </a:p>
          </p:txBody>
        </p:sp>
        <p:sp>
          <p:nvSpPr>
            <p:cNvPr id="826" name="Shape 1748"/>
            <p:cNvSpPr/>
            <p:nvPr/>
          </p:nvSpPr>
          <p:spPr>
            <a:xfrm>
              <a:off x="7607949" y="2276903"/>
              <a:ext cx="12600" cy="10800"/>
            </a:xfrm>
            <a:prstGeom prst="ellipse">
              <a:avLst/>
            </a:prstGeom>
            <a:solidFill>
              <a:srgbClr val="708491"/>
            </a:solidFill>
            <a:ln>
              <a:noFill/>
            </a:ln>
          </p:spPr>
          <p:txBody>
            <a:bodyPr spcFirstLastPara="1" wrap="square" lIns="121900" tIns="60933" rIns="121900" bIns="60933" anchor="t" anchorCtr="0">
              <a:noAutofit/>
            </a:bodyPr>
            <a:lstStyle/>
            <a:p>
              <a:pPr defTabSz="914400" hangingPunct="1">
                <a:lnSpc>
                  <a:spcPct val="100000"/>
                </a:lnSpc>
                <a:buClr>
                  <a:srgbClr val="1AAAF8"/>
                </a:buClr>
              </a:pPr>
              <a:endParaRPr sz="2400">
                <a:solidFill>
                  <a:srgbClr val="FFFFFF"/>
                </a:solidFill>
                <a:latin typeface="Arial" charset="0"/>
                <a:ea typeface="Arial" charset="0"/>
                <a:cs typeface="Arial" charset="0"/>
                <a:sym typeface="Comfortaa"/>
              </a:endParaRPr>
            </a:p>
          </p:txBody>
        </p:sp>
        <p:sp>
          <p:nvSpPr>
            <p:cNvPr id="827" name="Shape 1749"/>
            <p:cNvSpPr/>
            <p:nvPr/>
          </p:nvSpPr>
          <p:spPr>
            <a:xfrm>
              <a:off x="7635840" y="2261146"/>
              <a:ext cx="22500" cy="20100"/>
            </a:xfrm>
            <a:prstGeom prst="ellipse">
              <a:avLst/>
            </a:prstGeom>
            <a:solidFill>
              <a:srgbClr val="708491"/>
            </a:solidFill>
            <a:ln>
              <a:noFill/>
            </a:ln>
          </p:spPr>
          <p:txBody>
            <a:bodyPr spcFirstLastPara="1" wrap="square" lIns="121900" tIns="60933" rIns="121900" bIns="60933" anchor="t" anchorCtr="0">
              <a:noAutofit/>
            </a:bodyPr>
            <a:lstStyle/>
            <a:p>
              <a:pPr defTabSz="914400" hangingPunct="1">
                <a:lnSpc>
                  <a:spcPct val="100000"/>
                </a:lnSpc>
                <a:buClr>
                  <a:srgbClr val="1AAAF8"/>
                </a:buClr>
              </a:pPr>
              <a:endParaRPr sz="2400">
                <a:solidFill>
                  <a:srgbClr val="FFFFFF"/>
                </a:solidFill>
                <a:latin typeface="Arial" charset="0"/>
                <a:ea typeface="Arial" charset="0"/>
                <a:cs typeface="Arial" charset="0"/>
                <a:sym typeface="Comfortaa"/>
              </a:endParaRPr>
            </a:p>
          </p:txBody>
        </p:sp>
        <p:sp>
          <p:nvSpPr>
            <p:cNvPr id="828" name="Shape 1750"/>
            <p:cNvSpPr/>
            <p:nvPr/>
          </p:nvSpPr>
          <p:spPr>
            <a:xfrm>
              <a:off x="7643224" y="2265543"/>
              <a:ext cx="10200" cy="11400"/>
            </a:xfrm>
            <a:prstGeom prst="ellipse">
              <a:avLst/>
            </a:prstGeom>
            <a:solidFill>
              <a:srgbClr val="708491"/>
            </a:solidFill>
            <a:ln>
              <a:noFill/>
            </a:ln>
          </p:spPr>
          <p:txBody>
            <a:bodyPr spcFirstLastPara="1" wrap="square" lIns="121900" tIns="60933" rIns="121900" bIns="60933" anchor="t" anchorCtr="0">
              <a:noAutofit/>
            </a:bodyPr>
            <a:lstStyle/>
            <a:p>
              <a:pPr defTabSz="914400" hangingPunct="1">
                <a:lnSpc>
                  <a:spcPct val="100000"/>
                </a:lnSpc>
                <a:buClr>
                  <a:srgbClr val="1AAAF8"/>
                </a:buClr>
              </a:pPr>
              <a:endParaRPr sz="2400">
                <a:solidFill>
                  <a:srgbClr val="FFFFFF"/>
                </a:solidFill>
                <a:latin typeface="Arial" charset="0"/>
                <a:ea typeface="Arial" charset="0"/>
                <a:cs typeface="Arial" charset="0"/>
                <a:sym typeface="Comfortaa"/>
              </a:endParaRPr>
            </a:p>
          </p:txBody>
        </p:sp>
        <p:sp>
          <p:nvSpPr>
            <p:cNvPr id="829" name="Shape 1751"/>
            <p:cNvSpPr/>
            <p:nvPr/>
          </p:nvSpPr>
          <p:spPr>
            <a:xfrm>
              <a:off x="7671115" y="2249785"/>
              <a:ext cx="23100" cy="20100"/>
            </a:xfrm>
            <a:prstGeom prst="ellipse">
              <a:avLst/>
            </a:prstGeom>
            <a:solidFill>
              <a:srgbClr val="708491"/>
            </a:solidFill>
            <a:ln>
              <a:noFill/>
            </a:ln>
          </p:spPr>
          <p:txBody>
            <a:bodyPr spcFirstLastPara="1" wrap="square" lIns="121900" tIns="60933" rIns="121900" bIns="60933" anchor="t" anchorCtr="0">
              <a:noAutofit/>
            </a:bodyPr>
            <a:lstStyle/>
            <a:p>
              <a:pPr defTabSz="914400" hangingPunct="1">
                <a:lnSpc>
                  <a:spcPct val="100000"/>
                </a:lnSpc>
                <a:buClr>
                  <a:srgbClr val="1AAAF8"/>
                </a:buClr>
              </a:pPr>
              <a:endParaRPr sz="2400">
                <a:solidFill>
                  <a:srgbClr val="FFFFFF"/>
                </a:solidFill>
                <a:latin typeface="Arial" charset="0"/>
                <a:ea typeface="Arial" charset="0"/>
                <a:cs typeface="Arial" charset="0"/>
                <a:sym typeface="Comfortaa"/>
              </a:endParaRPr>
            </a:p>
          </p:txBody>
        </p:sp>
        <p:sp>
          <p:nvSpPr>
            <p:cNvPr id="830" name="Shape 1752"/>
            <p:cNvSpPr/>
            <p:nvPr/>
          </p:nvSpPr>
          <p:spPr>
            <a:xfrm>
              <a:off x="7676038" y="2254183"/>
              <a:ext cx="10200" cy="11400"/>
            </a:xfrm>
            <a:prstGeom prst="ellipse">
              <a:avLst/>
            </a:prstGeom>
            <a:solidFill>
              <a:srgbClr val="708491"/>
            </a:solidFill>
            <a:ln>
              <a:noFill/>
            </a:ln>
          </p:spPr>
          <p:txBody>
            <a:bodyPr spcFirstLastPara="1" wrap="square" lIns="121900" tIns="60933" rIns="121900" bIns="60933" anchor="t" anchorCtr="0">
              <a:noAutofit/>
            </a:bodyPr>
            <a:lstStyle/>
            <a:p>
              <a:pPr defTabSz="914400" hangingPunct="1">
                <a:lnSpc>
                  <a:spcPct val="100000"/>
                </a:lnSpc>
                <a:buClr>
                  <a:srgbClr val="1AAAF8"/>
                </a:buClr>
              </a:pPr>
              <a:endParaRPr sz="2400">
                <a:solidFill>
                  <a:srgbClr val="FFFFFF"/>
                </a:solidFill>
                <a:latin typeface="Arial" charset="0"/>
                <a:ea typeface="Arial" charset="0"/>
                <a:cs typeface="Arial" charset="0"/>
                <a:sym typeface="Comfortaa"/>
              </a:endParaRPr>
            </a:p>
          </p:txBody>
        </p:sp>
        <p:sp>
          <p:nvSpPr>
            <p:cNvPr id="831" name="Shape 1753"/>
            <p:cNvSpPr/>
            <p:nvPr/>
          </p:nvSpPr>
          <p:spPr>
            <a:xfrm>
              <a:off x="7703928" y="2238425"/>
              <a:ext cx="23100" cy="20100"/>
            </a:xfrm>
            <a:prstGeom prst="ellipse">
              <a:avLst/>
            </a:prstGeom>
            <a:solidFill>
              <a:srgbClr val="708491"/>
            </a:solidFill>
            <a:ln>
              <a:noFill/>
            </a:ln>
          </p:spPr>
          <p:txBody>
            <a:bodyPr spcFirstLastPara="1" wrap="square" lIns="121900" tIns="60933" rIns="121900" bIns="60933" anchor="t" anchorCtr="0">
              <a:noAutofit/>
            </a:bodyPr>
            <a:lstStyle/>
            <a:p>
              <a:pPr defTabSz="914400" hangingPunct="1">
                <a:lnSpc>
                  <a:spcPct val="100000"/>
                </a:lnSpc>
                <a:buClr>
                  <a:srgbClr val="1AAAF8"/>
                </a:buClr>
              </a:pPr>
              <a:endParaRPr sz="2400">
                <a:solidFill>
                  <a:srgbClr val="FFFFFF"/>
                </a:solidFill>
                <a:latin typeface="Arial" charset="0"/>
                <a:ea typeface="Arial" charset="0"/>
                <a:cs typeface="Arial" charset="0"/>
                <a:sym typeface="Comfortaa"/>
              </a:endParaRPr>
            </a:p>
          </p:txBody>
        </p:sp>
        <p:sp>
          <p:nvSpPr>
            <p:cNvPr id="832" name="Shape 1754"/>
            <p:cNvSpPr/>
            <p:nvPr/>
          </p:nvSpPr>
          <p:spPr>
            <a:xfrm>
              <a:off x="7708850" y="2242823"/>
              <a:ext cx="12600" cy="11400"/>
            </a:xfrm>
            <a:prstGeom prst="ellipse">
              <a:avLst/>
            </a:prstGeom>
            <a:solidFill>
              <a:srgbClr val="708491"/>
            </a:solidFill>
            <a:ln>
              <a:noFill/>
            </a:ln>
          </p:spPr>
          <p:txBody>
            <a:bodyPr spcFirstLastPara="1" wrap="square" lIns="121900" tIns="60933" rIns="121900" bIns="60933" anchor="t" anchorCtr="0">
              <a:noAutofit/>
            </a:bodyPr>
            <a:lstStyle/>
            <a:p>
              <a:pPr defTabSz="914400" hangingPunct="1">
                <a:lnSpc>
                  <a:spcPct val="100000"/>
                </a:lnSpc>
                <a:buClr>
                  <a:srgbClr val="1AAAF8"/>
                </a:buClr>
              </a:pPr>
              <a:endParaRPr sz="2400">
                <a:solidFill>
                  <a:srgbClr val="FFFFFF"/>
                </a:solidFill>
                <a:latin typeface="Arial" charset="0"/>
                <a:ea typeface="Arial" charset="0"/>
                <a:cs typeface="Arial" charset="0"/>
                <a:sym typeface="Comfortaa"/>
              </a:endParaRPr>
            </a:p>
          </p:txBody>
        </p:sp>
        <p:sp>
          <p:nvSpPr>
            <p:cNvPr id="833" name="Shape 1755"/>
            <p:cNvSpPr/>
            <p:nvPr/>
          </p:nvSpPr>
          <p:spPr>
            <a:xfrm>
              <a:off x="7365946" y="2136916"/>
              <a:ext cx="5100" cy="94800"/>
            </a:xfrm>
            <a:custGeom>
              <a:avLst/>
              <a:gdLst/>
              <a:ahLst/>
              <a:cxnLst/>
              <a:rect l="0" t="0" r="0" b="0"/>
              <a:pathLst>
                <a:path w="120000" h="120000" extrusionOk="0">
                  <a:moveTo>
                    <a:pt x="60000" y="120000"/>
                  </a:moveTo>
                  <a:cubicBezTo>
                    <a:pt x="60000" y="120000"/>
                    <a:pt x="0" y="120000"/>
                    <a:pt x="0" y="117142"/>
                  </a:cubicBezTo>
                  <a:cubicBezTo>
                    <a:pt x="0" y="2857"/>
                    <a:pt x="0" y="2857"/>
                    <a:pt x="0" y="2857"/>
                  </a:cubicBezTo>
                  <a:cubicBezTo>
                    <a:pt x="0" y="2857"/>
                    <a:pt x="60000" y="0"/>
                    <a:pt x="60000" y="0"/>
                  </a:cubicBezTo>
                  <a:cubicBezTo>
                    <a:pt x="120000" y="0"/>
                    <a:pt x="120000" y="2857"/>
                    <a:pt x="120000" y="2857"/>
                  </a:cubicBezTo>
                  <a:cubicBezTo>
                    <a:pt x="120000" y="117142"/>
                    <a:pt x="120000" y="117142"/>
                    <a:pt x="120000" y="117142"/>
                  </a:cubicBezTo>
                  <a:cubicBezTo>
                    <a:pt x="120000" y="120000"/>
                    <a:pt x="120000" y="120000"/>
                    <a:pt x="60000" y="120000"/>
                  </a:cubicBezTo>
                  <a:close/>
                </a:path>
              </a:pathLst>
            </a:custGeom>
            <a:solidFill>
              <a:srgbClr val="708491"/>
            </a:solidFill>
            <a:ln>
              <a:noFill/>
            </a:ln>
          </p:spPr>
          <p:txBody>
            <a:bodyPr spcFirstLastPara="1" wrap="square" lIns="121900" tIns="60933" rIns="121900" bIns="60933" anchor="t" anchorCtr="0">
              <a:noAutofit/>
            </a:bodyPr>
            <a:lstStyle/>
            <a:p>
              <a:pPr defTabSz="914400" hangingPunct="1">
                <a:lnSpc>
                  <a:spcPct val="100000"/>
                </a:lnSpc>
                <a:buClr>
                  <a:srgbClr val="1AAAF8"/>
                </a:buClr>
              </a:pPr>
              <a:endParaRPr sz="2400">
                <a:solidFill>
                  <a:srgbClr val="FFFFFF"/>
                </a:solidFill>
                <a:latin typeface="Arial" charset="0"/>
                <a:ea typeface="Arial" charset="0"/>
                <a:cs typeface="Arial" charset="0"/>
                <a:sym typeface="Comfortaa"/>
              </a:endParaRPr>
            </a:p>
          </p:txBody>
        </p:sp>
        <p:sp>
          <p:nvSpPr>
            <p:cNvPr id="834" name="Shape 1756"/>
            <p:cNvSpPr/>
            <p:nvPr/>
          </p:nvSpPr>
          <p:spPr>
            <a:xfrm>
              <a:off x="7365946" y="2150475"/>
              <a:ext cx="131400" cy="40500"/>
            </a:xfrm>
            <a:custGeom>
              <a:avLst/>
              <a:gdLst/>
              <a:ahLst/>
              <a:cxnLst/>
              <a:rect l="0" t="0" r="0" b="0"/>
              <a:pathLst>
                <a:path w="120000" h="120000" extrusionOk="0">
                  <a:moveTo>
                    <a:pt x="30000" y="120000"/>
                  </a:moveTo>
                  <a:cubicBezTo>
                    <a:pt x="30000" y="120000"/>
                    <a:pt x="27692" y="120000"/>
                    <a:pt x="27692" y="120000"/>
                  </a:cubicBezTo>
                  <a:cubicBezTo>
                    <a:pt x="13846" y="93333"/>
                    <a:pt x="13846" y="93333"/>
                    <a:pt x="13846" y="93333"/>
                  </a:cubicBezTo>
                  <a:cubicBezTo>
                    <a:pt x="4615" y="113333"/>
                    <a:pt x="4615" y="113333"/>
                    <a:pt x="4615" y="113333"/>
                  </a:cubicBezTo>
                  <a:cubicBezTo>
                    <a:pt x="4615" y="120000"/>
                    <a:pt x="2307" y="113333"/>
                    <a:pt x="2307" y="113333"/>
                  </a:cubicBezTo>
                  <a:cubicBezTo>
                    <a:pt x="0" y="113333"/>
                    <a:pt x="0" y="106666"/>
                    <a:pt x="2307" y="106666"/>
                  </a:cubicBezTo>
                  <a:cubicBezTo>
                    <a:pt x="13846" y="80000"/>
                    <a:pt x="13846" y="80000"/>
                    <a:pt x="13846" y="80000"/>
                  </a:cubicBezTo>
                  <a:cubicBezTo>
                    <a:pt x="13846" y="73333"/>
                    <a:pt x="16153" y="73333"/>
                    <a:pt x="16153" y="80000"/>
                  </a:cubicBezTo>
                  <a:cubicBezTo>
                    <a:pt x="30000" y="100000"/>
                    <a:pt x="30000" y="100000"/>
                    <a:pt x="30000" y="100000"/>
                  </a:cubicBezTo>
                  <a:cubicBezTo>
                    <a:pt x="64615" y="6666"/>
                    <a:pt x="64615" y="6666"/>
                    <a:pt x="64615" y="6666"/>
                  </a:cubicBezTo>
                  <a:cubicBezTo>
                    <a:pt x="64615" y="6666"/>
                    <a:pt x="64615" y="0"/>
                    <a:pt x="66923" y="0"/>
                  </a:cubicBezTo>
                  <a:cubicBezTo>
                    <a:pt x="66923" y="0"/>
                    <a:pt x="66923" y="6666"/>
                    <a:pt x="66923" y="6666"/>
                  </a:cubicBezTo>
                  <a:cubicBezTo>
                    <a:pt x="92307" y="80000"/>
                    <a:pt x="92307" y="80000"/>
                    <a:pt x="92307" y="80000"/>
                  </a:cubicBezTo>
                  <a:cubicBezTo>
                    <a:pt x="101538" y="73333"/>
                    <a:pt x="101538" y="73333"/>
                    <a:pt x="101538" y="73333"/>
                  </a:cubicBezTo>
                  <a:cubicBezTo>
                    <a:pt x="101538" y="66666"/>
                    <a:pt x="103846" y="66666"/>
                    <a:pt x="103846" y="73333"/>
                  </a:cubicBezTo>
                  <a:cubicBezTo>
                    <a:pt x="117692" y="93333"/>
                    <a:pt x="117692" y="93333"/>
                    <a:pt x="117692" y="93333"/>
                  </a:cubicBezTo>
                  <a:cubicBezTo>
                    <a:pt x="120000" y="93333"/>
                    <a:pt x="120000" y="100000"/>
                    <a:pt x="120000" y="100000"/>
                  </a:cubicBezTo>
                  <a:cubicBezTo>
                    <a:pt x="117692" y="106666"/>
                    <a:pt x="117692" y="106666"/>
                    <a:pt x="115384" y="106666"/>
                  </a:cubicBezTo>
                  <a:cubicBezTo>
                    <a:pt x="103846" y="86666"/>
                    <a:pt x="103846" y="86666"/>
                    <a:pt x="103846" y="86666"/>
                  </a:cubicBezTo>
                  <a:cubicBezTo>
                    <a:pt x="92307" y="100000"/>
                    <a:pt x="92307" y="100000"/>
                    <a:pt x="92307" y="100000"/>
                  </a:cubicBezTo>
                  <a:cubicBezTo>
                    <a:pt x="92307" y="100000"/>
                    <a:pt x="90000" y="100000"/>
                    <a:pt x="90000" y="100000"/>
                  </a:cubicBezTo>
                  <a:cubicBezTo>
                    <a:pt x="66923" y="20000"/>
                    <a:pt x="66923" y="20000"/>
                    <a:pt x="66923" y="20000"/>
                  </a:cubicBezTo>
                  <a:cubicBezTo>
                    <a:pt x="32307" y="120000"/>
                    <a:pt x="32307" y="120000"/>
                    <a:pt x="32307" y="120000"/>
                  </a:cubicBezTo>
                  <a:cubicBezTo>
                    <a:pt x="30000" y="120000"/>
                    <a:pt x="30000" y="120000"/>
                    <a:pt x="30000" y="120000"/>
                  </a:cubicBezTo>
                  <a:close/>
                </a:path>
              </a:pathLst>
            </a:custGeom>
            <a:solidFill>
              <a:srgbClr val="708491"/>
            </a:solidFill>
            <a:ln>
              <a:noFill/>
            </a:ln>
          </p:spPr>
          <p:txBody>
            <a:bodyPr spcFirstLastPara="1" wrap="square" lIns="121900" tIns="60933" rIns="121900" bIns="60933" anchor="t" anchorCtr="0">
              <a:noAutofit/>
            </a:bodyPr>
            <a:lstStyle/>
            <a:p>
              <a:pPr defTabSz="914400" hangingPunct="1">
                <a:lnSpc>
                  <a:spcPct val="100000"/>
                </a:lnSpc>
                <a:buClr>
                  <a:srgbClr val="1AAAF8"/>
                </a:buClr>
              </a:pPr>
              <a:endParaRPr sz="2400">
                <a:solidFill>
                  <a:srgbClr val="FFFFFF"/>
                </a:solidFill>
                <a:latin typeface="Arial" charset="0"/>
                <a:ea typeface="Arial" charset="0"/>
                <a:cs typeface="Arial" charset="0"/>
                <a:sym typeface="Comfortaa"/>
              </a:endParaRPr>
            </a:p>
          </p:txBody>
        </p:sp>
        <p:sp>
          <p:nvSpPr>
            <p:cNvPr id="835" name="Shape 1757"/>
            <p:cNvSpPr/>
            <p:nvPr/>
          </p:nvSpPr>
          <p:spPr>
            <a:xfrm>
              <a:off x="7368407" y="2227065"/>
              <a:ext cx="153600" cy="4800"/>
            </a:xfrm>
            <a:custGeom>
              <a:avLst/>
              <a:gdLst/>
              <a:ahLst/>
              <a:cxnLst/>
              <a:rect l="0" t="0" r="0" b="0"/>
              <a:pathLst>
                <a:path w="120000" h="120000" extrusionOk="0">
                  <a:moveTo>
                    <a:pt x="118032" y="120000"/>
                  </a:moveTo>
                  <a:cubicBezTo>
                    <a:pt x="1967" y="120000"/>
                    <a:pt x="1967" y="120000"/>
                    <a:pt x="1967" y="120000"/>
                  </a:cubicBezTo>
                  <a:cubicBezTo>
                    <a:pt x="0" y="120000"/>
                    <a:pt x="0" y="120000"/>
                    <a:pt x="0" y="60000"/>
                  </a:cubicBezTo>
                  <a:cubicBezTo>
                    <a:pt x="0" y="0"/>
                    <a:pt x="0" y="0"/>
                    <a:pt x="1967" y="0"/>
                  </a:cubicBezTo>
                  <a:cubicBezTo>
                    <a:pt x="118032" y="0"/>
                    <a:pt x="118032" y="0"/>
                    <a:pt x="118032" y="0"/>
                  </a:cubicBezTo>
                  <a:cubicBezTo>
                    <a:pt x="120000" y="0"/>
                    <a:pt x="120000" y="0"/>
                    <a:pt x="120000" y="60000"/>
                  </a:cubicBezTo>
                  <a:cubicBezTo>
                    <a:pt x="120000" y="120000"/>
                    <a:pt x="120000" y="120000"/>
                    <a:pt x="118032" y="120000"/>
                  </a:cubicBezTo>
                  <a:close/>
                </a:path>
              </a:pathLst>
            </a:custGeom>
            <a:solidFill>
              <a:srgbClr val="708491"/>
            </a:solidFill>
            <a:ln>
              <a:noFill/>
            </a:ln>
          </p:spPr>
          <p:txBody>
            <a:bodyPr spcFirstLastPara="1" wrap="square" lIns="121900" tIns="60933" rIns="121900" bIns="60933" anchor="t" anchorCtr="0">
              <a:noAutofit/>
            </a:bodyPr>
            <a:lstStyle/>
            <a:p>
              <a:pPr defTabSz="914400" hangingPunct="1">
                <a:lnSpc>
                  <a:spcPct val="100000"/>
                </a:lnSpc>
                <a:buClr>
                  <a:srgbClr val="1AAAF8"/>
                </a:buClr>
              </a:pPr>
              <a:endParaRPr sz="2400">
                <a:solidFill>
                  <a:srgbClr val="FFFFFF"/>
                </a:solidFill>
                <a:latin typeface="Arial" charset="0"/>
                <a:ea typeface="Arial" charset="0"/>
                <a:cs typeface="Arial" charset="0"/>
                <a:sym typeface="Comfortaa"/>
              </a:endParaRPr>
            </a:p>
          </p:txBody>
        </p:sp>
        <p:sp>
          <p:nvSpPr>
            <p:cNvPr id="836" name="Shape 1758"/>
            <p:cNvSpPr/>
            <p:nvPr/>
          </p:nvSpPr>
          <p:spPr>
            <a:xfrm>
              <a:off x="7479563" y="2204711"/>
              <a:ext cx="30000" cy="27000"/>
            </a:xfrm>
            <a:custGeom>
              <a:avLst/>
              <a:gdLst/>
              <a:ahLst/>
              <a:cxnLst/>
              <a:rect l="0" t="0" r="0" b="0"/>
              <a:pathLst>
                <a:path w="120000" h="120000" extrusionOk="0">
                  <a:moveTo>
                    <a:pt x="20000" y="120000"/>
                  </a:moveTo>
                  <a:cubicBezTo>
                    <a:pt x="10000" y="120000"/>
                    <a:pt x="10000" y="120000"/>
                    <a:pt x="10000" y="120000"/>
                  </a:cubicBezTo>
                  <a:cubicBezTo>
                    <a:pt x="10000" y="110000"/>
                    <a:pt x="0" y="110000"/>
                    <a:pt x="10000" y="100000"/>
                  </a:cubicBezTo>
                  <a:cubicBezTo>
                    <a:pt x="100000" y="0"/>
                    <a:pt x="100000" y="0"/>
                    <a:pt x="100000" y="0"/>
                  </a:cubicBezTo>
                  <a:cubicBezTo>
                    <a:pt x="100000" y="0"/>
                    <a:pt x="110000" y="0"/>
                    <a:pt x="110000" y="0"/>
                  </a:cubicBezTo>
                  <a:cubicBezTo>
                    <a:pt x="120000" y="0"/>
                    <a:pt x="120000" y="10000"/>
                    <a:pt x="110000" y="20000"/>
                  </a:cubicBezTo>
                  <a:cubicBezTo>
                    <a:pt x="20000" y="120000"/>
                    <a:pt x="20000" y="120000"/>
                    <a:pt x="20000" y="120000"/>
                  </a:cubicBezTo>
                  <a:cubicBezTo>
                    <a:pt x="20000" y="120000"/>
                    <a:pt x="20000" y="120000"/>
                    <a:pt x="20000" y="120000"/>
                  </a:cubicBezTo>
                  <a:close/>
                </a:path>
              </a:pathLst>
            </a:custGeom>
            <a:solidFill>
              <a:srgbClr val="708491"/>
            </a:solidFill>
            <a:ln>
              <a:noFill/>
            </a:ln>
          </p:spPr>
          <p:txBody>
            <a:bodyPr spcFirstLastPara="1" wrap="square" lIns="121900" tIns="60933" rIns="121900" bIns="60933" anchor="t" anchorCtr="0">
              <a:noAutofit/>
            </a:bodyPr>
            <a:lstStyle/>
            <a:p>
              <a:pPr defTabSz="914400" hangingPunct="1">
                <a:lnSpc>
                  <a:spcPct val="100000"/>
                </a:lnSpc>
                <a:buClr>
                  <a:srgbClr val="1AAAF8"/>
                </a:buClr>
              </a:pPr>
              <a:endParaRPr sz="2400">
                <a:solidFill>
                  <a:srgbClr val="FFFFFF"/>
                </a:solidFill>
                <a:latin typeface="Arial" charset="0"/>
                <a:ea typeface="Arial" charset="0"/>
                <a:cs typeface="Arial" charset="0"/>
                <a:sym typeface="Comfortaa"/>
              </a:endParaRPr>
            </a:p>
          </p:txBody>
        </p:sp>
        <p:sp>
          <p:nvSpPr>
            <p:cNvPr id="837" name="Shape 1759"/>
            <p:cNvSpPr/>
            <p:nvPr/>
          </p:nvSpPr>
          <p:spPr>
            <a:xfrm>
              <a:off x="7428703" y="2173194"/>
              <a:ext cx="78300" cy="58500"/>
            </a:xfrm>
            <a:custGeom>
              <a:avLst/>
              <a:gdLst/>
              <a:ahLst/>
              <a:cxnLst/>
              <a:rect l="0" t="0" r="0" b="0"/>
              <a:pathLst>
                <a:path w="120000" h="120000" extrusionOk="0">
                  <a:moveTo>
                    <a:pt x="42580" y="120000"/>
                  </a:moveTo>
                  <a:cubicBezTo>
                    <a:pt x="3870" y="120000"/>
                    <a:pt x="3870" y="120000"/>
                    <a:pt x="3870" y="120000"/>
                  </a:cubicBezTo>
                  <a:cubicBezTo>
                    <a:pt x="0" y="120000"/>
                    <a:pt x="0" y="120000"/>
                    <a:pt x="0" y="120000"/>
                  </a:cubicBezTo>
                  <a:cubicBezTo>
                    <a:pt x="0" y="115384"/>
                    <a:pt x="0" y="115384"/>
                    <a:pt x="0" y="110769"/>
                  </a:cubicBezTo>
                  <a:cubicBezTo>
                    <a:pt x="77419" y="9230"/>
                    <a:pt x="77419" y="9230"/>
                    <a:pt x="77419" y="9230"/>
                  </a:cubicBezTo>
                  <a:cubicBezTo>
                    <a:pt x="77419" y="4615"/>
                    <a:pt x="81290" y="4615"/>
                    <a:pt x="81290" y="4615"/>
                  </a:cubicBezTo>
                  <a:cubicBezTo>
                    <a:pt x="96774" y="13846"/>
                    <a:pt x="96774" y="13846"/>
                    <a:pt x="96774" y="13846"/>
                  </a:cubicBezTo>
                  <a:cubicBezTo>
                    <a:pt x="112258" y="0"/>
                    <a:pt x="112258" y="0"/>
                    <a:pt x="112258" y="0"/>
                  </a:cubicBezTo>
                  <a:cubicBezTo>
                    <a:pt x="116129" y="0"/>
                    <a:pt x="120000" y="0"/>
                    <a:pt x="120000" y="0"/>
                  </a:cubicBezTo>
                  <a:cubicBezTo>
                    <a:pt x="120000" y="4615"/>
                    <a:pt x="120000" y="4615"/>
                    <a:pt x="120000" y="9230"/>
                  </a:cubicBezTo>
                  <a:cubicBezTo>
                    <a:pt x="116129" y="9230"/>
                    <a:pt x="116129" y="9230"/>
                    <a:pt x="116129" y="9230"/>
                  </a:cubicBezTo>
                  <a:cubicBezTo>
                    <a:pt x="116129" y="9230"/>
                    <a:pt x="120000" y="9230"/>
                    <a:pt x="120000" y="13846"/>
                  </a:cubicBezTo>
                  <a:cubicBezTo>
                    <a:pt x="120000" y="13846"/>
                    <a:pt x="120000" y="18461"/>
                    <a:pt x="120000" y="18461"/>
                  </a:cubicBezTo>
                  <a:cubicBezTo>
                    <a:pt x="46451" y="120000"/>
                    <a:pt x="46451" y="120000"/>
                    <a:pt x="46451" y="120000"/>
                  </a:cubicBezTo>
                  <a:cubicBezTo>
                    <a:pt x="46451" y="120000"/>
                    <a:pt x="46451" y="120000"/>
                    <a:pt x="42580" y="120000"/>
                  </a:cubicBezTo>
                  <a:close/>
                  <a:moveTo>
                    <a:pt x="11612" y="110769"/>
                  </a:moveTo>
                  <a:cubicBezTo>
                    <a:pt x="42580" y="110769"/>
                    <a:pt x="42580" y="110769"/>
                    <a:pt x="42580" y="110769"/>
                  </a:cubicBezTo>
                  <a:cubicBezTo>
                    <a:pt x="112258" y="18461"/>
                    <a:pt x="112258" y="18461"/>
                    <a:pt x="112258" y="18461"/>
                  </a:cubicBezTo>
                  <a:cubicBezTo>
                    <a:pt x="100645" y="27692"/>
                    <a:pt x="100645" y="27692"/>
                    <a:pt x="100645" y="27692"/>
                  </a:cubicBezTo>
                  <a:cubicBezTo>
                    <a:pt x="100645" y="27692"/>
                    <a:pt x="96774" y="27692"/>
                    <a:pt x="96774" y="27692"/>
                  </a:cubicBezTo>
                  <a:cubicBezTo>
                    <a:pt x="81290" y="18461"/>
                    <a:pt x="81290" y="18461"/>
                    <a:pt x="81290" y="18461"/>
                  </a:cubicBezTo>
                  <a:lnTo>
                    <a:pt x="11612" y="110769"/>
                  </a:lnTo>
                  <a:close/>
                </a:path>
              </a:pathLst>
            </a:custGeom>
            <a:solidFill>
              <a:srgbClr val="708491"/>
            </a:solidFill>
            <a:ln>
              <a:noFill/>
            </a:ln>
          </p:spPr>
          <p:txBody>
            <a:bodyPr spcFirstLastPara="1" wrap="square" lIns="121900" tIns="60933" rIns="121900" bIns="60933" anchor="t" anchorCtr="0">
              <a:noAutofit/>
            </a:bodyPr>
            <a:lstStyle/>
            <a:p>
              <a:pPr defTabSz="914400" hangingPunct="1">
                <a:lnSpc>
                  <a:spcPct val="100000"/>
                </a:lnSpc>
                <a:buClr>
                  <a:srgbClr val="1AAAF8"/>
                </a:buClr>
              </a:pPr>
              <a:endParaRPr sz="2400">
                <a:solidFill>
                  <a:srgbClr val="FFFFFF"/>
                </a:solidFill>
                <a:latin typeface="Arial" charset="0"/>
                <a:ea typeface="Arial" charset="0"/>
                <a:cs typeface="Arial" charset="0"/>
                <a:sym typeface="Comfortaa"/>
              </a:endParaRPr>
            </a:p>
          </p:txBody>
        </p:sp>
        <p:sp>
          <p:nvSpPr>
            <p:cNvPr id="838" name="Shape 1760"/>
            <p:cNvSpPr/>
            <p:nvPr/>
          </p:nvSpPr>
          <p:spPr>
            <a:xfrm>
              <a:off x="7504585" y="2170997"/>
              <a:ext cx="5100" cy="60900"/>
            </a:xfrm>
            <a:custGeom>
              <a:avLst/>
              <a:gdLst/>
              <a:ahLst/>
              <a:cxnLst/>
              <a:rect l="0" t="0" r="0" b="0"/>
              <a:pathLst>
                <a:path w="120000" h="120000" extrusionOk="0">
                  <a:moveTo>
                    <a:pt x="60000" y="120000"/>
                  </a:moveTo>
                  <a:cubicBezTo>
                    <a:pt x="0" y="120000"/>
                    <a:pt x="0" y="115555"/>
                    <a:pt x="0" y="115555"/>
                  </a:cubicBezTo>
                  <a:cubicBezTo>
                    <a:pt x="0" y="4444"/>
                    <a:pt x="0" y="4444"/>
                    <a:pt x="0" y="4444"/>
                  </a:cubicBezTo>
                  <a:cubicBezTo>
                    <a:pt x="0" y="4444"/>
                    <a:pt x="0" y="0"/>
                    <a:pt x="60000" y="0"/>
                  </a:cubicBezTo>
                  <a:cubicBezTo>
                    <a:pt x="60000" y="0"/>
                    <a:pt x="120000" y="4444"/>
                    <a:pt x="120000" y="4444"/>
                  </a:cubicBezTo>
                  <a:cubicBezTo>
                    <a:pt x="120000" y="115555"/>
                    <a:pt x="120000" y="115555"/>
                    <a:pt x="120000" y="115555"/>
                  </a:cubicBezTo>
                  <a:cubicBezTo>
                    <a:pt x="120000" y="115555"/>
                    <a:pt x="60000" y="120000"/>
                    <a:pt x="60000" y="120000"/>
                  </a:cubicBezTo>
                  <a:close/>
                </a:path>
              </a:pathLst>
            </a:custGeom>
            <a:solidFill>
              <a:srgbClr val="708491"/>
            </a:solidFill>
            <a:ln>
              <a:noFill/>
            </a:ln>
          </p:spPr>
          <p:txBody>
            <a:bodyPr spcFirstLastPara="1" wrap="square" lIns="121900" tIns="60933" rIns="121900" bIns="60933" anchor="t" anchorCtr="0">
              <a:noAutofit/>
            </a:bodyPr>
            <a:lstStyle/>
            <a:p>
              <a:pPr defTabSz="914400" hangingPunct="1">
                <a:lnSpc>
                  <a:spcPct val="100000"/>
                </a:lnSpc>
                <a:buClr>
                  <a:srgbClr val="1AAAF8"/>
                </a:buClr>
              </a:pPr>
              <a:endParaRPr sz="2400">
                <a:solidFill>
                  <a:srgbClr val="FFFFFF"/>
                </a:solidFill>
                <a:latin typeface="Arial" charset="0"/>
                <a:ea typeface="Arial" charset="0"/>
                <a:cs typeface="Arial" charset="0"/>
                <a:sym typeface="Comfortaa"/>
              </a:endParaRPr>
            </a:p>
          </p:txBody>
        </p:sp>
        <p:sp>
          <p:nvSpPr>
            <p:cNvPr id="839" name="Shape 1761"/>
            <p:cNvSpPr/>
            <p:nvPr/>
          </p:nvSpPr>
          <p:spPr>
            <a:xfrm>
              <a:off x="7375789" y="2159634"/>
              <a:ext cx="85800" cy="72300"/>
            </a:xfrm>
            <a:custGeom>
              <a:avLst/>
              <a:gdLst/>
              <a:ahLst/>
              <a:cxnLst/>
              <a:rect l="0" t="0" r="0" b="0"/>
              <a:pathLst>
                <a:path w="120000" h="120000" extrusionOk="0">
                  <a:moveTo>
                    <a:pt x="38823" y="120000"/>
                  </a:moveTo>
                  <a:cubicBezTo>
                    <a:pt x="3529" y="120000"/>
                    <a:pt x="3529" y="120000"/>
                    <a:pt x="3529" y="120000"/>
                  </a:cubicBezTo>
                  <a:cubicBezTo>
                    <a:pt x="0" y="120000"/>
                    <a:pt x="0" y="120000"/>
                    <a:pt x="0" y="120000"/>
                  </a:cubicBezTo>
                  <a:cubicBezTo>
                    <a:pt x="0" y="116250"/>
                    <a:pt x="0" y="116250"/>
                    <a:pt x="0" y="112500"/>
                  </a:cubicBezTo>
                  <a:cubicBezTo>
                    <a:pt x="95294" y="0"/>
                    <a:pt x="95294" y="0"/>
                    <a:pt x="95294" y="0"/>
                  </a:cubicBezTo>
                  <a:cubicBezTo>
                    <a:pt x="95294" y="0"/>
                    <a:pt x="95294" y="0"/>
                    <a:pt x="95294" y="0"/>
                  </a:cubicBezTo>
                  <a:cubicBezTo>
                    <a:pt x="95294" y="0"/>
                    <a:pt x="95294" y="0"/>
                    <a:pt x="95294" y="0"/>
                  </a:cubicBezTo>
                  <a:cubicBezTo>
                    <a:pt x="98823" y="0"/>
                    <a:pt x="98823" y="0"/>
                    <a:pt x="98823" y="0"/>
                  </a:cubicBezTo>
                  <a:cubicBezTo>
                    <a:pt x="120000" y="22500"/>
                    <a:pt x="120000" y="22500"/>
                    <a:pt x="120000" y="22500"/>
                  </a:cubicBezTo>
                  <a:cubicBezTo>
                    <a:pt x="120000" y="22500"/>
                    <a:pt x="120000" y="26250"/>
                    <a:pt x="120000" y="26250"/>
                  </a:cubicBezTo>
                  <a:cubicBezTo>
                    <a:pt x="42352" y="120000"/>
                    <a:pt x="42352" y="120000"/>
                    <a:pt x="42352" y="120000"/>
                  </a:cubicBezTo>
                  <a:cubicBezTo>
                    <a:pt x="42352" y="120000"/>
                    <a:pt x="42352" y="120000"/>
                    <a:pt x="38823" y="120000"/>
                  </a:cubicBezTo>
                  <a:close/>
                  <a:moveTo>
                    <a:pt x="10588" y="112500"/>
                  </a:moveTo>
                  <a:cubicBezTo>
                    <a:pt x="38823" y="112500"/>
                    <a:pt x="38823" y="112500"/>
                    <a:pt x="38823" y="112500"/>
                  </a:cubicBezTo>
                  <a:cubicBezTo>
                    <a:pt x="109411" y="26250"/>
                    <a:pt x="109411" y="26250"/>
                    <a:pt x="109411" y="26250"/>
                  </a:cubicBezTo>
                  <a:cubicBezTo>
                    <a:pt x="98823" y="7500"/>
                    <a:pt x="98823" y="7500"/>
                    <a:pt x="98823" y="7500"/>
                  </a:cubicBezTo>
                  <a:lnTo>
                    <a:pt x="10588" y="112500"/>
                  </a:lnTo>
                  <a:close/>
                </a:path>
              </a:pathLst>
            </a:custGeom>
            <a:solidFill>
              <a:srgbClr val="708491"/>
            </a:solidFill>
            <a:ln>
              <a:noFill/>
            </a:ln>
          </p:spPr>
          <p:txBody>
            <a:bodyPr spcFirstLastPara="1" wrap="square" lIns="121900" tIns="60933" rIns="121900" bIns="60933" anchor="t" anchorCtr="0">
              <a:noAutofit/>
            </a:bodyPr>
            <a:lstStyle/>
            <a:p>
              <a:pPr defTabSz="914400" hangingPunct="1">
                <a:lnSpc>
                  <a:spcPct val="100000"/>
                </a:lnSpc>
                <a:buClr>
                  <a:srgbClr val="1AAAF8"/>
                </a:buClr>
              </a:pPr>
              <a:endParaRPr sz="2400">
                <a:solidFill>
                  <a:srgbClr val="FFFFFF"/>
                </a:solidFill>
                <a:latin typeface="Arial" charset="0"/>
                <a:ea typeface="Arial" charset="0"/>
                <a:cs typeface="Arial" charset="0"/>
                <a:sym typeface="Comfortaa"/>
              </a:endParaRPr>
            </a:p>
          </p:txBody>
        </p:sp>
        <p:sp>
          <p:nvSpPr>
            <p:cNvPr id="840" name="Shape 1762"/>
            <p:cNvSpPr/>
            <p:nvPr/>
          </p:nvSpPr>
          <p:spPr>
            <a:xfrm>
              <a:off x="7365946" y="2175393"/>
              <a:ext cx="30000" cy="38100"/>
            </a:xfrm>
            <a:custGeom>
              <a:avLst/>
              <a:gdLst/>
              <a:ahLst/>
              <a:cxnLst/>
              <a:rect l="0" t="0" r="0" b="0"/>
              <a:pathLst>
                <a:path w="120000" h="120000" extrusionOk="0">
                  <a:moveTo>
                    <a:pt x="10000" y="120000"/>
                  </a:moveTo>
                  <a:cubicBezTo>
                    <a:pt x="10000" y="120000"/>
                    <a:pt x="10000" y="120000"/>
                    <a:pt x="10000" y="120000"/>
                  </a:cubicBezTo>
                  <a:cubicBezTo>
                    <a:pt x="0" y="120000"/>
                    <a:pt x="0" y="112941"/>
                    <a:pt x="10000" y="112941"/>
                  </a:cubicBezTo>
                  <a:cubicBezTo>
                    <a:pt x="100000" y="35294"/>
                    <a:pt x="100000" y="35294"/>
                    <a:pt x="100000" y="35294"/>
                  </a:cubicBezTo>
                  <a:cubicBezTo>
                    <a:pt x="60000" y="21176"/>
                    <a:pt x="60000" y="21176"/>
                    <a:pt x="60000" y="21176"/>
                  </a:cubicBezTo>
                  <a:cubicBezTo>
                    <a:pt x="20000" y="42352"/>
                    <a:pt x="20000" y="42352"/>
                    <a:pt x="20000" y="42352"/>
                  </a:cubicBezTo>
                  <a:cubicBezTo>
                    <a:pt x="20000" y="49411"/>
                    <a:pt x="10000" y="42352"/>
                    <a:pt x="10000" y="42352"/>
                  </a:cubicBezTo>
                  <a:cubicBezTo>
                    <a:pt x="0" y="42352"/>
                    <a:pt x="0" y="35294"/>
                    <a:pt x="10000" y="35294"/>
                  </a:cubicBezTo>
                  <a:cubicBezTo>
                    <a:pt x="60000" y="7058"/>
                    <a:pt x="60000" y="7058"/>
                    <a:pt x="60000" y="7058"/>
                  </a:cubicBezTo>
                  <a:cubicBezTo>
                    <a:pt x="60000" y="0"/>
                    <a:pt x="70000" y="0"/>
                    <a:pt x="70000" y="7058"/>
                  </a:cubicBezTo>
                  <a:cubicBezTo>
                    <a:pt x="120000" y="28235"/>
                    <a:pt x="120000" y="28235"/>
                    <a:pt x="120000" y="28235"/>
                  </a:cubicBezTo>
                  <a:cubicBezTo>
                    <a:pt x="120000" y="28235"/>
                    <a:pt x="120000" y="28235"/>
                    <a:pt x="120000" y="35294"/>
                  </a:cubicBezTo>
                  <a:cubicBezTo>
                    <a:pt x="120000" y="35294"/>
                    <a:pt x="120000" y="35294"/>
                    <a:pt x="120000" y="42352"/>
                  </a:cubicBezTo>
                  <a:cubicBezTo>
                    <a:pt x="20000" y="120000"/>
                    <a:pt x="20000" y="120000"/>
                    <a:pt x="20000" y="120000"/>
                  </a:cubicBezTo>
                  <a:cubicBezTo>
                    <a:pt x="20000" y="120000"/>
                    <a:pt x="20000" y="120000"/>
                    <a:pt x="10000" y="120000"/>
                  </a:cubicBezTo>
                  <a:close/>
                </a:path>
              </a:pathLst>
            </a:custGeom>
            <a:solidFill>
              <a:srgbClr val="708491"/>
            </a:solidFill>
            <a:ln>
              <a:noFill/>
            </a:ln>
          </p:spPr>
          <p:txBody>
            <a:bodyPr spcFirstLastPara="1" wrap="square" lIns="121900" tIns="60933" rIns="121900" bIns="60933" anchor="t" anchorCtr="0">
              <a:noAutofit/>
            </a:bodyPr>
            <a:lstStyle/>
            <a:p>
              <a:pPr defTabSz="914400" hangingPunct="1">
                <a:lnSpc>
                  <a:spcPct val="100000"/>
                </a:lnSpc>
                <a:buClr>
                  <a:srgbClr val="1AAAF8"/>
                </a:buClr>
              </a:pPr>
              <a:endParaRPr sz="2400">
                <a:solidFill>
                  <a:srgbClr val="FFFFFF"/>
                </a:solidFill>
                <a:latin typeface="Arial" charset="0"/>
                <a:ea typeface="Arial" charset="0"/>
                <a:cs typeface="Arial" charset="0"/>
                <a:sym typeface="Comfortaa"/>
              </a:endParaRPr>
            </a:p>
          </p:txBody>
        </p:sp>
        <p:sp>
          <p:nvSpPr>
            <p:cNvPr id="841" name="Shape 1763"/>
            <p:cNvSpPr/>
            <p:nvPr/>
          </p:nvSpPr>
          <p:spPr>
            <a:xfrm>
              <a:off x="7355692" y="2261146"/>
              <a:ext cx="126300" cy="112500"/>
            </a:xfrm>
            <a:custGeom>
              <a:avLst/>
              <a:gdLst/>
              <a:ahLst/>
              <a:cxnLst/>
              <a:rect l="0" t="0" r="0" b="0"/>
              <a:pathLst>
                <a:path w="120000" h="120000" extrusionOk="0">
                  <a:moveTo>
                    <a:pt x="96000" y="19200"/>
                  </a:moveTo>
                  <a:cubicBezTo>
                    <a:pt x="96000" y="19200"/>
                    <a:pt x="96000" y="19200"/>
                    <a:pt x="96000" y="19200"/>
                  </a:cubicBezTo>
                  <a:cubicBezTo>
                    <a:pt x="96000" y="19200"/>
                    <a:pt x="96000" y="19200"/>
                    <a:pt x="96000" y="19200"/>
                  </a:cubicBezTo>
                  <a:cubicBezTo>
                    <a:pt x="98400" y="19200"/>
                    <a:pt x="98400" y="21600"/>
                    <a:pt x="98400" y="21600"/>
                  </a:cubicBezTo>
                  <a:cubicBezTo>
                    <a:pt x="100800" y="21600"/>
                    <a:pt x="100800" y="24000"/>
                    <a:pt x="100800" y="24000"/>
                  </a:cubicBezTo>
                  <a:cubicBezTo>
                    <a:pt x="100800" y="24000"/>
                    <a:pt x="100800" y="24000"/>
                    <a:pt x="100800" y="24000"/>
                  </a:cubicBezTo>
                  <a:cubicBezTo>
                    <a:pt x="103200" y="24000"/>
                    <a:pt x="100800" y="26400"/>
                    <a:pt x="100800" y="26400"/>
                  </a:cubicBezTo>
                  <a:cubicBezTo>
                    <a:pt x="100800" y="26400"/>
                    <a:pt x="100800" y="28800"/>
                    <a:pt x="98400" y="28800"/>
                  </a:cubicBezTo>
                  <a:cubicBezTo>
                    <a:pt x="98400" y="31200"/>
                    <a:pt x="98400" y="31200"/>
                    <a:pt x="98400" y="31200"/>
                  </a:cubicBezTo>
                  <a:cubicBezTo>
                    <a:pt x="98400" y="33600"/>
                    <a:pt x="98400" y="33600"/>
                    <a:pt x="98400" y="33600"/>
                  </a:cubicBezTo>
                  <a:cubicBezTo>
                    <a:pt x="98400" y="33600"/>
                    <a:pt x="98400" y="33600"/>
                    <a:pt x="98400" y="33600"/>
                  </a:cubicBezTo>
                  <a:cubicBezTo>
                    <a:pt x="98400" y="33600"/>
                    <a:pt x="98400" y="33600"/>
                    <a:pt x="98400" y="36000"/>
                  </a:cubicBezTo>
                  <a:cubicBezTo>
                    <a:pt x="100800" y="36000"/>
                    <a:pt x="100800" y="38400"/>
                    <a:pt x="100800" y="38400"/>
                  </a:cubicBezTo>
                  <a:cubicBezTo>
                    <a:pt x="100800" y="38400"/>
                    <a:pt x="100800" y="38400"/>
                    <a:pt x="100800" y="38400"/>
                  </a:cubicBezTo>
                  <a:cubicBezTo>
                    <a:pt x="100800" y="38400"/>
                    <a:pt x="100800" y="38400"/>
                    <a:pt x="100800" y="38400"/>
                  </a:cubicBezTo>
                  <a:cubicBezTo>
                    <a:pt x="100800" y="38400"/>
                    <a:pt x="100800" y="38400"/>
                    <a:pt x="100800" y="40800"/>
                  </a:cubicBezTo>
                  <a:cubicBezTo>
                    <a:pt x="103200" y="40800"/>
                    <a:pt x="103200" y="40800"/>
                    <a:pt x="103200" y="40800"/>
                  </a:cubicBezTo>
                  <a:cubicBezTo>
                    <a:pt x="103200" y="40800"/>
                    <a:pt x="103200" y="40800"/>
                    <a:pt x="103200" y="40800"/>
                  </a:cubicBezTo>
                  <a:cubicBezTo>
                    <a:pt x="103200" y="40800"/>
                    <a:pt x="105600" y="40800"/>
                    <a:pt x="105600" y="43200"/>
                  </a:cubicBezTo>
                  <a:cubicBezTo>
                    <a:pt x="108000" y="43200"/>
                    <a:pt x="110400" y="43200"/>
                    <a:pt x="110400" y="43200"/>
                  </a:cubicBezTo>
                  <a:cubicBezTo>
                    <a:pt x="110400" y="43200"/>
                    <a:pt x="110400" y="43200"/>
                    <a:pt x="110400" y="43200"/>
                  </a:cubicBezTo>
                  <a:cubicBezTo>
                    <a:pt x="112800" y="43200"/>
                    <a:pt x="112800" y="43200"/>
                    <a:pt x="112800" y="43200"/>
                  </a:cubicBezTo>
                  <a:cubicBezTo>
                    <a:pt x="112800" y="43200"/>
                    <a:pt x="112800" y="43200"/>
                    <a:pt x="112800" y="43200"/>
                  </a:cubicBezTo>
                  <a:cubicBezTo>
                    <a:pt x="112800" y="45600"/>
                    <a:pt x="112800" y="45600"/>
                    <a:pt x="112800" y="45600"/>
                  </a:cubicBezTo>
                  <a:cubicBezTo>
                    <a:pt x="112800" y="48000"/>
                    <a:pt x="112800" y="48000"/>
                    <a:pt x="112800" y="50400"/>
                  </a:cubicBezTo>
                  <a:cubicBezTo>
                    <a:pt x="112800" y="50400"/>
                    <a:pt x="112800" y="50400"/>
                    <a:pt x="112800" y="50400"/>
                  </a:cubicBezTo>
                  <a:cubicBezTo>
                    <a:pt x="112800" y="50400"/>
                    <a:pt x="112800" y="52800"/>
                    <a:pt x="112800" y="52800"/>
                  </a:cubicBezTo>
                  <a:cubicBezTo>
                    <a:pt x="112800" y="52800"/>
                    <a:pt x="112800" y="52800"/>
                    <a:pt x="110400" y="52800"/>
                  </a:cubicBezTo>
                  <a:cubicBezTo>
                    <a:pt x="110400" y="52800"/>
                    <a:pt x="110400" y="52800"/>
                    <a:pt x="110400" y="55200"/>
                  </a:cubicBezTo>
                  <a:cubicBezTo>
                    <a:pt x="108000" y="55200"/>
                    <a:pt x="105600" y="55200"/>
                    <a:pt x="105600" y="55200"/>
                  </a:cubicBezTo>
                  <a:cubicBezTo>
                    <a:pt x="105600" y="55200"/>
                    <a:pt x="105600" y="55200"/>
                    <a:pt x="105600" y="57600"/>
                  </a:cubicBezTo>
                  <a:cubicBezTo>
                    <a:pt x="105600" y="57600"/>
                    <a:pt x="105600" y="57600"/>
                    <a:pt x="105600" y="57600"/>
                  </a:cubicBezTo>
                  <a:cubicBezTo>
                    <a:pt x="105600" y="60000"/>
                    <a:pt x="105600" y="60000"/>
                    <a:pt x="105600" y="60000"/>
                  </a:cubicBezTo>
                  <a:cubicBezTo>
                    <a:pt x="105600" y="60000"/>
                    <a:pt x="105600" y="62400"/>
                    <a:pt x="105600" y="62400"/>
                  </a:cubicBezTo>
                  <a:cubicBezTo>
                    <a:pt x="105600" y="62400"/>
                    <a:pt x="105600" y="62400"/>
                    <a:pt x="105600" y="62400"/>
                  </a:cubicBezTo>
                  <a:cubicBezTo>
                    <a:pt x="105600" y="62400"/>
                    <a:pt x="105600" y="62400"/>
                    <a:pt x="105600" y="64800"/>
                  </a:cubicBezTo>
                  <a:cubicBezTo>
                    <a:pt x="105600" y="64800"/>
                    <a:pt x="105600" y="64800"/>
                    <a:pt x="105600" y="64800"/>
                  </a:cubicBezTo>
                  <a:cubicBezTo>
                    <a:pt x="105600" y="67200"/>
                    <a:pt x="105600" y="67200"/>
                    <a:pt x="105600" y="67200"/>
                  </a:cubicBezTo>
                  <a:cubicBezTo>
                    <a:pt x="105600" y="67200"/>
                    <a:pt x="105600" y="67200"/>
                    <a:pt x="108000" y="67200"/>
                  </a:cubicBezTo>
                  <a:cubicBezTo>
                    <a:pt x="108000" y="67200"/>
                    <a:pt x="108000" y="67200"/>
                    <a:pt x="108000" y="67200"/>
                  </a:cubicBezTo>
                  <a:cubicBezTo>
                    <a:pt x="108000" y="67200"/>
                    <a:pt x="108000" y="67200"/>
                    <a:pt x="110400" y="67200"/>
                  </a:cubicBezTo>
                  <a:cubicBezTo>
                    <a:pt x="110400" y="69600"/>
                    <a:pt x="112800" y="69600"/>
                    <a:pt x="112800" y="69600"/>
                  </a:cubicBezTo>
                  <a:cubicBezTo>
                    <a:pt x="112800" y="69600"/>
                    <a:pt x="112800" y="69600"/>
                    <a:pt x="112800" y="69600"/>
                  </a:cubicBezTo>
                  <a:cubicBezTo>
                    <a:pt x="112800" y="72000"/>
                    <a:pt x="112800" y="72000"/>
                    <a:pt x="112800" y="72000"/>
                  </a:cubicBezTo>
                  <a:cubicBezTo>
                    <a:pt x="112800" y="72000"/>
                    <a:pt x="112800" y="72000"/>
                    <a:pt x="112800" y="72000"/>
                  </a:cubicBezTo>
                  <a:cubicBezTo>
                    <a:pt x="112800" y="74400"/>
                    <a:pt x="112800" y="74400"/>
                    <a:pt x="112800" y="74400"/>
                  </a:cubicBezTo>
                  <a:cubicBezTo>
                    <a:pt x="112800" y="76800"/>
                    <a:pt x="112800" y="76800"/>
                    <a:pt x="112800" y="79200"/>
                  </a:cubicBezTo>
                  <a:cubicBezTo>
                    <a:pt x="112800" y="79200"/>
                    <a:pt x="110400" y="79200"/>
                    <a:pt x="110400" y="79200"/>
                  </a:cubicBezTo>
                  <a:cubicBezTo>
                    <a:pt x="110400" y="79200"/>
                    <a:pt x="110400" y="79200"/>
                    <a:pt x="110400" y="79200"/>
                  </a:cubicBezTo>
                  <a:cubicBezTo>
                    <a:pt x="110400" y="79200"/>
                    <a:pt x="108000" y="79200"/>
                    <a:pt x="108000" y="79200"/>
                  </a:cubicBezTo>
                  <a:cubicBezTo>
                    <a:pt x="108000" y="79200"/>
                    <a:pt x="108000" y="79200"/>
                    <a:pt x="105600" y="79200"/>
                  </a:cubicBezTo>
                  <a:cubicBezTo>
                    <a:pt x="103200" y="79200"/>
                    <a:pt x="103200" y="79200"/>
                    <a:pt x="103200" y="79200"/>
                  </a:cubicBezTo>
                  <a:cubicBezTo>
                    <a:pt x="103200" y="79200"/>
                    <a:pt x="103200" y="79200"/>
                    <a:pt x="103200" y="81600"/>
                  </a:cubicBezTo>
                  <a:cubicBezTo>
                    <a:pt x="100800" y="81600"/>
                    <a:pt x="100800" y="81600"/>
                    <a:pt x="100800" y="81600"/>
                  </a:cubicBezTo>
                  <a:cubicBezTo>
                    <a:pt x="100800" y="84000"/>
                    <a:pt x="100800" y="84000"/>
                    <a:pt x="100800" y="84000"/>
                  </a:cubicBezTo>
                  <a:cubicBezTo>
                    <a:pt x="100800" y="84000"/>
                    <a:pt x="100800" y="84000"/>
                    <a:pt x="100800" y="84000"/>
                  </a:cubicBezTo>
                  <a:cubicBezTo>
                    <a:pt x="100800" y="84000"/>
                    <a:pt x="98400" y="86400"/>
                    <a:pt x="98400" y="86400"/>
                  </a:cubicBezTo>
                  <a:cubicBezTo>
                    <a:pt x="98400" y="86400"/>
                    <a:pt x="98400" y="88800"/>
                    <a:pt x="98400" y="88800"/>
                  </a:cubicBezTo>
                  <a:cubicBezTo>
                    <a:pt x="98400" y="88800"/>
                    <a:pt x="98400" y="88800"/>
                    <a:pt x="98400" y="88800"/>
                  </a:cubicBezTo>
                  <a:cubicBezTo>
                    <a:pt x="96000" y="88800"/>
                    <a:pt x="96000" y="88800"/>
                    <a:pt x="96000" y="88800"/>
                  </a:cubicBezTo>
                  <a:cubicBezTo>
                    <a:pt x="96000" y="88800"/>
                    <a:pt x="98400" y="91200"/>
                    <a:pt x="98400" y="91200"/>
                  </a:cubicBezTo>
                  <a:cubicBezTo>
                    <a:pt x="98400" y="93600"/>
                    <a:pt x="98400" y="93600"/>
                    <a:pt x="100800" y="93600"/>
                  </a:cubicBezTo>
                  <a:cubicBezTo>
                    <a:pt x="100800" y="96000"/>
                    <a:pt x="100800" y="96000"/>
                    <a:pt x="100800" y="96000"/>
                  </a:cubicBezTo>
                  <a:cubicBezTo>
                    <a:pt x="100800" y="96000"/>
                    <a:pt x="100800" y="96000"/>
                    <a:pt x="100800" y="98400"/>
                  </a:cubicBezTo>
                  <a:cubicBezTo>
                    <a:pt x="100800" y="98400"/>
                    <a:pt x="100800" y="98400"/>
                    <a:pt x="100800" y="98400"/>
                  </a:cubicBezTo>
                  <a:cubicBezTo>
                    <a:pt x="98400" y="98400"/>
                    <a:pt x="98400" y="100800"/>
                    <a:pt x="98400" y="100800"/>
                  </a:cubicBezTo>
                  <a:cubicBezTo>
                    <a:pt x="98400" y="100800"/>
                    <a:pt x="96000" y="100800"/>
                    <a:pt x="96000" y="103200"/>
                  </a:cubicBezTo>
                  <a:cubicBezTo>
                    <a:pt x="96000" y="103200"/>
                    <a:pt x="96000" y="103200"/>
                    <a:pt x="96000" y="103200"/>
                  </a:cubicBezTo>
                  <a:cubicBezTo>
                    <a:pt x="93600" y="103200"/>
                    <a:pt x="93600" y="103200"/>
                    <a:pt x="93600" y="103200"/>
                  </a:cubicBezTo>
                  <a:cubicBezTo>
                    <a:pt x="93600" y="103200"/>
                    <a:pt x="93600" y="103200"/>
                    <a:pt x="93600" y="103200"/>
                  </a:cubicBezTo>
                  <a:cubicBezTo>
                    <a:pt x="93600" y="103200"/>
                    <a:pt x="91200" y="100800"/>
                    <a:pt x="88800" y="100800"/>
                  </a:cubicBezTo>
                  <a:cubicBezTo>
                    <a:pt x="88800" y="100800"/>
                    <a:pt x="88800" y="100800"/>
                    <a:pt x="88800" y="100800"/>
                  </a:cubicBezTo>
                  <a:cubicBezTo>
                    <a:pt x="86400" y="98400"/>
                    <a:pt x="86400" y="98400"/>
                    <a:pt x="86400" y="98400"/>
                  </a:cubicBezTo>
                  <a:cubicBezTo>
                    <a:pt x="86400" y="98400"/>
                    <a:pt x="86400" y="98400"/>
                    <a:pt x="86400" y="98400"/>
                  </a:cubicBezTo>
                  <a:cubicBezTo>
                    <a:pt x="86400" y="100800"/>
                    <a:pt x="86400" y="100800"/>
                    <a:pt x="84000" y="100800"/>
                  </a:cubicBezTo>
                  <a:cubicBezTo>
                    <a:pt x="84000" y="100800"/>
                    <a:pt x="81600" y="103200"/>
                    <a:pt x="81600" y="103200"/>
                  </a:cubicBezTo>
                  <a:cubicBezTo>
                    <a:pt x="81600" y="103200"/>
                    <a:pt x="81600" y="103200"/>
                    <a:pt x="81600" y="103200"/>
                  </a:cubicBezTo>
                  <a:cubicBezTo>
                    <a:pt x="81600" y="103200"/>
                    <a:pt x="81600" y="103200"/>
                    <a:pt x="79200" y="103200"/>
                  </a:cubicBezTo>
                  <a:cubicBezTo>
                    <a:pt x="79200" y="103200"/>
                    <a:pt x="79200" y="103200"/>
                    <a:pt x="79200" y="103200"/>
                  </a:cubicBezTo>
                  <a:cubicBezTo>
                    <a:pt x="79200" y="103200"/>
                    <a:pt x="76800" y="103200"/>
                    <a:pt x="76800" y="103200"/>
                  </a:cubicBezTo>
                  <a:cubicBezTo>
                    <a:pt x="76800" y="103200"/>
                    <a:pt x="76800" y="105600"/>
                    <a:pt x="76800" y="108000"/>
                  </a:cubicBezTo>
                  <a:cubicBezTo>
                    <a:pt x="76800" y="110400"/>
                    <a:pt x="76800" y="110400"/>
                    <a:pt x="76800" y="110400"/>
                  </a:cubicBezTo>
                  <a:cubicBezTo>
                    <a:pt x="76800" y="112800"/>
                    <a:pt x="76800" y="112800"/>
                    <a:pt x="76800" y="112800"/>
                  </a:cubicBezTo>
                  <a:cubicBezTo>
                    <a:pt x="76800" y="112800"/>
                    <a:pt x="76800" y="112800"/>
                    <a:pt x="76800" y="112800"/>
                  </a:cubicBezTo>
                  <a:cubicBezTo>
                    <a:pt x="74400" y="112800"/>
                    <a:pt x="74400" y="115200"/>
                    <a:pt x="72000" y="115200"/>
                  </a:cubicBezTo>
                  <a:cubicBezTo>
                    <a:pt x="72000" y="115200"/>
                    <a:pt x="72000" y="115200"/>
                    <a:pt x="69600" y="115200"/>
                  </a:cubicBezTo>
                  <a:cubicBezTo>
                    <a:pt x="69600" y="115200"/>
                    <a:pt x="69600" y="115200"/>
                    <a:pt x="69600" y="115200"/>
                  </a:cubicBezTo>
                  <a:cubicBezTo>
                    <a:pt x="69600" y="115200"/>
                    <a:pt x="69600" y="115200"/>
                    <a:pt x="69600" y="115200"/>
                  </a:cubicBezTo>
                  <a:cubicBezTo>
                    <a:pt x="67200" y="115200"/>
                    <a:pt x="67200" y="115200"/>
                    <a:pt x="67200" y="112800"/>
                  </a:cubicBezTo>
                  <a:cubicBezTo>
                    <a:pt x="67200" y="112800"/>
                    <a:pt x="67200" y="112800"/>
                    <a:pt x="67200" y="112800"/>
                  </a:cubicBezTo>
                  <a:cubicBezTo>
                    <a:pt x="67200" y="112800"/>
                    <a:pt x="67200" y="110400"/>
                    <a:pt x="64800" y="110400"/>
                  </a:cubicBezTo>
                  <a:cubicBezTo>
                    <a:pt x="64800" y="110400"/>
                    <a:pt x="64800" y="108000"/>
                    <a:pt x="64800" y="108000"/>
                  </a:cubicBezTo>
                  <a:cubicBezTo>
                    <a:pt x="64800" y="108000"/>
                    <a:pt x="62400" y="108000"/>
                    <a:pt x="62400" y="108000"/>
                  </a:cubicBezTo>
                  <a:cubicBezTo>
                    <a:pt x="62400" y="108000"/>
                    <a:pt x="62400" y="108000"/>
                    <a:pt x="60000" y="108000"/>
                  </a:cubicBezTo>
                  <a:cubicBezTo>
                    <a:pt x="60000" y="108000"/>
                    <a:pt x="60000" y="108000"/>
                    <a:pt x="60000" y="108000"/>
                  </a:cubicBezTo>
                  <a:cubicBezTo>
                    <a:pt x="57600" y="108000"/>
                    <a:pt x="57600" y="108000"/>
                    <a:pt x="57600" y="108000"/>
                  </a:cubicBezTo>
                  <a:cubicBezTo>
                    <a:pt x="57600" y="108000"/>
                    <a:pt x="57600" y="108000"/>
                    <a:pt x="57600" y="108000"/>
                  </a:cubicBezTo>
                  <a:cubicBezTo>
                    <a:pt x="57600" y="108000"/>
                    <a:pt x="57600" y="108000"/>
                    <a:pt x="55200" y="108000"/>
                  </a:cubicBezTo>
                  <a:cubicBezTo>
                    <a:pt x="55200" y="108000"/>
                    <a:pt x="55200" y="108000"/>
                    <a:pt x="55200" y="108000"/>
                  </a:cubicBezTo>
                  <a:cubicBezTo>
                    <a:pt x="52800" y="108000"/>
                    <a:pt x="52800" y="108000"/>
                    <a:pt x="52800" y="108000"/>
                  </a:cubicBezTo>
                  <a:cubicBezTo>
                    <a:pt x="52800" y="108000"/>
                    <a:pt x="52800" y="108000"/>
                    <a:pt x="52800" y="108000"/>
                  </a:cubicBezTo>
                  <a:cubicBezTo>
                    <a:pt x="52800" y="110400"/>
                    <a:pt x="52800" y="110400"/>
                    <a:pt x="50400" y="110400"/>
                  </a:cubicBezTo>
                  <a:cubicBezTo>
                    <a:pt x="50400" y="112800"/>
                    <a:pt x="50400" y="112800"/>
                    <a:pt x="50400" y="112800"/>
                  </a:cubicBezTo>
                  <a:cubicBezTo>
                    <a:pt x="48000" y="115200"/>
                    <a:pt x="48000" y="115200"/>
                    <a:pt x="48000" y="115200"/>
                  </a:cubicBezTo>
                  <a:cubicBezTo>
                    <a:pt x="48000" y="115200"/>
                    <a:pt x="48000" y="115200"/>
                    <a:pt x="48000" y="115200"/>
                  </a:cubicBezTo>
                  <a:cubicBezTo>
                    <a:pt x="45600" y="115200"/>
                    <a:pt x="45600" y="115200"/>
                    <a:pt x="43200" y="115200"/>
                  </a:cubicBezTo>
                  <a:cubicBezTo>
                    <a:pt x="43200" y="112800"/>
                    <a:pt x="43200" y="112800"/>
                    <a:pt x="40800" y="112800"/>
                  </a:cubicBezTo>
                  <a:cubicBezTo>
                    <a:pt x="40800" y="112800"/>
                    <a:pt x="40800" y="112800"/>
                    <a:pt x="40800" y="112800"/>
                  </a:cubicBezTo>
                  <a:cubicBezTo>
                    <a:pt x="40800" y="112800"/>
                    <a:pt x="40800" y="112800"/>
                    <a:pt x="40800" y="112800"/>
                  </a:cubicBezTo>
                  <a:cubicBezTo>
                    <a:pt x="40800" y="112800"/>
                    <a:pt x="40800" y="112800"/>
                    <a:pt x="40800" y="110400"/>
                  </a:cubicBezTo>
                  <a:cubicBezTo>
                    <a:pt x="40800" y="110400"/>
                    <a:pt x="40800" y="110400"/>
                    <a:pt x="40800" y="110400"/>
                  </a:cubicBezTo>
                  <a:cubicBezTo>
                    <a:pt x="40800" y="108000"/>
                    <a:pt x="40800" y="108000"/>
                    <a:pt x="40800" y="108000"/>
                  </a:cubicBezTo>
                  <a:cubicBezTo>
                    <a:pt x="40800" y="105600"/>
                    <a:pt x="40800" y="103200"/>
                    <a:pt x="40800" y="103200"/>
                  </a:cubicBezTo>
                  <a:cubicBezTo>
                    <a:pt x="40800" y="103200"/>
                    <a:pt x="38400" y="103200"/>
                    <a:pt x="38400" y="103200"/>
                  </a:cubicBezTo>
                  <a:cubicBezTo>
                    <a:pt x="38400" y="103200"/>
                    <a:pt x="38400" y="103200"/>
                    <a:pt x="36000" y="103200"/>
                  </a:cubicBezTo>
                  <a:cubicBezTo>
                    <a:pt x="36000" y="103200"/>
                    <a:pt x="36000" y="100800"/>
                    <a:pt x="36000" y="100800"/>
                  </a:cubicBezTo>
                  <a:cubicBezTo>
                    <a:pt x="36000" y="100800"/>
                    <a:pt x="33600" y="100800"/>
                    <a:pt x="33600" y="100800"/>
                  </a:cubicBezTo>
                  <a:cubicBezTo>
                    <a:pt x="33600" y="100800"/>
                    <a:pt x="33600" y="100800"/>
                    <a:pt x="33600" y="100800"/>
                  </a:cubicBezTo>
                  <a:cubicBezTo>
                    <a:pt x="31200" y="98400"/>
                    <a:pt x="31200" y="98400"/>
                    <a:pt x="31200" y="98400"/>
                  </a:cubicBezTo>
                  <a:cubicBezTo>
                    <a:pt x="31200" y="98400"/>
                    <a:pt x="31200" y="98400"/>
                    <a:pt x="31200" y="98400"/>
                  </a:cubicBezTo>
                  <a:cubicBezTo>
                    <a:pt x="31200" y="98400"/>
                    <a:pt x="31200" y="98400"/>
                    <a:pt x="31200" y="98400"/>
                  </a:cubicBezTo>
                  <a:cubicBezTo>
                    <a:pt x="31200" y="98400"/>
                    <a:pt x="28800" y="98400"/>
                    <a:pt x="26400" y="100800"/>
                  </a:cubicBezTo>
                  <a:cubicBezTo>
                    <a:pt x="26400" y="100800"/>
                    <a:pt x="26400" y="100800"/>
                    <a:pt x="26400" y="100800"/>
                  </a:cubicBezTo>
                  <a:cubicBezTo>
                    <a:pt x="24000" y="100800"/>
                    <a:pt x="24000" y="100800"/>
                    <a:pt x="24000" y="100800"/>
                  </a:cubicBezTo>
                  <a:cubicBezTo>
                    <a:pt x="24000" y="103200"/>
                    <a:pt x="24000" y="103200"/>
                    <a:pt x="21600" y="103200"/>
                  </a:cubicBezTo>
                  <a:cubicBezTo>
                    <a:pt x="21600" y="103200"/>
                    <a:pt x="21600" y="103200"/>
                    <a:pt x="21600" y="103200"/>
                  </a:cubicBezTo>
                  <a:cubicBezTo>
                    <a:pt x="21600" y="103200"/>
                    <a:pt x="21600" y="100800"/>
                    <a:pt x="21600" y="100800"/>
                  </a:cubicBezTo>
                  <a:cubicBezTo>
                    <a:pt x="21600" y="100800"/>
                    <a:pt x="19200" y="100800"/>
                    <a:pt x="19200" y="98400"/>
                  </a:cubicBezTo>
                  <a:cubicBezTo>
                    <a:pt x="19200" y="98400"/>
                    <a:pt x="16800" y="98400"/>
                    <a:pt x="16800" y="98400"/>
                  </a:cubicBezTo>
                  <a:cubicBezTo>
                    <a:pt x="16800" y="96000"/>
                    <a:pt x="16800" y="96000"/>
                    <a:pt x="16800" y="96000"/>
                  </a:cubicBezTo>
                  <a:cubicBezTo>
                    <a:pt x="16800" y="96000"/>
                    <a:pt x="16800" y="96000"/>
                    <a:pt x="16800" y="93600"/>
                  </a:cubicBezTo>
                  <a:cubicBezTo>
                    <a:pt x="16800" y="93600"/>
                    <a:pt x="16800" y="93600"/>
                    <a:pt x="19200" y="91200"/>
                  </a:cubicBezTo>
                  <a:cubicBezTo>
                    <a:pt x="19200" y="91200"/>
                    <a:pt x="19200" y="88800"/>
                    <a:pt x="19200" y="88800"/>
                  </a:cubicBezTo>
                  <a:cubicBezTo>
                    <a:pt x="19200" y="88800"/>
                    <a:pt x="21600" y="88800"/>
                    <a:pt x="21600" y="88800"/>
                  </a:cubicBezTo>
                  <a:cubicBezTo>
                    <a:pt x="21600" y="88800"/>
                    <a:pt x="21600" y="88800"/>
                    <a:pt x="19200" y="88800"/>
                  </a:cubicBezTo>
                  <a:cubicBezTo>
                    <a:pt x="19200" y="86400"/>
                    <a:pt x="19200" y="86400"/>
                    <a:pt x="19200" y="86400"/>
                  </a:cubicBezTo>
                  <a:cubicBezTo>
                    <a:pt x="19200" y="84000"/>
                    <a:pt x="16800" y="84000"/>
                    <a:pt x="16800" y="84000"/>
                  </a:cubicBezTo>
                  <a:cubicBezTo>
                    <a:pt x="16800" y="84000"/>
                    <a:pt x="16800" y="84000"/>
                    <a:pt x="16800" y="84000"/>
                  </a:cubicBezTo>
                  <a:cubicBezTo>
                    <a:pt x="16800" y="81600"/>
                    <a:pt x="16800" y="81600"/>
                    <a:pt x="16800" y="81600"/>
                  </a:cubicBezTo>
                  <a:cubicBezTo>
                    <a:pt x="16800" y="81600"/>
                    <a:pt x="16800" y="79200"/>
                    <a:pt x="16800" y="79200"/>
                  </a:cubicBezTo>
                  <a:cubicBezTo>
                    <a:pt x="14400" y="79200"/>
                    <a:pt x="14400" y="79200"/>
                    <a:pt x="14400" y="79200"/>
                  </a:cubicBezTo>
                  <a:cubicBezTo>
                    <a:pt x="14400" y="79200"/>
                    <a:pt x="14400" y="79200"/>
                    <a:pt x="14400" y="79200"/>
                  </a:cubicBezTo>
                  <a:cubicBezTo>
                    <a:pt x="14400" y="79200"/>
                    <a:pt x="14400" y="79200"/>
                    <a:pt x="12000" y="79200"/>
                  </a:cubicBezTo>
                  <a:cubicBezTo>
                    <a:pt x="9600" y="79200"/>
                    <a:pt x="7200" y="79200"/>
                    <a:pt x="7200" y="79200"/>
                  </a:cubicBezTo>
                  <a:cubicBezTo>
                    <a:pt x="7200" y="79200"/>
                    <a:pt x="7200" y="79200"/>
                    <a:pt x="7200" y="79200"/>
                  </a:cubicBezTo>
                  <a:cubicBezTo>
                    <a:pt x="7200" y="79200"/>
                    <a:pt x="7200" y="79200"/>
                    <a:pt x="7200" y="79200"/>
                  </a:cubicBezTo>
                  <a:cubicBezTo>
                    <a:pt x="7200" y="79200"/>
                    <a:pt x="7200" y="76800"/>
                    <a:pt x="7200" y="76800"/>
                  </a:cubicBezTo>
                  <a:cubicBezTo>
                    <a:pt x="4800" y="76800"/>
                    <a:pt x="4800" y="74400"/>
                    <a:pt x="4800" y="74400"/>
                  </a:cubicBezTo>
                  <a:cubicBezTo>
                    <a:pt x="4800" y="74400"/>
                    <a:pt x="4800" y="72000"/>
                    <a:pt x="4800" y="72000"/>
                  </a:cubicBezTo>
                  <a:cubicBezTo>
                    <a:pt x="4800" y="72000"/>
                    <a:pt x="4800" y="69600"/>
                    <a:pt x="4800" y="69600"/>
                  </a:cubicBezTo>
                  <a:cubicBezTo>
                    <a:pt x="4800" y="69600"/>
                    <a:pt x="4800" y="69600"/>
                    <a:pt x="4800" y="69600"/>
                  </a:cubicBezTo>
                  <a:cubicBezTo>
                    <a:pt x="4800" y="69600"/>
                    <a:pt x="7200" y="69600"/>
                    <a:pt x="7200" y="67200"/>
                  </a:cubicBezTo>
                  <a:cubicBezTo>
                    <a:pt x="7200" y="67200"/>
                    <a:pt x="7200" y="67200"/>
                    <a:pt x="9600" y="67200"/>
                  </a:cubicBezTo>
                  <a:cubicBezTo>
                    <a:pt x="9600" y="67200"/>
                    <a:pt x="12000" y="64800"/>
                    <a:pt x="12000" y="64800"/>
                  </a:cubicBezTo>
                  <a:cubicBezTo>
                    <a:pt x="12000" y="64800"/>
                    <a:pt x="12000" y="64800"/>
                    <a:pt x="12000" y="64800"/>
                  </a:cubicBezTo>
                  <a:cubicBezTo>
                    <a:pt x="12000" y="64800"/>
                    <a:pt x="12000" y="62400"/>
                    <a:pt x="12000" y="62400"/>
                  </a:cubicBezTo>
                  <a:cubicBezTo>
                    <a:pt x="12000" y="62400"/>
                    <a:pt x="12000" y="60000"/>
                    <a:pt x="12000" y="60000"/>
                  </a:cubicBezTo>
                  <a:cubicBezTo>
                    <a:pt x="12000" y="60000"/>
                    <a:pt x="12000" y="60000"/>
                    <a:pt x="12000" y="60000"/>
                  </a:cubicBezTo>
                  <a:cubicBezTo>
                    <a:pt x="12000" y="60000"/>
                    <a:pt x="12000" y="60000"/>
                    <a:pt x="12000" y="60000"/>
                  </a:cubicBezTo>
                  <a:cubicBezTo>
                    <a:pt x="12000" y="57600"/>
                    <a:pt x="12000" y="57600"/>
                    <a:pt x="12000" y="57600"/>
                  </a:cubicBezTo>
                  <a:cubicBezTo>
                    <a:pt x="12000" y="57600"/>
                    <a:pt x="12000" y="55200"/>
                    <a:pt x="12000" y="55200"/>
                  </a:cubicBezTo>
                  <a:cubicBezTo>
                    <a:pt x="12000" y="55200"/>
                    <a:pt x="12000" y="55200"/>
                    <a:pt x="12000" y="55200"/>
                  </a:cubicBezTo>
                  <a:cubicBezTo>
                    <a:pt x="12000" y="55200"/>
                    <a:pt x="12000" y="55200"/>
                    <a:pt x="12000" y="55200"/>
                  </a:cubicBezTo>
                  <a:cubicBezTo>
                    <a:pt x="12000" y="55200"/>
                    <a:pt x="9600" y="55200"/>
                    <a:pt x="9600" y="52800"/>
                  </a:cubicBezTo>
                  <a:cubicBezTo>
                    <a:pt x="9600" y="52800"/>
                    <a:pt x="9600" y="52800"/>
                    <a:pt x="9600" y="52800"/>
                  </a:cubicBezTo>
                  <a:cubicBezTo>
                    <a:pt x="7200" y="52800"/>
                    <a:pt x="7200" y="50400"/>
                    <a:pt x="7200" y="50400"/>
                  </a:cubicBezTo>
                  <a:cubicBezTo>
                    <a:pt x="4800" y="50400"/>
                    <a:pt x="4800" y="50400"/>
                    <a:pt x="4800" y="50400"/>
                  </a:cubicBezTo>
                  <a:cubicBezTo>
                    <a:pt x="4800" y="50400"/>
                    <a:pt x="4800" y="50400"/>
                    <a:pt x="4800" y="50400"/>
                  </a:cubicBezTo>
                  <a:cubicBezTo>
                    <a:pt x="4800" y="50400"/>
                    <a:pt x="4800" y="48000"/>
                    <a:pt x="4800" y="48000"/>
                  </a:cubicBezTo>
                  <a:cubicBezTo>
                    <a:pt x="4800" y="48000"/>
                    <a:pt x="4800" y="45600"/>
                    <a:pt x="4800" y="45600"/>
                  </a:cubicBezTo>
                  <a:cubicBezTo>
                    <a:pt x="4800" y="45600"/>
                    <a:pt x="7200" y="43200"/>
                    <a:pt x="7200" y="43200"/>
                  </a:cubicBezTo>
                  <a:cubicBezTo>
                    <a:pt x="7200" y="43200"/>
                    <a:pt x="7200" y="40800"/>
                    <a:pt x="7200" y="40800"/>
                  </a:cubicBezTo>
                  <a:cubicBezTo>
                    <a:pt x="7200" y="40800"/>
                    <a:pt x="7200" y="40800"/>
                    <a:pt x="9600" y="40800"/>
                  </a:cubicBezTo>
                  <a:cubicBezTo>
                    <a:pt x="9600" y="40800"/>
                    <a:pt x="9600" y="40800"/>
                    <a:pt x="9600" y="40800"/>
                  </a:cubicBezTo>
                  <a:cubicBezTo>
                    <a:pt x="9600" y="40800"/>
                    <a:pt x="12000" y="40800"/>
                    <a:pt x="12000" y="40800"/>
                  </a:cubicBezTo>
                  <a:cubicBezTo>
                    <a:pt x="14400" y="40800"/>
                    <a:pt x="16800" y="40800"/>
                    <a:pt x="16800" y="40800"/>
                  </a:cubicBezTo>
                  <a:cubicBezTo>
                    <a:pt x="16800" y="40800"/>
                    <a:pt x="16800" y="40800"/>
                    <a:pt x="16800" y="40800"/>
                  </a:cubicBezTo>
                  <a:cubicBezTo>
                    <a:pt x="16800" y="40800"/>
                    <a:pt x="16800" y="38400"/>
                    <a:pt x="16800" y="38400"/>
                  </a:cubicBezTo>
                  <a:cubicBezTo>
                    <a:pt x="16800" y="38400"/>
                    <a:pt x="16800" y="38400"/>
                    <a:pt x="16800" y="36000"/>
                  </a:cubicBezTo>
                  <a:cubicBezTo>
                    <a:pt x="19200" y="36000"/>
                    <a:pt x="19200" y="36000"/>
                    <a:pt x="19200" y="36000"/>
                  </a:cubicBezTo>
                  <a:cubicBezTo>
                    <a:pt x="19200" y="36000"/>
                    <a:pt x="19200" y="36000"/>
                    <a:pt x="19200" y="33600"/>
                  </a:cubicBezTo>
                  <a:cubicBezTo>
                    <a:pt x="19200" y="33600"/>
                    <a:pt x="21600" y="33600"/>
                    <a:pt x="21600" y="33600"/>
                  </a:cubicBezTo>
                  <a:cubicBezTo>
                    <a:pt x="21600" y="33600"/>
                    <a:pt x="21600" y="31200"/>
                    <a:pt x="21600" y="31200"/>
                  </a:cubicBezTo>
                  <a:cubicBezTo>
                    <a:pt x="21600" y="31200"/>
                    <a:pt x="21600" y="31200"/>
                    <a:pt x="21600" y="31200"/>
                  </a:cubicBezTo>
                  <a:cubicBezTo>
                    <a:pt x="21600" y="31200"/>
                    <a:pt x="19200" y="31200"/>
                    <a:pt x="19200" y="28800"/>
                  </a:cubicBezTo>
                  <a:cubicBezTo>
                    <a:pt x="19200" y="28800"/>
                    <a:pt x="19200" y="26400"/>
                    <a:pt x="19200" y="26400"/>
                  </a:cubicBezTo>
                  <a:cubicBezTo>
                    <a:pt x="19200" y="26400"/>
                    <a:pt x="16800" y="26400"/>
                    <a:pt x="16800" y="26400"/>
                  </a:cubicBezTo>
                  <a:cubicBezTo>
                    <a:pt x="16800" y="24000"/>
                    <a:pt x="16800" y="24000"/>
                    <a:pt x="16800" y="24000"/>
                  </a:cubicBezTo>
                  <a:cubicBezTo>
                    <a:pt x="16800" y="24000"/>
                    <a:pt x="16800" y="24000"/>
                    <a:pt x="19200" y="24000"/>
                  </a:cubicBezTo>
                  <a:cubicBezTo>
                    <a:pt x="19200" y="21600"/>
                    <a:pt x="19200" y="21600"/>
                    <a:pt x="19200" y="21600"/>
                  </a:cubicBezTo>
                  <a:cubicBezTo>
                    <a:pt x="21600" y="19200"/>
                    <a:pt x="21600" y="19200"/>
                    <a:pt x="21600" y="19200"/>
                  </a:cubicBezTo>
                  <a:cubicBezTo>
                    <a:pt x="24000" y="19200"/>
                    <a:pt x="24000" y="19200"/>
                    <a:pt x="24000" y="19200"/>
                  </a:cubicBezTo>
                  <a:cubicBezTo>
                    <a:pt x="24000" y="16800"/>
                    <a:pt x="24000" y="16800"/>
                    <a:pt x="24000" y="19200"/>
                  </a:cubicBezTo>
                  <a:cubicBezTo>
                    <a:pt x="24000" y="19200"/>
                    <a:pt x="24000" y="19200"/>
                    <a:pt x="24000" y="19200"/>
                  </a:cubicBezTo>
                  <a:cubicBezTo>
                    <a:pt x="24000" y="19200"/>
                    <a:pt x="26400" y="19200"/>
                    <a:pt x="28800" y="19200"/>
                  </a:cubicBezTo>
                  <a:cubicBezTo>
                    <a:pt x="28800" y="21600"/>
                    <a:pt x="28800" y="21600"/>
                    <a:pt x="31200" y="21600"/>
                  </a:cubicBezTo>
                  <a:cubicBezTo>
                    <a:pt x="31200" y="21600"/>
                    <a:pt x="31200" y="21600"/>
                    <a:pt x="31200" y="21600"/>
                  </a:cubicBezTo>
                  <a:cubicBezTo>
                    <a:pt x="31200" y="21600"/>
                    <a:pt x="31200" y="21600"/>
                    <a:pt x="31200" y="21600"/>
                  </a:cubicBezTo>
                  <a:cubicBezTo>
                    <a:pt x="33600" y="21600"/>
                    <a:pt x="33600" y="21600"/>
                    <a:pt x="33600" y="21600"/>
                  </a:cubicBezTo>
                  <a:cubicBezTo>
                    <a:pt x="36000" y="19200"/>
                    <a:pt x="36000" y="19200"/>
                    <a:pt x="36000" y="19200"/>
                  </a:cubicBezTo>
                  <a:cubicBezTo>
                    <a:pt x="36000" y="19200"/>
                    <a:pt x="36000" y="19200"/>
                    <a:pt x="36000" y="19200"/>
                  </a:cubicBezTo>
                  <a:cubicBezTo>
                    <a:pt x="36000" y="19200"/>
                    <a:pt x="38400" y="19200"/>
                    <a:pt x="38400" y="16800"/>
                  </a:cubicBezTo>
                  <a:cubicBezTo>
                    <a:pt x="38400" y="16800"/>
                    <a:pt x="38400" y="16800"/>
                    <a:pt x="40800" y="16800"/>
                  </a:cubicBezTo>
                  <a:cubicBezTo>
                    <a:pt x="40800" y="16800"/>
                    <a:pt x="40800" y="16800"/>
                    <a:pt x="40800" y="16800"/>
                  </a:cubicBezTo>
                  <a:cubicBezTo>
                    <a:pt x="40800" y="16800"/>
                    <a:pt x="40800" y="14400"/>
                    <a:pt x="40800" y="14400"/>
                  </a:cubicBezTo>
                  <a:cubicBezTo>
                    <a:pt x="40800" y="12000"/>
                    <a:pt x="40800" y="9600"/>
                    <a:pt x="40800" y="9600"/>
                  </a:cubicBezTo>
                  <a:cubicBezTo>
                    <a:pt x="40800" y="9600"/>
                    <a:pt x="40800" y="7200"/>
                    <a:pt x="40800" y="7200"/>
                  </a:cubicBezTo>
                  <a:cubicBezTo>
                    <a:pt x="40800" y="7200"/>
                    <a:pt x="40800" y="7200"/>
                    <a:pt x="43200" y="7200"/>
                  </a:cubicBezTo>
                  <a:cubicBezTo>
                    <a:pt x="43200" y="7200"/>
                    <a:pt x="43200" y="7200"/>
                    <a:pt x="45600" y="7200"/>
                  </a:cubicBezTo>
                  <a:cubicBezTo>
                    <a:pt x="45600" y="7200"/>
                    <a:pt x="48000" y="7200"/>
                    <a:pt x="48000" y="7200"/>
                  </a:cubicBezTo>
                  <a:cubicBezTo>
                    <a:pt x="48000" y="4800"/>
                    <a:pt x="50400" y="4800"/>
                    <a:pt x="50400" y="4800"/>
                  </a:cubicBezTo>
                  <a:cubicBezTo>
                    <a:pt x="50400" y="4800"/>
                    <a:pt x="50400" y="4800"/>
                    <a:pt x="50400" y="4800"/>
                  </a:cubicBezTo>
                  <a:cubicBezTo>
                    <a:pt x="50400" y="7200"/>
                    <a:pt x="50400" y="7200"/>
                    <a:pt x="50400" y="7200"/>
                  </a:cubicBezTo>
                  <a:cubicBezTo>
                    <a:pt x="50400" y="7200"/>
                    <a:pt x="50400" y="7200"/>
                    <a:pt x="50400" y="7200"/>
                  </a:cubicBezTo>
                  <a:cubicBezTo>
                    <a:pt x="52800" y="9600"/>
                    <a:pt x="52800" y="9600"/>
                    <a:pt x="52800" y="9600"/>
                  </a:cubicBezTo>
                  <a:cubicBezTo>
                    <a:pt x="52800" y="12000"/>
                    <a:pt x="55200" y="14400"/>
                    <a:pt x="55200" y="14400"/>
                  </a:cubicBezTo>
                  <a:cubicBezTo>
                    <a:pt x="55200" y="14400"/>
                    <a:pt x="55200" y="14400"/>
                    <a:pt x="55200" y="14400"/>
                  </a:cubicBezTo>
                  <a:cubicBezTo>
                    <a:pt x="55200" y="14400"/>
                    <a:pt x="57600" y="12000"/>
                    <a:pt x="57600" y="12000"/>
                  </a:cubicBezTo>
                  <a:cubicBezTo>
                    <a:pt x="57600" y="12000"/>
                    <a:pt x="57600" y="12000"/>
                    <a:pt x="60000" y="12000"/>
                  </a:cubicBezTo>
                  <a:cubicBezTo>
                    <a:pt x="60000" y="12000"/>
                    <a:pt x="60000" y="12000"/>
                    <a:pt x="60000" y="12000"/>
                  </a:cubicBezTo>
                  <a:cubicBezTo>
                    <a:pt x="60000" y="12000"/>
                    <a:pt x="60000" y="12000"/>
                    <a:pt x="60000" y="12000"/>
                  </a:cubicBezTo>
                  <a:cubicBezTo>
                    <a:pt x="60000" y="12000"/>
                    <a:pt x="62400" y="12000"/>
                    <a:pt x="62400" y="12000"/>
                  </a:cubicBezTo>
                  <a:cubicBezTo>
                    <a:pt x="62400" y="14400"/>
                    <a:pt x="64800" y="14400"/>
                    <a:pt x="64800" y="14400"/>
                  </a:cubicBezTo>
                  <a:cubicBezTo>
                    <a:pt x="64800" y="14400"/>
                    <a:pt x="64800" y="14400"/>
                    <a:pt x="64800" y="14400"/>
                  </a:cubicBezTo>
                  <a:cubicBezTo>
                    <a:pt x="64800" y="14400"/>
                    <a:pt x="64800" y="12000"/>
                    <a:pt x="64800" y="12000"/>
                  </a:cubicBezTo>
                  <a:cubicBezTo>
                    <a:pt x="64800" y="12000"/>
                    <a:pt x="67200" y="12000"/>
                    <a:pt x="67200" y="9600"/>
                  </a:cubicBezTo>
                  <a:cubicBezTo>
                    <a:pt x="67200" y="9600"/>
                    <a:pt x="69600" y="7200"/>
                    <a:pt x="69600" y="7200"/>
                  </a:cubicBezTo>
                  <a:cubicBezTo>
                    <a:pt x="69600" y="7200"/>
                    <a:pt x="69600" y="4800"/>
                    <a:pt x="69600" y="7200"/>
                  </a:cubicBezTo>
                  <a:cubicBezTo>
                    <a:pt x="69600" y="7200"/>
                    <a:pt x="69600" y="7200"/>
                    <a:pt x="72000" y="7200"/>
                  </a:cubicBezTo>
                  <a:cubicBezTo>
                    <a:pt x="72000" y="7200"/>
                    <a:pt x="72000" y="7200"/>
                    <a:pt x="74400" y="7200"/>
                  </a:cubicBezTo>
                  <a:cubicBezTo>
                    <a:pt x="74400" y="7200"/>
                    <a:pt x="76800" y="7200"/>
                    <a:pt x="76800" y="7200"/>
                  </a:cubicBezTo>
                  <a:cubicBezTo>
                    <a:pt x="76800" y="7200"/>
                    <a:pt x="79200" y="7200"/>
                    <a:pt x="79200" y="7200"/>
                  </a:cubicBezTo>
                  <a:cubicBezTo>
                    <a:pt x="79200" y="7200"/>
                    <a:pt x="79200" y="7200"/>
                    <a:pt x="79200" y="7200"/>
                  </a:cubicBezTo>
                  <a:cubicBezTo>
                    <a:pt x="79200" y="9600"/>
                    <a:pt x="79200" y="9600"/>
                    <a:pt x="79200" y="9600"/>
                  </a:cubicBezTo>
                  <a:cubicBezTo>
                    <a:pt x="79200" y="9600"/>
                    <a:pt x="79200" y="9600"/>
                    <a:pt x="79200" y="12000"/>
                  </a:cubicBezTo>
                  <a:cubicBezTo>
                    <a:pt x="79200" y="12000"/>
                    <a:pt x="79200" y="12000"/>
                    <a:pt x="79200" y="14400"/>
                  </a:cubicBezTo>
                  <a:cubicBezTo>
                    <a:pt x="79200" y="14400"/>
                    <a:pt x="79200" y="16800"/>
                    <a:pt x="79200" y="16800"/>
                  </a:cubicBezTo>
                  <a:cubicBezTo>
                    <a:pt x="79200" y="16800"/>
                    <a:pt x="79200" y="16800"/>
                    <a:pt x="79200" y="16800"/>
                  </a:cubicBezTo>
                  <a:cubicBezTo>
                    <a:pt x="79200" y="16800"/>
                    <a:pt x="81600" y="19200"/>
                    <a:pt x="81600" y="19200"/>
                  </a:cubicBezTo>
                  <a:cubicBezTo>
                    <a:pt x="81600" y="19200"/>
                    <a:pt x="81600" y="19200"/>
                    <a:pt x="81600" y="19200"/>
                  </a:cubicBezTo>
                  <a:cubicBezTo>
                    <a:pt x="84000" y="19200"/>
                    <a:pt x="84000" y="19200"/>
                    <a:pt x="84000" y="19200"/>
                  </a:cubicBezTo>
                  <a:cubicBezTo>
                    <a:pt x="84000" y="19200"/>
                    <a:pt x="84000" y="21600"/>
                    <a:pt x="86400" y="21600"/>
                  </a:cubicBezTo>
                  <a:cubicBezTo>
                    <a:pt x="86400" y="21600"/>
                    <a:pt x="86400" y="21600"/>
                    <a:pt x="86400" y="21600"/>
                  </a:cubicBezTo>
                  <a:cubicBezTo>
                    <a:pt x="86400" y="21600"/>
                    <a:pt x="86400" y="21600"/>
                    <a:pt x="86400" y="21600"/>
                  </a:cubicBezTo>
                  <a:cubicBezTo>
                    <a:pt x="88800" y="21600"/>
                    <a:pt x="88800" y="21600"/>
                    <a:pt x="88800" y="21600"/>
                  </a:cubicBezTo>
                  <a:cubicBezTo>
                    <a:pt x="88800" y="21600"/>
                    <a:pt x="88800" y="21600"/>
                    <a:pt x="91200" y="21600"/>
                  </a:cubicBezTo>
                  <a:cubicBezTo>
                    <a:pt x="91200" y="21600"/>
                    <a:pt x="91200" y="19200"/>
                    <a:pt x="93600" y="19200"/>
                  </a:cubicBezTo>
                  <a:cubicBezTo>
                    <a:pt x="93600" y="19200"/>
                    <a:pt x="93600" y="19200"/>
                    <a:pt x="93600" y="19200"/>
                  </a:cubicBezTo>
                  <a:cubicBezTo>
                    <a:pt x="96000" y="19200"/>
                    <a:pt x="96000" y="19200"/>
                    <a:pt x="96000" y="19200"/>
                  </a:cubicBezTo>
                  <a:moveTo>
                    <a:pt x="38400" y="93600"/>
                  </a:moveTo>
                  <a:cubicBezTo>
                    <a:pt x="38400" y="93600"/>
                    <a:pt x="38400" y="93600"/>
                    <a:pt x="40800" y="93600"/>
                  </a:cubicBezTo>
                  <a:cubicBezTo>
                    <a:pt x="40800" y="96000"/>
                    <a:pt x="40800" y="96000"/>
                    <a:pt x="40800" y="96000"/>
                  </a:cubicBezTo>
                  <a:cubicBezTo>
                    <a:pt x="40800" y="96000"/>
                    <a:pt x="40800" y="96000"/>
                    <a:pt x="40800" y="96000"/>
                  </a:cubicBezTo>
                  <a:cubicBezTo>
                    <a:pt x="43200" y="96000"/>
                    <a:pt x="45600" y="98400"/>
                    <a:pt x="48000" y="98400"/>
                  </a:cubicBezTo>
                  <a:cubicBezTo>
                    <a:pt x="50400" y="98400"/>
                    <a:pt x="52800" y="98400"/>
                    <a:pt x="55200" y="100800"/>
                  </a:cubicBezTo>
                  <a:cubicBezTo>
                    <a:pt x="55200" y="100800"/>
                    <a:pt x="57600" y="100800"/>
                    <a:pt x="57600" y="100800"/>
                  </a:cubicBezTo>
                  <a:cubicBezTo>
                    <a:pt x="57600" y="100800"/>
                    <a:pt x="57600" y="100800"/>
                    <a:pt x="57600" y="100800"/>
                  </a:cubicBezTo>
                  <a:cubicBezTo>
                    <a:pt x="57600" y="100800"/>
                    <a:pt x="60000" y="100800"/>
                    <a:pt x="60000" y="100800"/>
                  </a:cubicBezTo>
                  <a:cubicBezTo>
                    <a:pt x="60000" y="100800"/>
                    <a:pt x="60000" y="100800"/>
                    <a:pt x="62400" y="100800"/>
                  </a:cubicBezTo>
                  <a:cubicBezTo>
                    <a:pt x="64800" y="100800"/>
                    <a:pt x="67200" y="98400"/>
                    <a:pt x="69600" y="98400"/>
                  </a:cubicBezTo>
                  <a:cubicBezTo>
                    <a:pt x="72000" y="98400"/>
                    <a:pt x="74400" y="98400"/>
                    <a:pt x="74400" y="96000"/>
                  </a:cubicBezTo>
                  <a:cubicBezTo>
                    <a:pt x="76800" y="96000"/>
                    <a:pt x="76800" y="96000"/>
                    <a:pt x="76800" y="96000"/>
                  </a:cubicBezTo>
                  <a:cubicBezTo>
                    <a:pt x="79200" y="96000"/>
                    <a:pt x="79200" y="96000"/>
                    <a:pt x="79200" y="96000"/>
                  </a:cubicBezTo>
                  <a:cubicBezTo>
                    <a:pt x="79200" y="96000"/>
                    <a:pt x="79200" y="93600"/>
                    <a:pt x="79200" y="93600"/>
                  </a:cubicBezTo>
                  <a:cubicBezTo>
                    <a:pt x="79200" y="93600"/>
                    <a:pt x="79200" y="93600"/>
                    <a:pt x="81600" y="93600"/>
                  </a:cubicBezTo>
                  <a:cubicBezTo>
                    <a:pt x="81600" y="91200"/>
                    <a:pt x="84000" y="91200"/>
                    <a:pt x="86400" y="88800"/>
                  </a:cubicBezTo>
                  <a:cubicBezTo>
                    <a:pt x="88800" y="86400"/>
                    <a:pt x="91200" y="84000"/>
                    <a:pt x="91200" y="84000"/>
                  </a:cubicBezTo>
                  <a:cubicBezTo>
                    <a:pt x="91200" y="84000"/>
                    <a:pt x="91200" y="81600"/>
                    <a:pt x="91200" y="81600"/>
                  </a:cubicBezTo>
                  <a:cubicBezTo>
                    <a:pt x="91200" y="81600"/>
                    <a:pt x="91200" y="81600"/>
                    <a:pt x="93600" y="81600"/>
                  </a:cubicBezTo>
                  <a:cubicBezTo>
                    <a:pt x="93600" y="81600"/>
                    <a:pt x="93600" y="81600"/>
                    <a:pt x="93600" y="81600"/>
                  </a:cubicBezTo>
                  <a:cubicBezTo>
                    <a:pt x="93600" y="81600"/>
                    <a:pt x="93600" y="81600"/>
                    <a:pt x="93600" y="79200"/>
                  </a:cubicBezTo>
                  <a:cubicBezTo>
                    <a:pt x="93600" y="79200"/>
                    <a:pt x="93600" y="79200"/>
                    <a:pt x="93600" y="79200"/>
                  </a:cubicBezTo>
                  <a:cubicBezTo>
                    <a:pt x="93600" y="79200"/>
                    <a:pt x="93600" y="79200"/>
                    <a:pt x="93600" y="76800"/>
                  </a:cubicBezTo>
                  <a:cubicBezTo>
                    <a:pt x="96000" y="76800"/>
                    <a:pt x="96000" y="74400"/>
                    <a:pt x="96000" y="72000"/>
                  </a:cubicBezTo>
                  <a:cubicBezTo>
                    <a:pt x="98400" y="69600"/>
                    <a:pt x="98400" y="67200"/>
                    <a:pt x="98400" y="64800"/>
                  </a:cubicBezTo>
                  <a:cubicBezTo>
                    <a:pt x="98400" y="62400"/>
                    <a:pt x="98400" y="62400"/>
                    <a:pt x="98400" y="62400"/>
                  </a:cubicBezTo>
                  <a:cubicBezTo>
                    <a:pt x="98400" y="62400"/>
                    <a:pt x="98400" y="60000"/>
                    <a:pt x="98400" y="60000"/>
                  </a:cubicBezTo>
                  <a:cubicBezTo>
                    <a:pt x="98400" y="60000"/>
                    <a:pt x="98400" y="60000"/>
                    <a:pt x="98400" y="60000"/>
                  </a:cubicBezTo>
                  <a:cubicBezTo>
                    <a:pt x="98400" y="60000"/>
                    <a:pt x="98400" y="60000"/>
                    <a:pt x="98400" y="57600"/>
                  </a:cubicBezTo>
                  <a:cubicBezTo>
                    <a:pt x="98400" y="55200"/>
                    <a:pt x="98400" y="52800"/>
                    <a:pt x="98400" y="50400"/>
                  </a:cubicBezTo>
                  <a:cubicBezTo>
                    <a:pt x="96000" y="48000"/>
                    <a:pt x="96000" y="45600"/>
                    <a:pt x="96000" y="43200"/>
                  </a:cubicBezTo>
                  <a:cubicBezTo>
                    <a:pt x="93600" y="43200"/>
                    <a:pt x="93600" y="43200"/>
                    <a:pt x="93600" y="43200"/>
                  </a:cubicBezTo>
                  <a:cubicBezTo>
                    <a:pt x="93600" y="40800"/>
                    <a:pt x="93600" y="40800"/>
                    <a:pt x="93600" y="40800"/>
                  </a:cubicBezTo>
                  <a:cubicBezTo>
                    <a:pt x="93600" y="40800"/>
                    <a:pt x="93600" y="40800"/>
                    <a:pt x="93600" y="40800"/>
                  </a:cubicBezTo>
                  <a:cubicBezTo>
                    <a:pt x="93600" y="40800"/>
                    <a:pt x="91200" y="38400"/>
                    <a:pt x="91200" y="38400"/>
                  </a:cubicBezTo>
                  <a:cubicBezTo>
                    <a:pt x="91200" y="36000"/>
                    <a:pt x="88800" y="36000"/>
                    <a:pt x="86400" y="33600"/>
                  </a:cubicBezTo>
                  <a:cubicBezTo>
                    <a:pt x="86400" y="31200"/>
                    <a:pt x="84000" y="28800"/>
                    <a:pt x="81600" y="28800"/>
                  </a:cubicBezTo>
                  <a:cubicBezTo>
                    <a:pt x="81600" y="28800"/>
                    <a:pt x="81600" y="28800"/>
                    <a:pt x="81600" y="28800"/>
                  </a:cubicBezTo>
                  <a:cubicBezTo>
                    <a:pt x="81600" y="28800"/>
                    <a:pt x="79200" y="26400"/>
                    <a:pt x="79200" y="26400"/>
                  </a:cubicBezTo>
                  <a:cubicBezTo>
                    <a:pt x="79200" y="26400"/>
                    <a:pt x="79200" y="26400"/>
                    <a:pt x="79200" y="26400"/>
                  </a:cubicBezTo>
                  <a:cubicBezTo>
                    <a:pt x="79200" y="26400"/>
                    <a:pt x="79200" y="26400"/>
                    <a:pt x="79200" y="26400"/>
                  </a:cubicBezTo>
                  <a:cubicBezTo>
                    <a:pt x="79200" y="26400"/>
                    <a:pt x="79200" y="26400"/>
                    <a:pt x="76800" y="26400"/>
                  </a:cubicBezTo>
                  <a:cubicBezTo>
                    <a:pt x="76800" y="26400"/>
                    <a:pt x="76800" y="26400"/>
                    <a:pt x="76800" y="26400"/>
                  </a:cubicBezTo>
                  <a:cubicBezTo>
                    <a:pt x="74400" y="24000"/>
                    <a:pt x="72000" y="24000"/>
                    <a:pt x="69600" y="21600"/>
                  </a:cubicBezTo>
                  <a:cubicBezTo>
                    <a:pt x="67200" y="21600"/>
                    <a:pt x="64800" y="21600"/>
                    <a:pt x="62400" y="21600"/>
                  </a:cubicBezTo>
                  <a:cubicBezTo>
                    <a:pt x="62400" y="21600"/>
                    <a:pt x="62400" y="21600"/>
                    <a:pt x="60000" y="21600"/>
                  </a:cubicBezTo>
                  <a:cubicBezTo>
                    <a:pt x="60000" y="21600"/>
                    <a:pt x="60000" y="21600"/>
                    <a:pt x="60000" y="21600"/>
                  </a:cubicBezTo>
                  <a:cubicBezTo>
                    <a:pt x="60000" y="21600"/>
                    <a:pt x="60000" y="21600"/>
                    <a:pt x="60000" y="21600"/>
                  </a:cubicBezTo>
                  <a:cubicBezTo>
                    <a:pt x="57600" y="21600"/>
                    <a:pt x="57600" y="21600"/>
                    <a:pt x="57600" y="21600"/>
                  </a:cubicBezTo>
                  <a:cubicBezTo>
                    <a:pt x="55200" y="21600"/>
                    <a:pt x="52800" y="21600"/>
                    <a:pt x="50400" y="21600"/>
                  </a:cubicBezTo>
                  <a:cubicBezTo>
                    <a:pt x="48000" y="24000"/>
                    <a:pt x="45600" y="24000"/>
                    <a:pt x="43200" y="24000"/>
                  </a:cubicBezTo>
                  <a:cubicBezTo>
                    <a:pt x="40800" y="24000"/>
                    <a:pt x="40800" y="26400"/>
                    <a:pt x="40800" y="26400"/>
                  </a:cubicBezTo>
                  <a:cubicBezTo>
                    <a:pt x="40800" y="26400"/>
                    <a:pt x="40800" y="26400"/>
                    <a:pt x="40800" y="26400"/>
                  </a:cubicBezTo>
                  <a:cubicBezTo>
                    <a:pt x="40800" y="26400"/>
                    <a:pt x="40800" y="26400"/>
                    <a:pt x="38400" y="26400"/>
                  </a:cubicBezTo>
                  <a:cubicBezTo>
                    <a:pt x="38400" y="26400"/>
                    <a:pt x="38400" y="26400"/>
                    <a:pt x="38400" y="28800"/>
                  </a:cubicBezTo>
                  <a:cubicBezTo>
                    <a:pt x="36000" y="28800"/>
                    <a:pt x="33600" y="31200"/>
                    <a:pt x="31200" y="31200"/>
                  </a:cubicBezTo>
                  <a:cubicBezTo>
                    <a:pt x="28800" y="33600"/>
                    <a:pt x="28800" y="36000"/>
                    <a:pt x="26400" y="38400"/>
                  </a:cubicBezTo>
                  <a:cubicBezTo>
                    <a:pt x="26400" y="38400"/>
                    <a:pt x="26400" y="38400"/>
                    <a:pt x="26400" y="38400"/>
                  </a:cubicBezTo>
                  <a:cubicBezTo>
                    <a:pt x="26400" y="38400"/>
                    <a:pt x="26400" y="38400"/>
                    <a:pt x="26400" y="38400"/>
                  </a:cubicBezTo>
                  <a:cubicBezTo>
                    <a:pt x="26400" y="40800"/>
                    <a:pt x="26400" y="40800"/>
                    <a:pt x="26400" y="40800"/>
                  </a:cubicBezTo>
                  <a:cubicBezTo>
                    <a:pt x="26400" y="40800"/>
                    <a:pt x="26400" y="40800"/>
                    <a:pt x="24000" y="40800"/>
                  </a:cubicBezTo>
                  <a:cubicBezTo>
                    <a:pt x="24000" y="40800"/>
                    <a:pt x="24000" y="40800"/>
                    <a:pt x="24000" y="43200"/>
                  </a:cubicBezTo>
                  <a:cubicBezTo>
                    <a:pt x="24000" y="43200"/>
                    <a:pt x="24000" y="43200"/>
                    <a:pt x="24000" y="43200"/>
                  </a:cubicBezTo>
                  <a:cubicBezTo>
                    <a:pt x="24000" y="45600"/>
                    <a:pt x="21600" y="48000"/>
                    <a:pt x="21600" y="50400"/>
                  </a:cubicBezTo>
                  <a:cubicBezTo>
                    <a:pt x="21600" y="52800"/>
                    <a:pt x="19200" y="55200"/>
                    <a:pt x="19200" y="57600"/>
                  </a:cubicBezTo>
                  <a:cubicBezTo>
                    <a:pt x="19200" y="57600"/>
                    <a:pt x="19200" y="57600"/>
                    <a:pt x="19200" y="60000"/>
                  </a:cubicBezTo>
                  <a:cubicBezTo>
                    <a:pt x="19200" y="60000"/>
                    <a:pt x="19200" y="60000"/>
                    <a:pt x="19200" y="60000"/>
                  </a:cubicBezTo>
                  <a:cubicBezTo>
                    <a:pt x="19200" y="60000"/>
                    <a:pt x="19200" y="60000"/>
                    <a:pt x="19200" y="60000"/>
                  </a:cubicBezTo>
                  <a:cubicBezTo>
                    <a:pt x="19200" y="62400"/>
                    <a:pt x="19200" y="62400"/>
                    <a:pt x="19200" y="62400"/>
                  </a:cubicBezTo>
                  <a:cubicBezTo>
                    <a:pt x="19200" y="64800"/>
                    <a:pt x="19200" y="67200"/>
                    <a:pt x="21600" y="69600"/>
                  </a:cubicBezTo>
                  <a:cubicBezTo>
                    <a:pt x="21600" y="72000"/>
                    <a:pt x="21600" y="74400"/>
                    <a:pt x="24000" y="76800"/>
                  </a:cubicBezTo>
                  <a:cubicBezTo>
                    <a:pt x="24000" y="76800"/>
                    <a:pt x="24000" y="79200"/>
                    <a:pt x="24000" y="79200"/>
                  </a:cubicBezTo>
                  <a:cubicBezTo>
                    <a:pt x="24000" y="79200"/>
                    <a:pt x="24000" y="79200"/>
                    <a:pt x="24000" y="79200"/>
                  </a:cubicBezTo>
                  <a:cubicBezTo>
                    <a:pt x="24000" y="79200"/>
                    <a:pt x="24000" y="79200"/>
                    <a:pt x="24000" y="81600"/>
                  </a:cubicBezTo>
                  <a:cubicBezTo>
                    <a:pt x="26400" y="81600"/>
                    <a:pt x="26400" y="81600"/>
                    <a:pt x="26400" y="81600"/>
                  </a:cubicBezTo>
                  <a:cubicBezTo>
                    <a:pt x="26400" y="84000"/>
                    <a:pt x="28800" y="86400"/>
                    <a:pt x="31200" y="88800"/>
                  </a:cubicBezTo>
                  <a:cubicBezTo>
                    <a:pt x="33600" y="88800"/>
                    <a:pt x="33600" y="91200"/>
                    <a:pt x="36000" y="93600"/>
                  </a:cubicBezTo>
                  <a:cubicBezTo>
                    <a:pt x="36000" y="93600"/>
                    <a:pt x="36000" y="93600"/>
                    <a:pt x="38400" y="93600"/>
                  </a:cubicBezTo>
                  <a:cubicBezTo>
                    <a:pt x="38400" y="93600"/>
                    <a:pt x="38400" y="93600"/>
                    <a:pt x="38400" y="93600"/>
                  </a:cubicBezTo>
                  <a:cubicBezTo>
                    <a:pt x="38400" y="93600"/>
                    <a:pt x="38400" y="93600"/>
                    <a:pt x="38400" y="93600"/>
                  </a:cubicBezTo>
                  <a:moveTo>
                    <a:pt x="98400" y="14400"/>
                  </a:moveTo>
                  <a:cubicBezTo>
                    <a:pt x="98400" y="14400"/>
                    <a:pt x="98400" y="14400"/>
                    <a:pt x="98400" y="14400"/>
                  </a:cubicBezTo>
                  <a:cubicBezTo>
                    <a:pt x="96000" y="12000"/>
                    <a:pt x="93600" y="14400"/>
                    <a:pt x="91200" y="14400"/>
                  </a:cubicBezTo>
                  <a:cubicBezTo>
                    <a:pt x="91200" y="14400"/>
                    <a:pt x="91200" y="14400"/>
                    <a:pt x="91200" y="14400"/>
                  </a:cubicBezTo>
                  <a:cubicBezTo>
                    <a:pt x="91200" y="14400"/>
                    <a:pt x="91200" y="14400"/>
                    <a:pt x="91200" y="14400"/>
                  </a:cubicBezTo>
                  <a:cubicBezTo>
                    <a:pt x="91200" y="14400"/>
                    <a:pt x="91200" y="14400"/>
                    <a:pt x="91200" y="14400"/>
                  </a:cubicBezTo>
                  <a:cubicBezTo>
                    <a:pt x="91200" y="14400"/>
                    <a:pt x="88800" y="16800"/>
                    <a:pt x="88800" y="16800"/>
                  </a:cubicBezTo>
                  <a:cubicBezTo>
                    <a:pt x="88800" y="16800"/>
                    <a:pt x="88800" y="16800"/>
                    <a:pt x="88800" y="16800"/>
                  </a:cubicBezTo>
                  <a:cubicBezTo>
                    <a:pt x="86400" y="14400"/>
                    <a:pt x="86400" y="14400"/>
                    <a:pt x="86400" y="14400"/>
                  </a:cubicBezTo>
                  <a:cubicBezTo>
                    <a:pt x="86400" y="14400"/>
                    <a:pt x="86400" y="14400"/>
                    <a:pt x="86400" y="14400"/>
                  </a:cubicBezTo>
                  <a:cubicBezTo>
                    <a:pt x="86400" y="14400"/>
                    <a:pt x="86400" y="14400"/>
                    <a:pt x="86400" y="14400"/>
                  </a:cubicBezTo>
                  <a:cubicBezTo>
                    <a:pt x="86400" y="14400"/>
                    <a:pt x="86400" y="14400"/>
                    <a:pt x="86400" y="14400"/>
                  </a:cubicBezTo>
                  <a:cubicBezTo>
                    <a:pt x="86400" y="14400"/>
                    <a:pt x="86400" y="14400"/>
                    <a:pt x="86400" y="14400"/>
                  </a:cubicBezTo>
                  <a:cubicBezTo>
                    <a:pt x="86400" y="14400"/>
                    <a:pt x="86400" y="14400"/>
                    <a:pt x="86400" y="14400"/>
                  </a:cubicBezTo>
                  <a:cubicBezTo>
                    <a:pt x="84000" y="14400"/>
                    <a:pt x="84000" y="14400"/>
                    <a:pt x="84000" y="14400"/>
                  </a:cubicBezTo>
                  <a:cubicBezTo>
                    <a:pt x="84000" y="14400"/>
                    <a:pt x="84000" y="14400"/>
                    <a:pt x="84000" y="14400"/>
                  </a:cubicBezTo>
                  <a:cubicBezTo>
                    <a:pt x="84000" y="14400"/>
                    <a:pt x="84000" y="14400"/>
                    <a:pt x="84000" y="14400"/>
                  </a:cubicBezTo>
                  <a:cubicBezTo>
                    <a:pt x="84000" y="12000"/>
                    <a:pt x="84000" y="12000"/>
                    <a:pt x="84000" y="12000"/>
                  </a:cubicBezTo>
                  <a:cubicBezTo>
                    <a:pt x="84000" y="12000"/>
                    <a:pt x="84000" y="12000"/>
                    <a:pt x="84000" y="12000"/>
                  </a:cubicBezTo>
                  <a:cubicBezTo>
                    <a:pt x="84000" y="12000"/>
                    <a:pt x="84000" y="12000"/>
                    <a:pt x="84000" y="12000"/>
                  </a:cubicBezTo>
                  <a:cubicBezTo>
                    <a:pt x="84000" y="9600"/>
                    <a:pt x="84000" y="9600"/>
                    <a:pt x="84000" y="9600"/>
                  </a:cubicBezTo>
                  <a:cubicBezTo>
                    <a:pt x="84000" y="9600"/>
                    <a:pt x="84000" y="4800"/>
                    <a:pt x="81600" y="4800"/>
                  </a:cubicBezTo>
                  <a:cubicBezTo>
                    <a:pt x="81600" y="4800"/>
                    <a:pt x="79200" y="4800"/>
                    <a:pt x="79200" y="2400"/>
                  </a:cubicBezTo>
                  <a:cubicBezTo>
                    <a:pt x="79200" y="2400"/>
                    <a:pt x="79200" y="2400"/>
                    <a:pt x="79200" y="2400"/>
                  </a:cubicBezTo>
                  <a:cubicBezTo>
                    <a:pt x="76800" y="2400"/>
                    <a:pt x="76800" y="2400"/>
                    <a:pt x="76800" y="2400"/>
                  </a:cubicBezTo>
                  <a:cubicBezTo>
                    <a:pt x="76800" y="2400"/>
                    <a:pt x="76800" y="2400"/>
                    <a:pt x="76800" y="2400"/>
                  </a:cubicBezTo>
                  <a:cubicBezTo>
                    <a:pt x="76800" y="2400"/>
                    <a:pt x="74400" y="2400"/>
                    <a:pt x="74400" y="2400"/>
                  </a:cubicBezTo>
                  <a:cubicBezTo>
                    <a:pt x="74400" y="2400"/>
                    <a:pt x="74400" y="2400"/>
                    <a:pt x="74400" y="2400"/>
                  </a:cubicBezTo>
                  <a:cubicBezTo>
                    <a:pt x="74400" y="2400"/>
                    <a:pt x="74400" y="2400"/>
                    <a:pt x="72000" y="2400"/>
                  </a:cubicBezTo>
                  <a:cubicBezTo>
                    <a:pt x="72000" y="0"/>
                    <a:pt x="72000" y="0"/>
                    <a:pt x="72000" y="0"/>
                  </a:cubicBezTo>
                  <a:cubicBezTo>
                    <a:pt x="69600" y="0"/>
                    <a:pt x="67200" y="2400"/>
                    <a:pt x="64800" y="2400"/>
                  </a:cubicBezTo>
                  <a:cubicBezTo>
                    <a:pt x="64800" y="2400"/>
                    <a:pt x="64800" y="4800"/>
                    <a:pt x="64800" y="4800"/>
                  </a:cubicBezTo>
                  <a:cubicBezTo>
                    <a:pt x="64800" y="4800"/>
                    <a:pt x="62400" y="7200"/>
                    <a:pt x="62400" y="7200"/>
                  </a:cubicBezTo>
                  <a:cubicBezTo>
                    <a:pt x="62400" y="7200"/>
                    <a:pt x="62400" y="7200"/>
                    <a:pt x="62400" y="7200"/>
                  </a:cubicBezTo>
                  <a:cubicBezTo>
                    <a:pt x="62400" y="7200"/>
                    <a:pt x="62400" y="7200"/>
                    <a:pt x="60000" y="7200"/>
                  </a:cubicBezTo>
                  <a:cubicBezTo>
                    <a:pt x="60000" y="7200"/>
                    <a:pt x="60000" y="7200"/>
                    <a:pt x="60000" y="7200"/>
                  </a:cubicBezTo>
                  <a:cubicBezTo>
                    <a:pt x="60000" y="7200"/>
                    <a:pt x="60000" y="7200"/>
                    <a:pt x="60000" y="7200"/>
                  </a:cubicBezTo>
                  <a:cubicBezTo>
                    <a:pt x="60000" y="7200"/>
                    <a:pt x="60000" y="7200"/>
                    <a:pt x="60000" y="7200"/>
                  </a:cubicBezTo>
                  <a:cubicBezTo>
                    <a:pt x="60000" y="7200"/>
                    <a:pt x="60000" y="7200"/>
                    <a:pt x="60000" y="7200"/>
                  </a:cubicBezTo>
                  <a:cubicBezTo>
                    <a:pt x="57600" y="7200"/>
                    <a:pt x="57600" y="7200"/>
                    <a:pt x="57600" y="7200"/>
                  </a:cubicBezTo>
                  <a:cubicBezTo>
                    <a:pt x="57600" y="7200"/>
                    <a:pt x="57600" y="7200"/>
                    <a:pt x="57600" y="7200"/>
                  </a:cubicBezTo>
                  <a:cubicBezTo>
                    <a:pt x="57600" y="7200"/>
                    <a:pt x="57600" y="7200"/>
                    <a:pt x="57600" y="7200"/>
                  </a:cubicBezTo>
                  <a:cubicBezTo>
                    <a:pt x="55200" y="7200"/>
                    <a:pt x="55200" y="4800"/>
                    <a:pt x="55200" y="4800"/>
                  </a:cubicBezTo>
                  <a:cubicBezTo>
                    <a:pt x="55200" y="4800"/>
                    <a:pt x="55200" y="4800"/>
                    <a:pt x="55200" y="4800"/>
                  </a:cubicBezTo>
                  <a:cubicBezTo>
                    <a:pt x="55200" y="4800"/>
                    <a:pt x="55200" y="4800"/>
                    <a:pt x="55200" y="4800"/>
                  </a:cubicBezTo>
                  <a:cubicBezTo>
                    <a:pt x="55200" y="4800"/>
                    <a:pt x="55200" y="4800"/>
                    <a:pt x="55200" y="4800"/>
                  </a:cubicBezTo>
                  <a:cubicBezTo>
                    <a:pt x="55200" y="4800"/>
                    <a:pt x="52800" y="2400"/>
                    <a:pt x="52800" y="2400"/>
                  </a:cubicBezTo>
                  <a:cubicBezTo>
                    <a:pt x="50400" y="0"/>
                    <a:pt x="50400" y="0"/>
                    <a:pt x="48000" y="0"/>
                  </a:cubicBezTo>
                  <a:cubicBezTo>
                    <a:pt x="48000" y="0"/>
                    <a:pt x="48000" y="0"/>
                    <a:pt x="48000" y="0"/>
                  </a:cubicBezTo>
                  <a:cubicBezTo>
                    <a:pt x="48000" y="0"/>
                    <a:pt x="48000" y="0"/>
                    <a:pt x="48000" y="0"/>
                  </a:cubicBezTo>
                  <a:cubicBezTo>
                    <a:pt x="48000" y="0"/>
                    <a:pt x="48000" y="0"/>
                    <a:pt x="48000" y="0"/>
                  </a:cubicBezTo>
                  <a:cubicBezTo>
                    <a:pt x="48000" y="0"/>
                    <a:pt x="48000" y="0"/>
                    <a:pt x="48000" y="0"/>
                  </a:cubicBezTo>
                  <a:cubicBezTo>
                    <a:pt x="48000" y="0"/>
                    <a:pt x="48000" y="0"/>
                    <a:pt x="48000" y="0"/>
                  </a:cubicBezTo>
                  <a:cubicBezTo>
                    <a:pt x="45600" y="0"/>
                    <a:pt x="45600" y="2400"/>
                    <a:pt x="45600" y="2400"/>
                  </a:cubicBezTo>
                  <a:cubicBezTo>
                    <a:pt x="45600" y="2400"/>
                    <a:pt x="45600" y="2400"/>
                    <a:pt x="43200" y="2400"/>
                  </a:cubicBezTo>
                  <a:cubicBezTo>
                    <a:pt x="43200" y="2400"/>
                    <a:pt x="43200" y="2400"/>
                    <a:pt x="43200" y="2400"/>
                  </a:cubicBezTo>
                  <a:cubicBezTo>
                    <a:pt x="43200" y="2400"/>
                    <a:pt x="43200" y="2400"/>
                    <a:pt x="43200" y="2400"/>
                  </a:cubicBezTo>
                  <a:cubicBezTo>
                    <a:pt x="43200" y="2400"/>
                    <a:pt x="43200" y="2400"/>
                    <a:pt x="43200" y="2400"/>
                  </a:cubicBezTo>
                  <a:cubicBezTo>
                    <a:pt x="43200" y="2400"/>
                    <a:pt x="40800" y="2400"/>
                    <a:pt x="40800" y="2400"/>
                  </a:cubicBezTo>
                  <a:cubicBezTo>
                    <a:pt x="40800" y="2400"/>
                    <a:pt x="40800" y="2400"/>
                    <a:pt x="40800" y="2400"/>
                  </a:cubicBezTo>
                  <a:cubicBezTo>
                    <a:pt x="40800" y="2400"/>
                    <a:pt x="40800" y="2400"/>
                    <a:pt x="40800" y="2400"/>
                  </a:cubicBezTo>
                  <a:cubicBezTo>
                    <a:pt x="40800" y="2400"/>
                    <a:pt x="40800" y="2400"/>
                    <a:pt x="40800" y="2400"/>
                  </a:cubicBezTo>
                  <a:cubicBezTo>
                    <a:pt x="38400" y="4800"/>
                    <a:pt x="36000" y="4800"/>
                    <a:pt x="36000" y="7200"/>
                  </a:cubicBezTo>
                  <a:cubicBezTo>
                    <a:pt x="36000" y="7200"/>
                    <a:pt x="36000" y="9600"/>
                    <a:pt x="36000" y="9600"/>
                  </a:cubicBezTo>
                  <a:cubicBezTo>
                    <a:pt x="36000" y="9600"/>
                    <a:pt x="36000" y="12000"/>
                    <a:pt x="36000" y="12000"/>
                  </a:cubicBezTo>
                  <a:cubicBezTo>
                    <a:pt x="36000" y="14400"/>
                    <a:pt x="36000" y="14400"/>
                    <a:pt x="36000" y="14400"/>
                  </a:cubicBezTo>
                  <a:cubicBezTo>
                    <a:pt x="36000" y="14400"/>
                    <a:pt x="36000" y="14400"/>
                    <a:pt x="36000" y="14400"/>
                  </a:cubicBezTo>
                  <a:cubicBezTo>
                    <a:pt x="36000" y="14400"/>
                    <a:pt x="33600" y="14400"/>
                    <a:pt x="33600" y="14400"/>
                  </a:cubicBezTo>
                  <a:cubicBezTo>
                    <a:pt x="33600" y="14400"/>
                    <a:pt x="33600" y="14400"/>
                    <a:pt x="33600" y="14400"/>
                  </a:cubicBezTo>
                  <a:cubicBezTo>
                    <a:pt x="33600" y="14400"/>
                    <a:pt x="33600" y="14400"/>
                    <a:pt x="33600" y="14400"/>
                  </a:cubicBezTo>
                  <a:cubicBezTo>
                    <a:pt x="31200" y="16800"/>
                    <a:pt x="31200" y="16800"/>
                    <a:pt x="31200" y="16800"/>
                  </a:cubicBezTo>
                  <a:cubicBezTo>
                    <a:pt x="31200" y="16800"/>
                    <a:pt x="31200" y="16800"/>
                    <a:pt x="31200" y="16800"/>
                  </a:cubicBezTo>
                  <a:cubicBezTo>
                    <a:pt x="28800" y="14400"/>
                    <a:pt x="28800" y="14400"/>
                    <a:pt x="28800" y="14400"/>
                  </a:cubicBezTo>
                  <a:cubicBezTo>
                    <a:pt x="28800" y="14400"/>
                    <a:pt x="26400" y="14400"/>
                    <a:pt x="26400" y="14400"/>
                  </a:cubicBezTo>
                  <a:cubicBezTo>
                    <a:pt x="24000" y="12000"/>
                    <a:pt x="21600" y="12000"/>
                    <a:pt x="19200" y="14400"/>
                  </a:cubicBezTo>
                  <a:cubicBezTo>
                    <a:pt x="19200" y="14400"/>
                    <a:pt x="19200" y="14400"/>
                    <a:pt x="19200" y="14400"/>
                  </a:cubicBezTo>
                  <a:cubicBezTo>
                    <a:pt x="19200" y="14400"/>
                    <a:pt x="19200" y="14400"/>
                    <a:pt x="19200" y="14400"/>
                  </a:cubicBezTo>
                  <a:cubicBezTo>
                    <a:pt x="19200" y="14400"/>
                    <a:pt x="19200" y="14400"/>
                    <a:pt x="19200" y="14400"/>
                  </a:cubicBezTo>
                  <a:cubicBezTo>
                    <a:pt x="19200" y="14400"/>
                    <a:pt x="16800" y="16800"/>
                    <a:pt x="16800" y="16800"/>
                  </a:cubicBezTo>
                  <a:cubicBezTo>
                    <a:pt x="16800" y="16800"/>
                    <a:pt x="16800" y="16800"/>
                    <a:pt x="16800" y="16800"/>
                  </a:cubicBezTo>
                  <a:cubicBezTo>
                    <a:pt x="16800" y="16800"/>
                    <a:pt x="16800" y="16800"/>
                    <a:pt x="16800" y="16800"/>
                  </a:cubicBezTo>
                  <a:cubicBezTo>
                    <a:pt x="16800" y="16800"/>
                    <a:pt x="16800" y="16800"/>
                    <a:pt x="16800" y="16800"/>
                  </a:cubicBezTo>
                  <a:cubicBezTo>
                    <a:pt x="16800" y="16800"/>
                    <a:pt x="14400" y="19200"/>
                    <a:pt x="14400" y="19200"/>
                  </a:cubicBezTo>
                  <a:cubicBezTo>
                    <a:pt x="14400" y="19200"/>
                    <a:pt x="14400" y="19200"/>
                    <a:pt x="14400" y="19200"/>
                  </a:cubicBezTo>
                  <a:cubicBezTo>
                    <a:pt x="14400" y="19200"/>
                    <a:pt x="14400" y="19200"/>
                    <a:pt x="14400" y="19200"/>
                  </a:cubicBezTo>
                  <a:cubicBezTo>
                    <a:pt x="14400" y="19200"/>
                    <a:pt x="14400" y="19200"/>
                    <a:pt x="14400" y="19200"/>
                  </a:cubicBezTo>
                  <a:cubicBezTo>
                    <a:pt x="14400" y="19200"/>
                    <a:pt x="14400" y="19200"/>
                    <a:pt x="14400" y="21600"/>
                  </a:cubicBezTo>
                  <a:cubicBezTo>
                    <a:pt x="12000" y="21600"/>
                    <a:pt x="12000" y="24000"/>
                    <a:pt x="12000" y="26400"/>
                  </a:cubicBezTo>
                  <a:cubicBezTo>
                    <a:pt x="12000" y="26400"/>
                    <a:pt x="12000" y="26400"/>
                    <a:pt x="14400" y="28800"/>
                  </a:cubicBezTo>
                  <a:cubicBezTo>
                    <a:pt x="14400" y="28800"/>
                    <a:pt x="14400" y="28800"/>
                    <a:pt x="14400" y="28800"/>
                  </a:cubicBezTo>
                  <a:cubicBezTo>
                    <a:pt x="14400" y="28800"/>
                    <a:pt x="14400" y="28800"/>
                    <a:pt x="14400" y="28800"/>
                  </a:cubicBezTo>
                  <a:cubicBezTo>
                    <a:pt x="14400" y="28800"/>
                    <a:pt x="14400" y="28800"/>
                    <a:pt x="14400" y="28800"/>
                  </a:cubicBezTo>
                  <a:cubicBezTo>
                    <a:pt x="14400" y="28800"/>
                    <a:pt x="14400" y="31200"/>
                    <a:pt x="14400" y="31200"/>
                  </a:cubicBezTo>
                  <a:cubicBezTo>
                    <a:pt x="14400" y="31200"/>
                    <a:pt x="14400" y="31200"/>
                    <a:pt x="14400" y="31200"/>
                  </a:cubicBezTo>
                  <a:cubicBezTo>
                    <a:pt x="14400" y="33600"/>
                    <a:pt x="14400" y="33600"/>
                    <a:pt x="14400" y="33600"/>
                  </a:cubicBezTo>
                  <a:cubicBezTo>
                    <a:pt x="14400" y="33600"/>
                    <a:pt x="14400" y="33600"/>
                    <a:pt x="14400" y="33600"/>
                  </a:cubicBezTo>
                  <a:cubicBezTo>
                    <a:pt x="14400" y="33600"/>
                    <a:pt x="14400" y="33600"/>
                    <a:pt x="14400" y="33600"/>
                  </a:cubicBezTo>
                  <a:cubicBezTo>
                    <a:pt x="14400" y="33600"/>
                    <a:pt x="14400" y="33600"/>
                    <a:pt x="14400" y="33600"/>
                  </a:cubicBezTo>
                  <a:cubicBezTo>
                    <a:pt x="14400" y="33600"/>
                    <a:pt x="14400" y="33600"/>
                    <a:pt x="14400" y="33600"/>
                  </a:cubicBezTo>
                  <a:cubicBezTo>
                    <a:pt x="14400" y="33600"/>
                    <a:pt x="14400" y="33600"/>
                    <a:pt x="14400" y="33600"/>
                  </a:cubicBezTo>
                  <a:cubicBezTo>
                    <a:pt x="14400" y="33600"/>
                    <a:pt x="14400" y="33600"/>
                    <a:pt x="14400" y="36000"/>
                  </a:cubicBezTo>
                  <a:cubicBezTo>
                    <a:pt x="12000" y="36000"/>
                    <a:pt x="12000" y="36000"/>
                    <a:pt x="12000" y="36000"/>
                  </a:cubicBezTo>
                  <a:cubicBezTo>
                    <a:pt x="12000" y="36000"/>
                    <a:pt x="12000" y="36000"/>
                    <a:pt x="12000" y="36000"/>
                  </a:cubicBezTo>
                  <a:cubicBezTo>
                    <a:pt x="12000" y="36000"/>
                    <a:pt x="9600" y="36000"/>
                    <a:pt x="9600" y="36000"/>
                  </a:cubicBezTo>
                  <a:cubicBezTo>
                    <a:pt x="9600" y="36000"/>
                    <a:pt x="9600" y="36000"/>
                    <a:pt x="9600" y="36000"/>
                  </a:cubicBezTo>
                  <a:cubicBezTo>
                    <a:pt x="9600" y="36000"/>
                    <a:pt x="9600" y="36000"/>
                    <a:pt x="9600" y="36000"/>
                  </a:cubicBezTo>
                  <a:cubicBezTo>
                    <a:pt x="9600" y="36000"/>
                    <a:pt x="9600" y="36000"/>
                    <a:pt x="9600" y="36000"/>
                  </a:cubicBezTo>
                  <a:cubicBezTo>
                    <a:pt x="7200" y="36000"/>
                    <a:pt x="7200" y="36000"/>
                    <a:pt x="7200" y="36000"/>
                  </a:cubicBezTo>
                  <a:cubicBezTo>
                    <a:pt x="4800" y="36000"/>
                    <a:pt x="2400" y="38400"/>
                    <a:pt x="2400" y="40800"/>
                  </a:cubicBezTo>
                  <a:cubicBezTo>
                    <a:pt x="2400" y="40800"/>
                    <a:pt x="2400" y="40800"/>
                    <a:pt x="2400" y="40800"/>
                  </a:cubicBezTo>
                  <a:cubicBezTo>
                    <a:pt x="0" y="43200"/>
                    <a:pt x="0" y="43200"/>
                    <a:pt x="0" y="43200"/>
                  </a:cubicBezTo>
                  <a:cubicBezTo>
                    <a:pt x="0" y="43200"/>
                    <a:pt x="0" y="43200"/>
                    <a:pt x="0" y="43200"/>
                  </a:cubicBezTo>
                  <a:cubicBezTo>
                    <a:pt x="0" y="43200"/>
                    <a:pt x="0" y="43200"/>
                    <a:pt x="0" y="43200"/>
                  </a:cubicBezTo>
                  <a:cubicBezTo>
                    <a:pt x="0" y="45600"/>
                    <a:pt x="0" y="45600"/>
                    <a:pt x="0" y="45600"/>
                  </a:cubicBezTo>
                  <a:cubicBezTo>
                    <a:pt x="0" y="45600"/>
                    <a:pt x="0" y="45600"/>
                    <a:pt x="0" y="48000"/>
                  </a:cubicBezTo>
                  <a:cubicBezTo>
                    <a:pt x="0" y="48000"/>
                    <a:pt x="0" y="48000"/>
                    <a:pt x="0" y="48000"/>
                  </a:cubicBezTo>
                  <a:cubicBezTo>
                    <a:pt x="0" y="50400"/>
                    <a:pt x="0" y="52800"/>
                    <a:pt x="2400" y="55200"/>
                  </a:cubicBezTo>
                  <a:cubicBezTo>
                    <a:pt x="2400" y="55200"/>
                    <a:pt x="2400" y="55200"/>
                    <a:pt x="2400" y="55200"/>
                  </a:cubicBezTo>
                  <a:cubicBezTo>
                    <a:pt x="4800" y="55200"/>
                    <a:pt x="4800" y="57600"/>
                    <a:pt x="7200" y="57600"/>
                  </a:cubicBezTo>
                  <a:cubicBezTo>
                    <a:pt x="7200" y="57600"/>
                    <a:pt x="7200" y="57600"/>
                    <a:pt x="7200" y="57600"/>
                  </a:cubicBezTo>
                  <a:cubicBezTo>
                    <a:pt x="7200" y="57600"/>
                    <a:pt x="7200" y="57600"/>
                    <a:pt x="7200" y="60000"/>
                  </a:cubicBezTo>
                  <a:cubicBezTo>
                    <a:pt x="7200" y="60000"/>
                    <a:pt x="7200" y="60000"/>
                    <a:pt x="7200" y="60000"/>
                  </a:cubicBezTo>
                  <a:cubicBezTo>
                    <a:pt x="7200" y="60000"/>
                    <a:pt x="7200" y="60000"/>
                    <a:pt x="7200" y="60000"/>
                  </a:cubicBezTo>
                  <a:cubicBezTo>
                    <a:pt x="7200" y="60000"/>
                    <a:pt x="7200" y="60000"/>
                    <a:pt x="7200" y="60000"/>
                  </a:cubicBezTo>
                  <a:cubicBezTo>
                    <a:pt x="7200" y="60000"/>
                    <a:pt x="7200" y="60000"/>
                    <a:pt x="7200" y="60000"/>
                  </a:cubicBezTo>
                  <a:cubicBezTo>
                    <a:pt x="7200" y="60000"/>
                    <a:pt x="7200" y="62400"/>
                    <a:pt x="7200" y="62400"/>
                  </a:cubicBezTo>
                  <a:cubicBezTo>
                    <a:pt x="7200" y="62400"/>
                    <a:pt x="7200" y="62400"/>
                    <a:pt x="7200" y="62400"/>
                  </a:cubicBezTo>
                  <a:cubicBezTo>
                    <a:pt x="7200" y="62400"/>
                    <a:pt x="7200" y="62400"/>
                    <a:pt x="7200" y="62400"/>
                  </a:cubicBezTo>
                  <a:cubicBezTo>
                    <a:pt x="4800" y="62400"/>
                    <a:pt x="4800" y="64800"/>
                    <a:pt x="4800" y="64800"/>
                  </a:cubicBezTo>
                  <a:cubicBezTo>
                    <a:pt x="4800" y="64800"/>
                    <a:pt x="4800" y="64800"/>
                    <a:pt x="4800" y="64800"/>
                  </a:cubicBezTo>
                  <a:cubicBezTo>
                    <a:pt x="4800" y="64800"/>
                    <a:pt x="4800" y="64800"/>
                    <a:pt x="4800" y="64800"/>
                  </a:cubicBezTo>
                  <a:cubicBezTo>
                    <a:pt x="2400" y="64800"/>
                    <a:pt x="2400" y="64800"/>
                    <a:pt x="2400" y="64800"/>
                  </a:cubicBezTo>
                  <a:cubicBezTo>
                    <a:pt x="2400" y="64800"/>
                    <a:pt x="2400" y="64800"/>
                    <a:pt x="2400" y="64800"/>
                  </a:cubicBezTo>
                  <a:cubicBezTo>
                    <a:pt x="0" y="67200"/>
                    <a:pt x="0" y="69600"/>
                    <a:pt x="0" y="72000"/>
                  </a:cubicBezTo>
                  <a:cubicBezTo>
                    <a:pt x="0" y="72000"/>
                    <a:pt x="0" y="72000"/>
                    <a:pt x="0" y="72000"/>
                  </a:cubicBezTo>
                  <a:cubicBezTo>
                    <a:pt x="0" y="72000"/>
                    <a:pt x="0" y="72000"/>
                    <a:pt x="0" y="72000"/>
                  </a:cubicBezTo>
                  <a:cubicBezTo>
                    <a:pt x="0" y="72000"/>
                    <a:pt x="0" y="72000"/>
                    <a:pt x="0" y="72000"/>
                  </a:cubicBezTo>
                  <a:cubicBezTo>
                    <a:pt x="0" y="72000"/>
                    <a:pt x="0" y="72000"/>
                    <a:pt x="0" y="74400"/>
                  </a:cubicBezTo>
                  <a:cubicBezTo>
                    <a:pt x="0" y="74400"/>
                    <a:pt x="0" y="74400"/>
                    <a:pt x="0" y="76800"/>
                  </a:cubicBezTo>
                  <a:cubicBezTo>
                    <a:pt x="0" y="76800"/>
                    <a:pt x="0" y="76800"/>
                    <a:pt x="0" y="76800"/>
                  </a:cubicBezTo>
                  <a:cubicBezTo>
                    <a:pt x="0" y="76800"/>
                    <a:pt x="0" y="76800"/>
                    <a:pt x="0" y="76800"/>
                  </a:cubicBezTo>
                  <a:cubicBezTo>
                    <a:pt x="0" y="76800"/>
                    <a:pt x="0" y="76800"/>
                    <a:pt x="0" y="76800"/>
                  </a:cubicBezTo>
                  <a:cubicBezTo>
                    <a:pt x="0" y="76800"/>
                    <a:pt x="0" y="79200"/>
                    <a:pt x="2400" y="79200"/>
                  </a:cubicBezTo>
                  <a:cubicBezTo>
                    <a:pt x="2400" y="79200"/>
                    <a:pt x="2400" y="79200"/>
                    <a:pt x="2400" y="79200"/>
                  </a:cubicBezTo>
                  <a:cubicBezTo>
                    <a:pt x="2400" y="79200"/>
                    <a:pt x="2400" y="79200"/>
                    <a:pt x="2400" y="79200"/>
                  </a:cubicBezTo>
                  <a:cubicBezTo>
                    <a:pt x="2400" y="79200"/>
                    <a:pt x="2400" y="79200"/>
                    <a:pt x="2400" y="79200"/>
                  </a:cubicBezTo>
                  <a:cubicBezTo>
                    <a:pt x="2400" y="81600"/>
                    <a:pt x="2400" y="81600"/>
                    <a:pt x="4800" y="84000"/>
                  </a:cubicBezTo>
                  <a:cubicBezTo>
                    <a:pt x="4800" y="84000"/>
                    <a:pt x="7200" y="84000"/>
                    <a:pt x="7200" y="84000"/>
                  </a:cubicBezTo>
                  <a:cubicBezTo>
                    <a:pt x="9600" y="84000"/>
                    <a:pt x="9600" y="84000"/>
                    <a:pt x="12000" y="84000"/>
                  </a:cubicBezTo>
                  <a:cubicBezTo>
                    <a:pt x="12000" y="84000"/>
                    <a:pt x="12000" y="84000"/>
                    <a:pt x="12000" y="84000"/>
                  </a:cubicBezTo>
                  <a:cubicBezTo>
                    <a:pt x="12000" y="84000"/>
                    <a:pt x="12000" y="84000"/>
                    <a:pt x="12000" y="84000"/>
                  </a:cubicBezTo>
                  <a:cubicBezTo>
                    <a:pt x="12000" y="84000"/>
                    <a:pt x="12000" y="84000"/>
                    <a:pt x="12000" y="86400"/>
                  </a:cubicBezTo>
                  <a:cubicBezTo>
                    <a:pt x="12000" y="86400"/>
                    <a:pt x="12000" y="86400"/>
                    <a:pt x="12000" y="86400"/>
                  </a:cubicBezTo>
                  <a:cubicBezTo>
                    <a:pt x="14400" y="86400"/>
                    <a:pt x="14400" y="86400"/>
                    <a:pt x="14400" y="86400"/>
                  </a:cubicBezTo>
                  <a:cubicBezTo>
                    <a:pt x="14400" y="86400"/>
                    <a:pt x="14400" y="86400"/>
                    <a:pt x="14400" y="86400"/>
                  </a:cubicBezTo>
                  <a:cubicBezTo>
                    <a:pt x="14400" y="86400"/>
                    <a:pt x="14400" y="86400"/>
                    <a:pt x="14400" y="86400"/>
                  </a:cubicBezTo>
                  <a:cubicBezTo>
                    <a:pt x="14400" y="88800"/>
                    <a:pt x="14400" y="88800"/>
                    <a:pt x="14400" y="88800"/>
                  </a:cubicBezTo>
                  <a:cubicBezTo>
                    <a:pt x="14400" y="88800"/>
                    <a:pt x="14400" y="88800"/>
                    <a:pt x="14400" y="88800"/>
                  </a:cubicBezTo>
                  <a:cubicBezTo>
                    <a:pt x="14400" y="91200"/>
                    <a:pt x="12000" y="91200"/>
                    <a:pt x="12000" y="91200"/>
                  </a:cubicBezTo>
                  <a:cubicBezTo>
                    <a:pt x="12000" y="93600"/>
                    <a:pt x="12000" y="93600"/>
                    <a:pt x="12000" y="93600"/>
                  </a:cubicBezTo>
                  <a:cubicBezTo>
                    <a:pt x="12000" y="96000"/>
                    <a:pt x="12000" y="98400"/>
                    <a:pt x="12000" y="100800"/>
                  </a:cubicBezTo>
                  <a:cubicBezTo>
                    <a:pt x="14400" y="100800"/>
                    <a:pt x="14400" y="100800"/>
                    <a:pt x="14400" y="100800"/>
                  </a:cubicBezTo>
                  <a:cubicBezTo>
                    <a:pt x="14400" y="100800"/>
                    <a:pt x="14400" y="100800"/>
                    <a:pt x="14400" y="100800"/>
                  </a:cubicBezTo>
                  <a:cubicBezTo>
                    <a:pt x="14400" y="100800"/>
                    <a:pt x="14400" y="100800"/>
                    <a:pt x="14400" y="100800"/>
                  </a:cubicBezTo>
                  <a:cubicBezTo>
                    <a:pt x="14400" y="100800"/>
                    <a:pt x="14400" y="100800"/>
                    <a:pt x="14400" y="103200"/>
                  </a:cubicBezTo>
                  <a:cubicBezTo>
                    <a:pt x="14400" y="103200"/>
                    <a:pt x="14400" y="103200"/>
                    <a:pt x="16800" y="103200"/>
                  </a:cubicBezTo>
                  <a:cubicBezTo>
                    <a:pt x="16800" y="103200"/>
                    <a:pt x="16800" y="103200"/>
                    <a:pt x="16800" y="103200"/>
                  </a:cubicBezTo>
                  <a:cubicBezTo>
                    <a:pt x="16800" y="103200"/>
                    <a:pt x="16800" y="103200"/>
                    <a:pt x="16800" y="103200"/>
                  </a:cubicBezTo>
                  <a:cubicBezTo>
                    <a:pt x="16800" y="103200"/>
                    <a:pt x="16800" y="103200"/>
                    <a:pt x="16800" y="105600"/>
                  </a:cubicBezTo>
                  <a:cubicBezTo>
                    <a:pt x="16800" y="105600"/>
                    <a:pt x="16800" y="105600"/>
                    <a:pt x="16800" y="105600"/>
                  </a:cubicBezTo>
                  <a:cubicBezTo>
                    <a:pt x="16800" y="105600"/>
                    <a:pt x="16800" y="105600"/>
                    <a:pt x="16800" y="105600"/>
                  </a:cubicBezTo>
                  <a:cubicBezTo>
                    <a:pt x="16800" y="105600"/>
                    <a:pt x="16800" y="105600"/>
                    <a:pt x="16800" y="105600"/>
                  </a:cubicBezTo>
                  <a:cubicBezTo>
                    <a:pt x="19200" y="105600"/>
                    <a:pt x="19200" y="105600"/>
                    <a:pt x="19200" y="105600"/>
                  </a:cubicBezTo>
                  <a:cubicBezTo>
                    <a:pt x="19200" y="105600"/>
                    <a:pt x="19200" y="105600"/>
                    <a:pt x="19200" y="105600"/>
                  </a:cubicBezTo>
                  <a:cubicBezTo>
                    <a:pt x="21600" y="108000"/>
                    <a:pt x="26400" y="108000"/>
                    <a:pt x="26400" y="105600"/>
                  </a:cubicBezTo>
                  <a:cubicBezTo>
                    <a:pt x="26400" y="105600"/>
                    <a:pt x="26400" y="105600"/>
                    <a:pt x="26400" y="105600"/>
                  </a:cubicBezTo>
                  <a:cubicBezTo>
                    <a:pt x="26400" y="105600"/>
                    <a:pt x="26400" y="105600"/>
                    <a:pt x="26400" y="105600"/>
                  </a:cubicBezTo>
                  <a:cubicBezTo>
                    <a:pt x="26400" y="105600"/>
                    <a:pt x="26400" y="105600"/>
                    <a:pt x="26400" y="105600"/>
                  </a:cubicBezTo>
                  <a:cubicBezTo>
                    <a:pt x="28800" y="105600"/>
                    <a:pt x="28800" y="105600"/>
                    <a:pt x="28800" y="105600"/>
                  </a:cubicBezTo>
                  <a:cubicBezTo>
                    <a:pt x="28800" y="105600"/>
                    <a:pt x="31200" y="105600"/>
                    <a:pt x="31200" y="105600"/>
                  </a:cubicBezTo>
                  <a:cubicBezTo>
                    <a:pt x="31200" y="105600"/>
                    <a:pt x="31200" y="105600"/>
                    <a:pt x="31200" y="105600"/>
                  </a:cubicBezTo>
                  <a:cubicBezTo>
                    <a:pt x="31200" y="105600"/>
                    <a:pt x="31200" y="105600"/>
                    <a:pt x="31200" y="105600"/>
                  </a:cubicBezTo>
                  <a:cubicBezTo>
                    <a:pt x="31200" y="105600"/>
                    <a:pt x="31200" y="105600"/>
                    <a:pt x="31200" y="105600"/>
                  </a:cubicBezTo>
                  <a:cubicBezTo>
                    <a:pt x="33600" y="105600"/>
                    <a:pt x="33600" y="105600"/>
                    <a:pt x="33600" y="105600"/>
                  </a:cubicBezTo>
                  <a:cubicBezTo>
                    <a:pt x="33600" y="105600"/>
                    <a:pt x="33600" y="105600"/>
                    <a:pt x="33600" y="105600"/>
                  </a:cubicBezTo>
                  <a:cubicBezTo>
                    <a:pt x="33600" y="105600"/>
                    <a:pt x="33600" y="105600"/>
                    <a:pt x="33600" y="105600"/>
                  </a:cubicBezTo>
                  <a:cubicBezTo>
                    <a:pt x="33600" y="105600"/>
                    <a:pt x="33600" y="105600"/>
                    <a:pt x="33600" y="105600"/>
                  </a:cubicBezTo>
                  <a:cubicBezTo>
                    <a:pt x="33600" y="105600"/>
                    <a:pt x="33600" y="108000"/>
                    <a:pt x="33600" y="108000"/>
                  </a:cubicBezTo>
                  <a:cubicBezTo>
                    <a:pt x="33600" y="108000"/>
                    <a:pt x="33600" y="108000"/>
                    <a:pt x="33600" y="108000"/>
                  </a:cubicBezTo>
                  <a:cubicBezTo>
                    <a:pt x="33600" y="108000"/>
                    <a:pt x="33600" y="108000"/>
                    <a:pt x="33600" y="110400"/>
                  </a:cubicBezTo>
                  <a:cubicBezTo>
                    <a:pt x="33600" y="110400"/>
                    <a:pt x="33600" y="110400"/>
                    <a:pt x="33600" y="110400"/>
                  </a:cubicBezTo>
                  <a:cubicBezTo>
                    <a:pt x="33600" y="110400"/>
                    <a:pt x="33600" y="110400"/>
                    <a:pt x="33600" y="110400"/>
                  </a:cubicBezTo>
                  <a:cubicBezTo>
                    <a:pt x="33600" y="110400"/>
                    <a:pt x="33600" y="110400"/>
                    <a:pt x="33600" y="110400"/>
                  </a:cubicBezTo>
                  <a:cubicBezTo>
                    <a:pt x="33600" y="112800"/>
                    <a:pt x="33600" y="115200"/>
                    <a:pt x="38400" y="117600"/>
                  </a:cubicBezTo>
                  <a:cubicBezTo>
                    <a:pt x="38400" y="117600"/>
                    <a:pt x="38400" y="117600"/>
                    <a:pt x="38400" y="117600"/>
                  </a:cubicBezTo>
                  <a:cubicBezTo>
                    <a:pt x="38400" y="117600"/>
                    <a:pt x="38400" y="117600"/>
                    <a:pt x="40800" y="117600"/>
                  </a:cubicBezTo>
                  <a:cubicBezTo>
                    <a:pt x="40800" y="117600"/>
                    <a:pt x="40800" y="117600"/>
                    <a:pt x="40800" y="117600"/>
                  </a:cubicBezTo>
                  <a:cubicBezTo>
                    <a:pt x="40800" y="117600"/>
                    <a:pt x="40800" y="117600"/>
                    <a:pt x="40800" y="117600"/>
                  </a:cubicBezTo>
                  <a:cubicBezTo>
                    <a:pt x="40800" y="117600"/>
                    <a:pt x="40800" y="117600"/>
                    <a:pt x="40800" y="117600"/>
                  </a:cubicBezTo>
                  <a:cubicBezTo>
                    <a:pt x="40800" y="117600"/>
                    <a:pt x="43200" y="120000"/>
                    <a:pt x="43200" y="120000"/>
                  </a:cubicBezTo>
                  <a:cubicBezTo>
                    <a:pt x="43200" y="120000"/>
                    <a:pt x="43200" y="120000"/>
                    <a:pt x="43200" y="120000"/>
                  </a:cubicBezTo>
                  <a:cubicBezTo>
                    <a:pt x="43200" y="120000"/>
                    <a:pt x="45600" y="120000"/>
                    <a:pt x="45600" y="120000"/>
                  </a:cubicBezTo>
                  <a:cubicBezTo>
                    <a:pt x="48000" y="120000"/>
                    <a:pt x="48000" y="120000"/>
                    <a:pt x="48000" y="120000"/>
                  </a:cubicBezTo>
                  <a:cubicBezTo>
                    <a:pt x="48000" y="120000"/>
                    <a:pt x="50400" y="120000"/>
                    <a:pt x="52800" y="117600"/>
                  </a:cubicBezTo>
                  <a:cubicBezTo>
                    <a:pt x="52800" y="117600"/>
                    <a:pt x="52800" y="117600"/>
                    <a:pt x="52800" y="115200"/>
                  </a:cubicBezTo>
                  <a:cubicBezTo>
                    <a:pt x="55200" y="115200"/>
                    <a:pt x="55200" y="115200"/>
                    <a:pt x="55200" y="112800"/>
                  </a:cubicBezTo>
                  <a:cubicBezTo>
                    <a:pt x="55200" y="112800"/>
                    <a:pt x="55200" y="112800"/>
                    <a:pt x="55200" y="112800"/>
                  </a:cubicBezTo>
                  <a:cubicBezTo>
                    <a:pt x="57600" y="112800"/>
                    <a:pt x="57600" y="112800"/>
                    <a:pt x="57600" y="112800"/>
                  </a:cubicBezTo>
                  <a:cubicBezTo>
                    <a:pt x="57600" y="112800"/>
                    <a:pt x="57600" y="112800"/>
                    <a:pt x="57600" y="112800"/>
                  </a:cubicBezTo>
                  <a:cubicBezTo>
                    <a:pt x="60000" y="112800"/>
                    <a:pt x="60000" y="112800"/>
                    <a:pt x="60000" y="112800"/>
                  </a:cubicBezTo>
                  <a:cubicBezTo>
                    <a:pt x="60000" y="112800"/>
                    <a:pt x="60000" y="112800"/>
                    <a:pt x="60000" y="112800"/>
                  </a:cubicBezTo>
                  <a:cubicBezTo>
                    <a:pt x="60000" y="112800"/>
                    <a:pt x="60000" y="112800"/>
                    <a:pt x="60000" y="112800"/>
                  </a:cubicBezTo>
                  <a:cubicBezTo>
                    <a:pt x="60000" y="112800"/>
                    <a:pt x="60000" y="112800"/>
                    <a:pt x="60000" y="112800"/>
                  </a:cubicBezTo>
                  <a:cubicBezTo>
                    <a:pt x="60000" y="112800"/>
                    <a:pt x="60000" y="112800"/>
                    <a:pt x="60000" y="112800"/>
                  </a:cubicBezTo>
                  <a:cubicBezTo>
                    <a:pt x="60000" y="112800"/>
                    <a:pt x="62400" y="112800"/>
                    <a:pt x="62400" y="112800"/>
                  </a:cubicBezTo>
                  <a:cubicBezTo>
                    <a:pt x="62400" y="115200"/>
                    <a:pt x="62400" y="115200"/>
                    <a:pt x="62400" y="115200"/>
                  </a:cubicBezTo>
                  <a:cubicBezTo>
                    <a:pt x="62400" y="115200"/>
                    <a:pt x="62400" y="115200"/>
                    <a:pt x="62400" y="115200"/>
                  </a:cubicBezTo>
                  <a:cubicBezTo>
                    <a:pt x="62400" y="115200"/>
                    <a:pt x="62400" y="115200"/>
                    <a:pt x="62400" y="115200"/>
                  </a:cubicBezTo>
                  <a:cubicBezTo>
                    <a:pt x="62400" y="115200"/>
                    <a:pt x="62400" y="115200"/>
                    <a:pt x="62400" y="115200"/>
                  </a:cubicBezTo>
                  <a:cubicBezTo>
                    <a:pt x="62400" y="117600"/>
                    <a:pt x="64800" y="117600"/>
                    <a:pt x="64800" y="120000"/>
                  </a:cubicBezTo>
                  <a:cubicBezTo>
                    <a:pt x="67200" y="120000"/>
                    <a:pt x="69600" y="120000"/>
                    <a:pt x="69600" y="120000"/>
                  </a:cubicBezTo>
                  <a:cubicBezTo>
                    <a:pt x="69600" y="120000"/>
                    <a:pt x="69600" y="120000"/>
                    <a:pt x="69600" y="120000"/>
                  </a:cubicBezTo>
                  <a:cubicBezTo>
                    <a:pt x="69600" y="120000"/>
                    <a:pt x="69600" y="120000"/>
                    <a:pt x="69600" y="120000"/>
                  </a:cubicBezTo>
                  <a:cubicBezTo>
                    <a:pt x="72000" y="120000"/>
                    <a:pt x="72000" y="120000"/>
                    <a:pt x="72000" y="120000"/>
                  </a:cubicBezTo>
                  <a:cubicBezTo>
                    <a:pt x="72000" y="120000"/>
                    <a:pt x="72000" y="120000"/>
                    <a:pt x="72000" y="120000"/>
                  </a:cubicBezTo>
                  <a:cubicBezTo>
                    <a:pt x="72000" y="120000"/>
                    <a:pt x="72000" y="120000"/>
                    <a:pt x="72000" y="120000"/>
                  </a:cubicBezTo>
                  <a:cubicBezTo>
                    <a:pt x="72000" y="120000"/>
                    <a:pt x="72000" y="120000"/>
                    <a:pt x="72000" y="120000"/>
                  </a:cubicBezTo>
                  <a:cubicBezTo>
                    <a:pt x="72000" y="120000"/>
                    <a:pt x="74400" y="120000"/>
                    <a:pt x="74400" y="120000"/>
                  </a:cubicBezTo>
                  <a:cubicBezTo>
                    <a:pt x="74400" y="120000"/>
                    <a:pt x="74400" y="120000"/>
                    <a:pt x="74400" y="120000"/>
                  </a:cubicBezTo>
                  <a:cubicBezTo>
                    <a:pt x="74400" y="120000"/>
                    <a:pt x="74400" y="120000"/>
                    <a:pt x="74400" y="120000"/>
                  </a:cubicBezTo>
                  <a:cubicBezTo>
                    <a:pt x="74400" y="120000"/>
                    <a:pt x="74400" y="120000"/>
                    <a:pt x="74400" y="120000"/>
                  </a:cubicBezTo>
                  <a:cubicBezTo>
                    <a:pt x="76800" y="120000"/>
                    <a:pt x="76800" y="117600"/>
                    <a:pt x="76800" y="117600"/>
                  </a:cubicBezTo>
                  <a:cubicBezTo>
                    <a:pt x="79200" y="117600"/>
                    <a:pt x="79200" y="117600"/>
                    <a:pt x="79200" y="117600"/>
                  </a:cubicBezTo>
                  <a:cubicBezTo>
                    <a:pt x="79200" y="117600"/>
                    <a:pt x="79200" y="117600"/>
                    <a:pt x="79200" y="117600"/>
                  </a:cubicBezTo>
                  <a:cubicBezTo>
                    <a:pt x="79200" y="117600"/>
                    <a:pt x="79200" y="117600"/>
                    <a:pt x="79200" y="117600"/>
                  </a:cubicBezTo>
                  <a:cubicBezTo>
                    <a:pt x="81600" y="117600"/>
                    <a:pt x="81600" y="115200"/>
                    <a:pt x="81600" y="112800"/>
                  </a:cubicBezTo>
                  <a:cubicBezTo>
                    <a:pt x="81600" y="112800"/>
                    <a:pt x="81600" y="112800"/>
                    <a:pt x="81600" y="110400"/>
                  </a:cubicBezTo>
                  <a:cubicBezTo>
                    <a:pt x="81600" y="110400"/>
                    <a:pt x="81600" y="110400"/>
                    <a:pt x="81600" y="108000"/>
                  </a:cubicBezTo>
                  <a:cubicBezTo>
                    <a:pt x="81600" y="108000"/>
                    <a:pt x="81600" y="108000"/>
                    <a:pt x="81600" y="108000"/>
                  </a:cubicBezTo>
                  <a:cubicBezTo>
                    <a:pt x="81600" y="108000"/>
                    <a:pt x="84000" y="108000"/>
                    <a:pt x="84000" y="108000"/>
                  </a:cubicBezTo>
                  <a:cubicBezTo>
                    <a:pt x="84000" y="108000"/>
                    <a:pt x="84000" y="108000"/>
                    <a:pt x="84000" y="108000"/>
                  </a:cubicBezTo>
                  <a:cubicBezTo>
                    <a:pt x="84000" y="105600"/>
                    <a:pt x="84000" y="105600"/>
                    <a:pt x="84000" y="105600"/>
                  </a:cubicBezTo>
                  <a:cubicBezTo>
                    <a:pt x="84000" y="105600"/>
                    <a:pt x="84000" y="105600"/>
                    <a:pt x="86400" y="105600"/>
                  </a:cubicBezTo>
                  <a:cubicBezTo>
                    <a:pt x="86400" y="105600"/>
                    <a:pt x="86400" y="105600"/>
                    <a:pt x="86400" y="105600"/>
                  </a:cubicBezTo>
                  <a:cubicBezTo>
                    <a:pt x="86400" y="105600"/>
                    <a:pt x="86400" y="105600"/>
                    <a:pt x="86400" y="105600"/>
                  </a:cubicBezTo>
                  <a:cubicBezTo>
                    <a:pt x="88800" y="105600"/>
                    <a:pt x="88800" y="105600"/>
                    <a:pt x="91200" y="108000"/>
                  </a:cubicBezTo>
                  <a:cubicBezTo>
                    <a:pt x="91200" y="108000"/>
                    <a:pt x="91200" y="108000"/>
                    <a:pt x="91200" y="108000"/>
                  </a:cubicBezTo>
                  <a:cubicBezTo>
                    <a:pt x="93600" y="108000"/>
                    <a:pt x="96000" y="108000"/>
                    <a:pt x="98400" y="108000"/>
                  </a:cubicBezTo>
                  <a:cubicBezTo>
                    <a:pt x="98400" y="105600"/>
                    <a:pt x="98400" y="105600"/>
                    <a:pt x="98400" y="105600"/>
                  </a:cubicBezTo>
                  <a:cubicBezTo>
                    <a:pt x="98400" y="105600"/>
                    <a:pt x="98400" y="105600"/>
                    <a:pt x="98400" y="105600"/>
                  </a:cubicBezTo>
                  <a:cubicBezTo>
                    <a:pt x="98400" y="105600"/>
                    <a:pt x="98400" y="105600"/>
                    <a:pt x="98400" y="105600"/>
                  </a:cubicBezTo>
                  <a:cubicBezTo>
                    <a:pt x="100800" y="105600"/>
                    <a:pt x="100800" y="105600"/>
                    <a:pt x="100800" y="105600"/>
                  </a:cubicBezTo>
                  <a:cubicBezTo>
                    <a:pt x="100800" y="105600"/>
                    <a:pt x="100800" y="103200"/>
                    <a:pt x="100800" y="103200"/>
                  </a:cubicBezTo>
                  <a:cubicBezTo>
                    <a:pt x="100800" y="103200"/>
                    <a:pt x="100800" y="103200"/>
                    <a:pt x="100800" y="103200"/>
                  </a:cubicBezTo>
                  <a:cubicBezTo>
                    <a:pt x="100800" y="103200"/>
                    <a:pt x="100800" y="103200"/>
                    <a:pt x="100800" y="103200"/>
                  </a:cubicBezTo>
                  <a:cubicBezTo>
                    <a:pt x="103200" y="103200"/>
                    <a:pt x="103200" y="103200"/>
                    <a:pt x="103200" y="103200"/>
                  </a:cubicBezTo>
                  <a:cubicBezTo>
                    <a:pt x="103200" y="103200"/>
                    <a:pt x="103200" y="100800"/>
                    <a:pt x="103200" y="100800"/>
                  </a:cubicBezTo>
                  <a:cubicBezTo>
                    <a:pt x="103200" y="100800"/>
                    <a:pt x="103200" y="100800"/>
                    <a:pt x="103200" y="100800"/>
                  </a:cubicBezTo>
                  <a:cubicBezTo>
                    <a:pt x="103200" y="100800"/>
                    <a:pt x="103200" y="100800"/>
                    <a:pt x="103200" y="100800"/>
                  </a:cubicBezTo>
                  <a:cubicBezTo>
                    <a:pt x="103200" y="100800"/>
                    <a:pt x="103200" y="100800"/>
                    <a:pt x="105600" y="100800"/>
                  </a:cubicBezTo>
                  <a:cubicBezTo>
                    <a:pt x="105600" y="100800"/>
                    <a:pt x="105600" y="100800"/>
                    <a:pt x="105600" y="100800"/>
                  </a:cubicBezTo>
                  <a:cubicBezTo>
                    <a:pt x="105600" y="98400"/>
                    <a:pt x="105600" y="96000"/>
                    <a:pt x="105600" y="96000"/>
                  </a:cubicBezTo>
                  <a:cubicBezTo>
                    <a:pt x="105600" y="93600"/>
                    <a:pt x="105600" y="93600"/>
                    <a:pt x="105600" y="93600"/>
                  </a:cubicBezTo>
                  <a:cubicBezTo>
                    <a:pt x="105600" y="91200"/>
                    <a:pt x="105600" y="91200"/>
                    <a:pt x="105600" y="91200"/>
                  </a:cubicBezTo>
                  <a:cubicBezTo>
                    <a:pt x="105600" y="91200"/>
                    <a:pt x="105600" y="91200"/>
                    <a:pt x="105600" y="91200"/>
                  </a:cubicBezTo>
                  <a:cubicBezTo>
                    <a:pt x="105600" y="91200"/>
                    <a:pt x="105600" y="91200"/>
                    <a:pt x="105600" y="91200"/>
                  </a:cubicBezTo>
                  <a:cubicBezTo>
                    <a:pt x="103200" y="91200"/>
                    <a:pt x="103200" y="91200"/>
                    <a:pt x="103200" y="88800"/>
                  </a:cubicBezTo>
                  <a:cubicBezTo>
                    <a:pt x="103200" y="88800"/>
                    <a:pt x="103200" y="88800"/>
                    <a:pt x="103200" y="88800"/>
                  </a:cubicBezTo>
                  <a:cubicBezTo>
                    <a:pt x="103200" y="88800"/>
                    <a:pt x="103200" y="88800"/>
                    <a:pt x="103200" y="88800"/>
                  </a:cubicBezTo>
                  <a:cubicBezTo>
                    <a:pt x="103200" y="86400"/>
                    <a:pt x="103200" y="86400"/>
                    <a:pt x="103200" y="86400"/>
                  </a:cubicBezTo>
                  <a:cubicBezTo>
                    <a:pt x="103200" y="86400"/>
                    <a:pt x="103200" y="86400"/>
                    <a:pt x="103200" y="86400"/>
                  </a:cubicBezTo>
                  <a:cubicBezTo>
                    <a:pt x="105600" y="86400"/>
                    <a:pt x="105600" y="86400"/>
                    <a:pt x="105600" y="86400"/>
                  </a:cubicBezTo>
                  <a:cubicBezTo>
                    <a:pt x="105600" y="86400"/>
                    <a:pt x="105600" y="86400"/>
                    <a:pt x="105600" y="86400"/>
                  </a:cubicBezTo>
                  <a:cubicBezTo>
                    <a:pt x="105600" y="86400"/>
                    <a:pt x="105600" y="86400"/>
                    <a:pt x="105600" y="86400"/>
                  </a:cubicBezTo>
                  <a:cubicBezTo>
                    <a:pt x="105600" y="86400"/>
                    <a:pt x="105600" y="86400"/>
                    <a:pt x="105600" y="86400"/>
                  </a:cubicBezTo>
                  <a:cubicBezTo>
                    <a:pt x="105600" y="86400"/>
                    <a:pt x="105600" y="86400"/>
                    <a:pt x="105600" y="84000"/>
                  </a:cubicBezTo>
                  <a:cubicBezTo>
                    <a:pt x="105600" y="84000"/>
                    <a:pt x="105600" y="84000"/>
                    <a:pt x="105600" y="84000"/>
                  </a:cubicBezTo>
                  <a:cubicBezTo>
                    <a:pt x="108000" y="84000"/>
                    <a:pt x="108000" y="84000"/>
                    <a:pt x="108000" y="84000"/>
                  </a:cubicBezTo>
                  <a:cubicBezTo>
                    <a:pt x="108000" y="84000"/>
                    <a:pt x="108000" y="84000"/>
                    <a:pt x="108000" y="84000"/>
                  </a:cubicBezTo>
                  <a:cubicBezTo>
                    <a:pt x="108000" y="84000"/>
                    <a:pt x="108000" y="84000"/>
                    <a:pt x="108000" y="84000"/>
                  </a:cubicBezTo>
                  <a:cubicBezTo>
                    <a:pt x="110400" y="84000"/>
                    <a:pt x="110400" y="84000"/>
                    <a:pt x="110400" y="84000"/>
                  </a:cubicBezTo>
                  <a:cubicBezTo>
                    <a:pt x="110400" y="84000"/>
                    <a:pt x="110400" y="84000"/>
                    <a:pt x="112800" y="84000"/>
                  </a:cubicBezTo>
                  <a:cubicBezTo>
                    <a:pt x="112800" y="84000"/>
                    <a:pt x="115200" y="84000"/>
                    <a:pt x="115200" y="81600"/>
                  </a:cubicBezTo>
                  <a:cubicBezTo>
                    <a:pt x="115200" y="81600"/>
                    <a:pt x="117600" y="81600"/>
                    <a:pt x="117600" y="79200"/>
                  </a:cubicBezTo>
                  <a:cubicBezTo>
                    <a:pt x="117600" y="79200"/>
                    <a:pt x="117600" y="79200"/>
                    <a:pt x="117600" y="79200"/>
                  </a:cubicBezTo>
                  <a:cubicBezTo>
                    <a:pt x="117600" y="79200"/>
                    <a:pt x="117600" y="76800"/>
                    <a:pt x="117600" y="76800"/>
                  </a:cubicBezTo>
                  <a:cubicBezTo>
                    <a:pt x="117600" y="76800"/>
                    <a:pt x="117600" y="76800"/>
                    <a:pt x="117600" y="76800"/>
                  </a:cubicBezTo>
                  <a:cubicBezTo>
                    <a:pt x="117600" y="74400"/>
                    <a:pt x="117600" y="74400"/>
                    <a:pt x="117600" y="74400"/>
                  </a:cubicBezTo>
                  <a:cubicBezTo>
                    <a:pt x="117600" y="72000"/>
                    <a:pt x="117600" y="72000"/>
                    <a:pt x="117600" y="72000"/>
                  </a:cubicBezTo>
                  <a:cubicBezTo>
                    <a:pt x="120000" y="69600"/>
                    <a:pt x="117600" y="67200"/>
                    <a:pt x="115200" y="67200"/>
                  </a:cubicBezTo>
                  <a:cubicBezTo>
                    <a:pt x="115200" y="67200"/>
                    <a:pt x="115200" y="64800"/>
                    <a:pt x="115200" y="64800"/>
                  </a:cubicBezTo>
                  <a:cubicBezTo>
                    <a:pt x="115200" y="64800"/>
                    <a:pt x="112800" y="64800"/>
                    <a:pt x="112800" y="64800"/>
                  </a:cubicBezTo>
                  <a:cubicBezTo>
                    <a:pt x="112800" y="64800"/>
                    <a:pt x="112800" y="64800"/>
                    <a:pt x="112800" y="64800"/>
                  </a:cubicBezTo>
                  <a:cubicBezTo>
                    <a:pt x="112800" y="62400"/>
                    <a:pt x="112800" y="62400"/>
                    <a:pt x="112800" y="62400"/>
                  </a:cubicBezTo>
                  <a:cubicBezTo>
                    <a:pt x="112800" y="62400"/>
                    <a:pt x="112800" y="62400"/>
                    <a:pt x="112800" y="62400"/>
                  </a:cubicBezTo>
                  <a:cubicBezTo>
                    <a:pt x="112800" y="60000"/>
                    <a:pt x="112800" y="60000"/>
                    <a:pt x="112800" y="60000"/>
                  </a:cubicBezTo>
                  <a:cubicBezTo>
                    <a:pt x="112800" y="60000"/>
                    <a:pt x="112800" y="60000"/>
                    <a:pt x="112800" y="60000"/>
                  </a:cubicBezTo>
                  <a:cubicBezTo>
                    <a:pt x="112800" y="60000"/>
                    <a:pt x="112800" y="60000"/>
                    <a:pt x="112800" y="60000"/>
                  </a:cubicBezTo>
                  <a:cubicBezTo>
                    <a:pt x="112800" y="60000"/>
                    <a:pt x="112800" y="60000"/>
                    <a:pt x="112800" y="60000"/>
                  </a:cubicBezTo>
                  <a:cubicBezTo>
                    <a:pt x="112800" y="60000"/>
                    <a:pt x="112800" y="57600"/>
                    <a:pt x="112800" y="57600"/>
                  </a:cubicBezTo>
                  <a:cubicBezTo>
                    <a:pt x="112800" y="57600"/>
                    <a:pt x="112800" y="57600"/>
                    <a:pt x="112800" y="57600"/>
                  </a:cubicBezTo>
                  <a:cubicBezTo>
                    <a:pt x="112800" y="57600"/>
                    <a:pt x="112800" y="57600"/>
                    <a:pt x="115200" y="57600"/>
                  </a:cubicBezTo>
                  <a:cubicBezTo>
                    <a:pt x="115200" y="57600"/>
                    <a:pt x="115200" y="57600"/>
                    <a:pt x="115200" y="57600"/>
                  </a:cubicBezTo>
                  <a:cubicBezTo>
                    <a:pt x="115200" y="57600"/>
                    <a:pt x="115200" y="57600"/>
                    <a:pt x="115200" y="57600"/>
                  </a:cubicBezTo>
                  <a:cubicBezTo>
                    <a:pt x="115200" y="57600"/>
                    <a:pt x="115200" y="57600"/>
                    <a:pt x="115200" y="57600"/>
                  </a:cubicBezTo>
                  <a:cubicBezTo>
                    <a:pt x="115200" y="55200"/>
                    <a:pt x="115200" y="55200"/>
                    <a:pt x="117600" y="55200"/>
                  </a:cubicBezTo>
                  <a:cubicBezTo>
                    <a:pt x="117600" y="55200"/>
                    <a:pt x="120000" y="52800"/>
                    <a:pt x="120000" y="50400"/>
                  </a:cubicBezTo>
                  <a:cubicBezTo>
                    <a:pt x="120000" y="50400"/>
                    <a:pt x="120000" y="50400"/>
                    <a:pt x="120000" y="50400"/>
                  </a:cubicBezTo>
                  <a:cubicBezTo>
                    <a:pt x="120000" y="50400"/>
                    <a:pt x="120000" y="50400"/>
                    <a:pt x="120000" y="50400"/>
                  </a:cubicBezTo>
                  <a:cubicBezTo>
                    <a:pt x="117600" y="48000"/>
                    <a:pt x="117600" y="48000"/>
                    <a:pt x="117600" y="48000"/>
                  </a:cubicBezTo>
                  <a:cubicBezTo>
                    <a:pt x="117600" y="48000"/>
                    <a:pt x="117600" y="48000"/>
                    <a:pt x="117600" y="48000"/>
                  </a:cubicBezTo>
                  <a:cubicBezTo>
                    <a:pt x="117600" y="48000"/>
                    <a:pt x="117600" y="48000"/>
                    <a:pt x="117600" y="48000"/>
                  </a:cubicBezTo>
                  <a:cubicBezTo>
                    <a:pt x="117600" y="48000"/>
                    <a:pt x="117600" y="48000"/>
                    <a:pt x="117600" y="48000"/>
                  </a:cubicBezTo>
                  <a:cubicBezTo>
                    <a:pt x="117600" y="48000"/>
                    <a:pt x="117600" y="45600"/>
                    <a:pt x="117600" y="45600"/>
                  </a:cubicBezTo>
                  <a:cubicBezTo>
                    <a:pt x="117600" y="45600"/>
                    <a:pt x="117600" y="45600"/>
                    <a:pt x="117600" y="45600"/>
                  </a:cubicBezTo>
                  <a:cubicBezTo>
                    <a:pt x="117600" y="45600"/>
                    <a:pt x="117600" y="45600"/>
                    <a:pt x="117600" y="45600"/>
                  </a:cubicBezTo>
                  <a:cubicBezTo>
                    <a:pt x="117600" y="45600"/>
                    <a:pt x="117600" y="45600"/>
                    <a:pt x="117600" y="45600"/>
                  </a:cubicBezTo>
                  <a:cubicBezTo>
                    <a:pt x="117600" y="43200"/>
                    <a:pt x="117600" y="43200"/>
                    <a:pt x="117600" y="43200"/>
                  </a:cubicBezTo>
                  <a:cubicBezTo>
                    <a:pt x="117600" y="40800"/>
                    <a:pt x="117600" y="40800"/>
                    <a:pt x="117600" y="40800"/>
                  </a:cubicBezTo>
                  <a:cubicBezTo>
                    <a:pt x="117600" y="40800"/>
                    <a:pt x="117600" y="40800"/>
                    <a:pt x="117600" y="40800"/>
                  </a:cubicBezTo>
                  <a:cubicBezTo>
                    <a:pt x="117600" y="40800"/>
                    <a:pt x="117600" y="40800"/>
                    <a:pt x="117600" y="40800"/>
                  </a:cubicBezTo>
                  <a:cubicBezTo>
                    <a:pt x="115200" y="40800"/>
                    <a:pt x="115200" y="38400"/>
                    <a:pt x="115200" y="38400"/>
                  </a:cubicBezTo>
                  <a:cubicBezTo>
                    <a:pt x="112800" y="36000"/>
                    <a:pt x="110400" y="36000"/>
                    <a:pt x="110400" y="38400"/>
                  </a:cubicBezTo>
                  <a:cubicBezTo>
                    <a:pt x="110400" y="36000"/>
                    <a:pt x="108000" y="36000"/>
                    <a:pt x="105600" y="36000"/>
                  </a:cubicBezTo>
                  <a:cubicBezTo>
                    <a:pt x="105600" y="36000"/>
                    <a:pt x="105600" y="36000"/>
                    <a:pt x="105600" y="36000"/>
                  </a:cubicBezTo>
                  <a:cubicBezTo>
                    <a:pt x="105600" y="36000"/>
                    <a:pt x="105600" y="36000"/>
                    <a:pt x="105600" y="36000"/>
                  </a:cubicBezTo>
                  <a:cubicBezTo>
                    <a:pt x="105600" y="36000"/>
                    <a:pt x="105600" y="36000"/>
                    <a:pt x="105600" y="36000"/>
                  </a:cubicBezTo>
                  <a:cubicBezTo>
                    <a:pt x="105600" y="36000"/>
                    <a:pt x="105600" y="36000"/>
                    <a:pt x="105600" y="36000"/>
                  </a:cubicBezTo>
                  <a:cubicBezTo>
                    <a:pt x="105600" y="36000"/>
                    <a:pt x="105600" y="33600"/>
                    <a:pt x="105600" y="33600"/>
                  </a:cubicBezTo>
                  <a:cubicBezTo>
                    <a:pt x="105600" y="33600"/>
                    <a:pt x="105600" y="33600"/>
                    <a:pt x="105600" y="33600"/>
                  </a:cubicBezTo>
                  <a:cubicBezTo>
                    <a:pt x="105600" y="33600"/>
                    <a:pt x="105600" y="33600"/>
                    <a:pt x="105600" y="33600"/>
                  </a:cubicBezTo>
                  <a:cubicBezTo>
                    <a:pt x="103200" y="33600"/>
                    <a:pt x="103200" y="33600"/>
                    <a:pt x="103200" y="33600"/>
                  </a:cubicBezTo>
                  <a:cubicBezTo>
                    <a:pt x="103200" y="33600"/>
                    <a:pt x="103200" y="31200"/>
                    <a:pt x="103200" y="31200"/>
                  </a:cubicBezTo>
                  <a:cubicBezTo>
                    <a:pt x="105600" y="31200"/>
                    <a:pt x="105600" y="28800"/>
                    <a:pt x="105600" y="28800"/>
                  </a:cubicBezTo>
                  <a:cubicBezTo>
                    <a:pt x="105600" y="28800"/>
                    <a:pt x="105600" y="28800"/>
                    <a:pt x="105600" y="26400"/>
                  </a:cubicBezTo>
                  <a:cubicBezTo>
                    <a:pt x="108000" y="26400"/>
                    <a:pt x="108000" y="24000"/>
                    <a:pt x="105600" y="21600"/>
                  </a:cubicBezTo>
                  <a:cubicBezTo>
                    <a:pt x="105600" y="21600"/>
                    <a:pt x="105600" y="21600"/>
                    <a:pt x="105600" y="21600"/>
                  </a:cubicBezTo>
                  <a:cubicBezTo>
                    <a:pt x="105600" y="21600"/>
                    <a:pt x="105600" y="21600"/>
                    <a:pt x="105600" y="21600"/>
                  </a:cubicBezTo>
                  <a:cubicBezTo>
                    <a:pt x="105600" y="21600"/>
                    <a:pt x="105600" y="21600"/>
                    <a:pt x="105600" y="21600"/>
                  </a:cubicBezTo>
                  <a:cubicBezTo>
                    <a:pt x="103200" y="19200"/>
                    <a:pt x="103200" y="19200"/>
                    <a:pt x="103200" y="19200"/>
                  </a:cubicBezTo>
                  <a:cubicBezTo>
                    <a:pt x="103200" y="19200"/>
                    <a:pt x="103200" y="19200"/>
                    <a:pt x="103200" y="19200"/>
                  </a:cubicBezTo>
                  <a:cubicBezTo>
                    <a:pt x="103200" y="19200"/>
                    <a:pt x="103200" y="19200"/>
                    <a:pt x="103200" y="19200"/>
                  </a:cubicBezTo>
                  <a:cubicBezTo>
                    <a:pt x="103200" y="19200"/>
                    <a:pt x="103200" y="19200"/>
                    <a:pt x="103200" y="19200"/>
                  </a:cubicBezTo>
                  <a:cubicBezTo>
                    <a:pt x="100800" y="16800"/>
                    <a:pt x="100800" y="16800"/>
                    <a:pt x="100800" y="16800"/>
                  </a:cubicBezTo>
                  <a:cubicBezTo>
                    <a:pt x="100800" y="16800"/>
                    <a:pt x="100800" y="16800"/>
                    <a:pt x="100800" y="16800"/>
                  </a:cubicBezTo>
                  <a:cubicBezTo>
                    <a:pt x="100800" y="16800"/>
                    <a:pt x="100800" y="16800"/>
                    <a:pt x="100800" y="16800"/>
                  </a:cubicBezTo>
                  <a:cubicBezTo>
                    <a:pt x="100800" y="16800"/>
                    <a:pt x="100800" y="16800"/>
                    <a:pt x="100800" y="16800"/>
                  </a:cubicBezTo>
                  <a:cubicBezTo>
                    <a:pt x="100800" y="14400"/>
                    <a:pt x="98400" y="14400"/>
                    <a:pt x="98400" y="14400"/>
                  </a:cubicBezTo>
                  <a:cubicBezTo>
                    <a:pt x="98400" y="14400"/>
                    <a:pt x="98400" y="14400"/>
                    <a:pt x="98400" y="14400"/>
                  </a:cubicBezTo>
                  <a:cubicBezTo>
                    <a:pt x="98400" y="14400"/>
                    <a:pt x="98400" y="14400"/>
                    <a:pt x="98400" y="14400"/>
                  </a:cubicBezTo>
                  <a:close/>
                  <a:moveTo>
                    <a:pt x="74400" y="31200"/>
                  </a:moveTo>
                  <a:cubicBezTo>
                    <a:pt x="76800" y="31200"/>
                    <a:pt x="76800" y="31200"/>
                    <a:pt x="76800" y="31200"/>
                  </a:cubicBezTo>
                  <a:cubicBezTo>
                    <a:pt x="76800" y="31200"/>
                    <a:pt x="76800" y="31200"/>
                    <a:pt x="76800" y="31200"/>
                  </a:cubicBezTo>
                  <a:cubicBezTo>
                    <a:pt x="76800" y="31200"/>
                    <a:pt x="76800" y="31200"/>
                    <a:pt x="76800" y="31200"/>
                  </a:cubicBezTo>
                  <a:cubicBezTo>
                    <a:pt x="76800" y="31200"/>
                    <a:pt x="76800" y="31200"/>
                    <a:pt x="76800" y="31200"/>
                  </a:cubicBezTo>
                  <a:cubicBezTo>
                    <a:pt x="79200" y="31200"/>
                    <a:pt x="79200" y="31200"/>
                    <a:pt x="79200" y="31200"/>
                  </a:cubicBezTo>
                  <a:cubicBezTo>
                    <a:pt x="79200" y="31200"/>
                    <a:pt x="79200" y="31200"/>
                    <a:pt x="79200" y="31200"/>
                  </a:cubicBezTo>
                  <a:cubicBezTo>
                    <a:pt x="79200" y="33600"/>
                    <a:pt x="79200" y="33600"/>
                    <a:pt x="79200" y="33600"/>
                  </a:cubicBezTo>
                  <a:cubicBezTo>
                    <a:pt x="81600" y="33600"/>
                    <a:pt x="81600" y="36000"/>
                    <a:pt x="84000" y="36000"/>
                  </a:cubicBezTo>
                  <a:cubicBezTo>
                    <a:pt x="84000" y="38400"/>
                    <a:pt x="86400" y="40800"/>
                    <a:pt x="88800" y="40800"/>
                  </a:cubicBezTo>
                  <a:cubicBezTo>
                    <a:pt x="88800" y="43200"/>
                    <a:pt x="88800" y="43200"/>
                    <a:pt x="88800" y="43200"/>
                  </a:cubicBezTo>
                  <a:cubicBezTo>
                    <a:pt x="88800" y="43200"/>
                    <a:pt x="88800" y="43200"/>
                    <a:pt x="88800" y="43200"/>
                  </a:cubicBezTo>
                  <a:cubicBezTo>
                    <a:pt x="88800" y="45600"/>
                    <a:pt x="88800" y="45600"/>
                    <a:pt x="88800" y="45600"/>
                  </a:cubicBezTo>
                  <a:cubicBezTo>
                    <a:pt x="88800" y="45600"/>
                    <a:pt x="88800" y="45600"/>
                    <a:pt x="88800" y="45600"/>
                  </a:cubicBezTo>
                  <a:cubicBezTo>
                    <a:pt x="88800" y="45600"/>
                    <a:pt x="91200" y="45600"/>
                    <a:pt x="91200" y="45600"/>
                  </a:cubicBezTo>
                  <a:cubicBezTo>
                    <a:pt x="91200" y="45600"/>
                    <a:pt x="91200" y="45600"/>
                    <a:pt x="91200" y="45600"/>
                  </a:cubicBezTo>
                  <a:cubicBezTo>
                    <a:pt x="91200" y="45600"/>
                    <a:pt x="91200" y="45600"/>
                    <a:pt x="91200" y="45600"/>
                  </a:cubicBezTo>
                  <a:cubicBezTo>
                    <a:pt x="91200" y="48000"/>
                    <a:pt x="91200" y="50400"/>
                    <a:pt x="91200" y="52800"/>
                  </a:cubicBezTo>
                  <a:cubicBezTo>
                    <a:pt x="91200" y="52800"/>
                    <a:pt x="91200" y="52800"/>
                    <a:pt x="91200" y="52800"/>
                  </a:cubicBezTo>
                  <a:cubicBezTo>
                    <a:pt x="91200" y="52800"/>
                    <a:pt x="91200" y="52800"/>
                    <a:pt x="91200" y="52800"/>
                  </a:cubicBezTo>
                  <a:cubicBezTo>
                    <a:pt x="93600" y="55200"/>
                    <a:pt x="93600" y="57600"/>
                    <a:pt x="93600" y="57600"/>
                  </a:cubicBezTo>
                  <a:cubicBezTo>
                    <a:pt x="93600" y="57600"/>
                    <a:pt x="93600" y="57600"/>
                    <a:pt x="93600" y="57600"/>
                  </a:cubicBezTo>
                  <a:cubicBezTo>
                    <a:pt x="93600" y="57600"/>
                    <a:pt x="93600" y="57600"/>
                    <a:pt x="93600" y="57600"/>
                  </a:cubicBezTo>
                  <a:cubicBezTo>
                    <a:pt x="93600" y="60000"/>
                    <a:pt x="93600" y="60000"/>
                    <a:pt x="93600" y="60000"/>
                  </a:cubicBezTo>
                  <a:cubicBezTo>
                    <a:pt x="93600" y="60000"/>
                    <a:pt x="93600" y="60000"/>
                    <a:pt x="93600" y="60000"/>
                  </a:cubicBezTo>
                  <a:cubicBezTo>
                    <a:pt x="93600" y="60000"/>
                    <a:pt x="93600" y="60000"/>
                    <a:pt x="93600" y="60000"/>
                  </a:cubicBezTo>
                  <a:cubicBezTo>
                    <a:pt x="93600" y="62400"/>
                    <a:pt x="93600" y="62400"/>
                    <a:pt x="93600" y="62400"/>
                  </a:cubicBezTo>
                  <a:cubicBezTo>
                    <a:pt x="93600" y="62400"/>
                    <a:pt x="93600" y="62400"/>
                    <a:pt x="93600" y="64800"/>
                  </a:cubicBezTo>
                  <a:cubicBezTo>
                    <a:pt x="93600" y="64800"/>
                    <a:pt x="93600" y="67200"/>
                    <a:pt x="91200" y="69600"/>
                  </a:cubicBezTo>
                  <a:cubicBezTo>
                    <a:pt x="91200" y="72000"/>
                    <a:pt x="91200" y="74400"/>
                    <a:pt x="88800" y="76800"/>
                  </a:cubicBezTo>
                  <a:cubicBezTo>
                    <a:pt x="88800" y="76800"/>
                    <a:pt x="88800" y="76800"/>
                    <a:pt x="88800" y="76800"/>
                  </a:cubicBezTo>
                  <a:cubicBezTo>
                    <a:pt x="88800" y="76800"/>
                    <a:pt x="88800" y="76800"/>
                    <a:pt x="88800" y="76800"/>
                  </a:cubicBezTo>
                  <a:cubicBezTo>
                    <a:pt x="88800" y="76800"/>
                    <a:pt x="88800" y="76800"/>
                    <a:pt x="88800" y="76800"/>
                  </a:cubicBezTo>
                  <a:cubicBezTo>
                    <a:pt x="88800" y="76800"/>
                    <a:pt x="88800" y="76800"/>
                    <a:pt x="88800" y="76800"/>
                  </a:cubicBezTo>
                  <a:cubicBezTo>
                    <a:pt x="88800" y="76800"/>
                    <a:pt x="88800" y="76800"/>
                    <a:pt x="88800" y="76800"/>
                  </a:cubicBezTo>
                  <a:cubicBezTo>
                    <a:pt x="88800" y="79200"/>
                    <a:pt x="88800" y="79200"/>
                    <a:pt x="88800" y="79200"/>
                  </a:cubicBezTo>
                  <a:cubicBezTo>
                    <a:pt x="88800" y="79200"/>
                    <a:pt x="88800" y="79200"/>
                    <a:pt x="88800" y="79200"/>
                  </a:cubicBezTo>
                  <a:cubicBezTo>
                    <a:pt x="88800" y="79200"/>
                    <a:pt x="88800" y="79200"/>
                    <a:pt x="88800" y="79200"/>
                  </a:cubicBezTo>
                  <a:cubicBezTo>
                    <a:pt x="88800" y="79200"/>
                    <a:pt x="88800" y="79200"/>
                    <a:pt x="88800" y="79200"/>
                  </a:cubicBezTo>
                  <a:cubicBezTo>
                    <a:pt x="88800" y="79200"/>
                    <a:pt x="88800" y="79200"/>
                    <a:pt x="88800" y="79200"/>
                  </a:cubicBezTo>
                  <a:cubicBezTo>
                    <a:pt x="88800" y="79200"/>
                    <a:pt x="88800" y="79200"/>
                    <a:pt x="88800" y="79200"/>
                  </a:cubicBezTo>
                  <a:cubicBezTo>
                    <a:pt x="86400" y="79200"/>
                    <a:pt x="86400" y="79200"/>
                    <a:pt x="86400" y="79200"/>
                  </a:cubicBezTo>
                  <a:cubicBezTo>
                    <a:pt x="86400" y="79200"/>
                    <a:pt x="86400" y="79200"/>
                    <a:pt x="86400" y="81600"/>
                  </a:cubicBezTo>
                  <a:cubicBezTo>
                    <a:pt x="86400" y="81600"/>
                    <a:pt x="84000" y="84000"/>
                    <a:pt x="84000" y="84000"/>
                  </a:cubicBezTo>
                  <a:cubicBezTo>
                    <a:pt x="84000" y="84000"/>
                    <a:pt x="84000" y="84000"/>
                    <a:pt x="84000" y="84000"/>
                  </a:cubicBezTo>
                  <a:cubicBezTo>
                    <a:pt x="84000" y="86400"/>
                    <a:pt x="84000" y="86400"/>
                    <a:pt x="84000" y="86400"/>
                  </a:cubicBezTo>
                  <a:cubicBezTo>
                    <a:pt x="81600" y="86400"/>
                    <a:pt x="79200" y="88800"/>
                    <a:pt x="79200" y="88800"/>
                  </a:cubicBezTo>
                  <a:cubicBezTo>
                    <a:pt x="76800" y="88800"/>
                    <a:pt x="76800" y="88800"/>
                    <a:pt x="76800" y="91200"/>
                  </a:cubicBezTo>
                  <a:cubicBezTo>
                    <a:pt x="76800" y="91200"/>
                    <a:pt x="76800" y="91200"/>
                    <a:pt x="76800" y="91200"/>
                  </a:cubicBezTo>
                  <a:cubicBezTo>
                    <a:pt x="74400" y="91200"/>
                    <a:pt x="74400" y="91200"/>
                    <a:pt x="74400" y="91200"/>
                  </a:cubicBezTo>
                  <a:cubicBezTo>
                    <a:pt x="74400" y="91200"/>
                    <a:pt x="74400" y="91200"/>
                    <a:pt x="74400" y="91200"/>
                  </a:cubicBezTo>
                  <a:cubicBezTo>
                    <a:pt x="74400" y="91200"/>
                    <a:pt x="74400" y="91200"/>
                    <a:pt x="74400" y="91200"/>
                  </a:cubicBezTo>
                  <a:cubicBezTo>
                    <a:pt x="74400" y="91200"/>
                    <a:pt x="74400" y="91200"/>
                    <a:pt x="74400" y="91200"/>
                  </a:cubicBezTo>
                  <a:cubicBezTo>
                    <a:pt x="74400" y="91200"/>
                    <a:pt x="74400" y="91200"/>
                    <a:pt x="74400" y="91200"/>
                  </a:cubicBezTo>
                  <a:cubicBezTo>
                    <a:pt x="72000" y="93600"/>
                    <a:pt x="69600" y="93600"/>
                    <a:pt x="67200" y="93600"/>
                  </a:cubicBezTo>
                  <a:cubicBezTo>
                    <a:pt x="67200" y="93600"/>
                    <a:pt x="67200" y="93600"/>
                    <a:pt x="67200" y="93600"/>
                  </a:cubicBezTo>
                  <a:cubicBezTo>
                    <a:pt x="67200" y="93600"/>
                    <a:pt x="67200" y="93600"/>
                    <a:pt x="67200" y="93600"/>
                  </a:cubicBezTo>
                  <a:cubicBezTo>
                    <a:pt x="64800" y="93600"/>
                    <a:pt x="62400" y="93600"/>
                    <a:pt x="62400" y="93600"/>
                  </a:cubicBezTo>
                  <a:cubicBezTo>
                    <a:pt x="62400" y="93600"/>
                    <a:pt x="62400" y="93600"/>
                    <a:pt x="62400" y="93600"/>
                  </a:cubicBezTo>
                  <a:cubicBezTo>
                    <a:pt x="62400" y="93600"/>
                    <a:pt x="62400" y="93600"/>
                    <a:pt x="62400" y="93600"/>
                  </a:cubicBezTo>
                  <a:cubicBezTo>
                    <a:pt x="60000" y="96000"/>
                    <a:pt x="60000" y="96000"/>
                    <a:pt x="60000" y="96000"/>
                  </a:cubicBezTo>
                  <a:cubicBezTo>
                    <a:pt x="60000" y="96000"/>
                    <a:pt x="60000" y="96000"/>
                    <a:pt x="60000" y="96000"/>
                  </a:cubicBezTo>
                  <a:cubicBezTo>
                    <a:pt x="57600" y="96000"/>
                    <a:pt x="57600" y="96000"/>
                    <a:pt x="57600" y="96000"/>
                  </a:cubicBezTo>
                  <a:cubicBezTo>
                    <a:pt x="57600" y="96000"/>
                    <a:pt x="57600" y="96000"/>
                    <a:pt x="57600" y="96000"/>
                  </a:cubicBezTo>
                  <a:cubicBezTo>
                    <a:pt x="57600" y="96000"/>
                    <a:pt x="57600" y="93600"/>
                    <a:pt x="55200" y="93600"/>
                  </a:cubicBezTo>
                  <a:cubicBezTo>
                    <a:pt x="52800" y="93600"/>
                    <a:pt x="52800" y="93600"/>
                    <a:pt x="50400" y="93600"/>
                  </a:cubicBezTo>
                  <a:cubicBezTo>
                    <a:pt x="48000" y="93600"/>
                    <a:pt x="45600" y="91200"/>
                    <a:pt x="43200" y="91200"/>
                  </a:cubicBezTo>
                  <a:cubicBezTo>
                    <a:pt x="43200" y="91200"/>
                    <a:pt x="43200" y="91200"/>
                    <a:pt x="43200" y="91200"/>
                  </a:cubicBezTo>
                  <a:cubicBezTo>
                    <a:pt x="43200" y="91200"/>
                    <a:pt x="43200" y="91200"/>
                    <a:pt x="43200" y="91200"/>
                  </a:cubicBezTo>
                  <a:cubicBezTo>
                    <a:pt x="43200" y="91200"/>
                    <a:pt x="43200" y="91200"/>
                    <a:pt x="43200" y="91200"/>
                  </a:cubicBezTo>
                  <a:cubicBezTo>
                    <a:pt x="43200" y="91200"/>
                    <a:pt x="43200" y="91200"/>
                    <a:pt x="43200" y="91200"/>
                  </a:cubicBezTo>
                  <a:cubicBezTo>
                    <a:pt x="40800" y="88800"/>
                    <a:pt x="40800" y="88800"/>
                    <a:pt x="40800" y="88800"/>
                  </a:cubicBezTo>
                  <a:cubicBezTo>
                    <a:pt x="40800" y="88800"/>
                    <a:pt x="40800" y="88800"/>
                    <a:pt x="40800" y="88800"/>
                  </a:cubicBezTo>
                  <a:cubicBezTo>
                    <a:pt x="40800" y="88800"/>
                    <a:pt x="40800" y="88800"/>
                    <a:pt x="40800" y="88800"/>
                  </a:cubicBezTo>
                  <a:cubicBezTo>
                    <a:pt x="40800" y="88800"/>
                    <a:pt x="40800" y="88800"/>
                    <a:pt x="40800" y="88800"/>
                  </a:cubicBezTo>
                  <a:cubicBezTo>
                    <a:pt x="38400" y="88800"/>
                    <a:pt x="38400" y="88800"/>
                    <a:pt x="38400" y="88800"/>
                  </a:cubicBezTo>
                  <a:cubicBezTo>
                    <a:pt x="38400" y="86400"/>
                    <a:pt x="36000" y="86400"/>
                    <a:pt x="33600" y="84000"/>
                  </a:cubicBezTo>
                  <a:cubicBezTo>
                    <a:pt x="33600" y="84000"/>
                    <a:pt x="31200" y="81600"/>
                    <a:pt x="31200" y="79200"/>
                  </a:cubicBezTo>
                  <a:cubicBezTo>
                    <a:pt x="31200" y="79200"/>
                    <a:pt x="28800" y="79200"/>
                    <a:pt x="28800" y="76800"/>
                  </a:cubicBezTo>
                  <a:cubicBezTo>
                    <a:pt x="28800" y="76800"/>
                    <a:pt x="28800" y="76800"/>
                    <a:pt x="28800" y="76800"/>
                  </a:cubicBezTo>
                  <a:cubicBezTo>
                    <a:pt x="28800" y="76800"/>
                    <a:pt x="28800" y="76800"/>
                    <a:pt x="28800" y="76800"/>
                  </a:cubicBezTo>
                  <a:cubicBezTo>
                    <a:pt x="28800" y="76800"/>
                    <a:pt x="28800" y="76800"/>
                    <a:pt x="28800" y="76800"/>
                  </a:cubicBezTo>
                  <a:cubicBezTo>
                    <a:pt x="28800" y="76800"/>
                    <a:pt x="28800" y="74400"/>
                    <a:pt x="28800" y="74400"/>
                  </a:cubicBezTo>
                  <a:cubicBezTo>
                    <a:pt x="28800" y="74400"/>
                    <a:pt x="28800" y="74400"/>
                    <a:pt x="28800" y="74400"/>
                  </a:cubicBezTo>
                  <a:cubicBezTo>
                    <a:pt x="28800" y="74400"/>
                    <a:pt x="28800" y="74400"/>
                    <a:pt x="28800" y="74400"/>
                  </a:cubicBezTo>
                  <a:cubicBezTo>
                    <a:pt x="26400" y="72000"/>
                    <a:pt x="26400" y="72000"/>
                    <a:pt x="26400" y="69600"/>
                  </a:cubicBezTo>
                  <a:cubicBezTo>
                    <a:pt x="26400" y="67200"/>
                    <a:pt x="24000" y="64800"/>
                    <a:pt x="24000" y="62400"/>
                  </a:cubicBezTo>
                  <a:cubicBezTo>
                    <a:pt x="24000" y="62400"/>
                    <a:pt x="24000" y="62400"/>
                    <a:pt x="24000" y="62400"/>
                  </a:cubicBezTo>
                  <a:cubicBezTo>
                    <a:pt x="24000" y="62400"/>
                    <a:pt x="24000" y="62400"/>
                    <a:pt x="24000" y="62400"/>
                  </a:cubicBezTo>
                  <a:cubicBezTo>
                    <a:pt x="24000" y="62400"/>
                    <a:pt x="24000" y="62400"/>
                    <a:pt x="24000" y="62400"/>
                  </a:cubicBezTo>
                  <a:cubicBezTo>
                    <a:pt x="24000" y="60000"/>
                    <a:pt x="24000" y="60000"/>
                    <a:pt x="24000" y="60000"/>
                  </a:cubicBezTo>
                  <a:cubicBezTo>
                    <a:pt x="24000" y="60000"/>
                    <a:pt x="24000" y="60000"/>
                    <a:pt x="24000" y="60000"/>
                  </a:cubicBezTo>
                  <a:cubicBezTo>
                    <a:pt x="24000" y="60000"/>
                    <a:pt x="24000" y="60000"/>
                    <a:pt x="24000" y="60000"/>
                  </a:cubicBezTo>
                  <a:cubicBezTo>
                    <a:pt x="24000" y="57600"/>
                    <a:pt x="24000" y="57600"/>
                    <a:pt x="24000" y="57600"/>
                  </a:cubicBezTo>
                  <a:cubicBezTo>
                    <a:pt x="24000" y="55200"/>
                    <a:pt x="26400" y="52800"/>
                    <a:pt x="26400" y="50400"/>
                  </a:cubicBezTo>
                  <a:cubicBezTo>
                    <a:pt x="26400" y="50400"/>
                    <a:pt x="26400" y="48000"/>
                    <a:pt x="28800" y="45600"/>
                  </a:cubicBezTo>
                  <a:cubicBezTo>
                    <a:pt x="28800" y="45600"/>
                    <a:pt x="28800" y="45600"/>
                    <a:pt x="28800" y="45600"/>
                  </a:cubicBezTo>
                  <a:cubicBezTo>
                    <a:pt x="28800" y="45600"/>
                    <a:pt x="28800" y="45600"/>
                    <a:pt x="28800" y="45600"/>
                  </a:cubicBezTo>
                  <a:cubicBezTo>
                    <a:pt x="28800" y="43200"/>
                    <a:pt x="28800" y="43200"/>
                    <a:pt x="28800" y="43200"/>
                  </a:cubicBezTo>
                  <a:cubicBezTo>
                    <a:pt x="28800" y="43200"/>
                    <a:pt x="28800" y="43200"/>
                    <a:pt x="28800" y="43200"/>
                  </a:cubicBezTo>
                  <a:cubicBezTo>
                    <a:pt x="31200" y="43200"/>
                    <a:pt x="31200" y="43200"/>
                    <a:pt x="31200" y="43200"/>
                  </a:cubicBezTo>
                  <a:cubicBezTo>
                    <a:pt x="31200" y="40800"/>
                    <a:pt x="31200" y="40800"/>
                    <a:pt x="31200" y="40800"/>
                  </a:cubicBezTo>
                  <a:cubicBezTo>
                    <a:pt x="31200" y="40800"/>
                    <a:pt x="31200" y="40800"/>
                    <a:pt x="31200" y="40800"/>
                  </a:cubicBezTo>
                  <a:cubicBezTo>
                    <a:pt x="31200" y="40800"/>
                    <a:pt x="31200" y="40800"/>
                    <a:pt x="31200" y="40800"/>
                  </a:cubicBezTo>
                  <a:cubicBezTo>
                    <a:pt x="31200" y="40800"/>
                    <a:pt x="31200" y="40800"/>
                    <a:pt x="31200" y="40800"/>
                  </a:cubicBezTo>
                  <a:cubicBezTo>
                    <a:pt x="33600" y="38400"/>
                    <a:pt x="33600" y="38400"/>
                    <a:pt x="36000" y="36000"/>
                  </a:cubicBezTo>
                  <a:cubicBezTo>
                    <a:pt x="36000" y="36000"/>
                    <a:pt x="36000" y="36000"/>
                    <a:pt x="36000" y="36000"/>
                  </a:cubicBezTo>
                  <a:cubicBezTo>
                    <a:pt x="36000" y="36000"/>
                    <a:pt x="36000" y="36000"/>
                    <a:pt x="36000" y="36000"/>
                  </a:cubicBezTo>
                  <a:cubicBezTo>
                    <a:pt x="36000" y="33600"/>
                    <a:pt x="38400" y="33600"/>
                    <a:pt x="40800" y="31200"/>
                  </a:cubicBezTo>
                  <a:cubicBezTo>
                    <a:pt x="40800" y="31200"/>
                    <a:pt x="40800" y="31200"/>
                    <a:pt x="40800" y="31200"/>
                  </a:cubicBezTo>
                  <a:cubicBezTo>
                    <a:pt x="43200" y="31200"/>
                    <a:pt x="43200" y="31200"/>
                    <a:pt x="43200" y="31200"/>
                  </a:cubicBezTo>
                  <a:cubicBezTo>
                    <a:pt x="43200" y="31200"/>
                    <a:pt x="43200" y="31200"/>
                    <a:pt x="43200" y="31200"/>
                  </a:cubicBezTo>
                  <a:cubicBezTo>
                    <a:pt x="43200" y="31200"/>
                    <a:pt x="43200" y="31200"/>
                    <a:pt x="43200" y="28800"/>
                  </a:cubicBezTo>
                  <a:cubicBezTo>
                    <a:pt x="43200" y="28800"/>
                    <a:pt x="45600" y="28800"/>
                    <a:pt x="45600" y="28800"/>
                  </a:cubicBezTo>
                  <a:cubicBezTo>
                    <a:pt x="45600" y="28800"/>
                    <a:pt x="45600" y="28800"/>
                    <a:pt x="45600" y="28800"/>
                  </a:cubicBezTo>
                  <a:cubicBezTo>
                    <a:pt x="45600" y="28800"/>
                    <a:pt x="45600" y="28800"/>
                    <a:pt x="45600" y="28800"/>
                  </a:cubicBezTo>
                  <a:cubicBezTo>
                    <a:pt x="45600" y="28800"/>
                    <a:pt x="48000" y="28800"/>
                    <a:pt x="50400" y="26400"/>
                  </a:cubicBezTo>
                  <a:cubicBezTo>
                    <a:pt x="52800" y="26400"/>
                    <a:pt x="55200" y="26400"/>
                    <a:pt x="57600" y="26400"/>
                  </a:cubicBezTo>
                  <a:cubicBezTo>
                    <a:pt x="57600" y="26400"/>
                    <a:pt x="57600" y="26400"/>
                    <a:pt x="57600" y="26400"/>
                  </a:cubicBezTo>
                  <a:cubicBezTo>
                    <a:pt x="57600" y="26400"/>
                    <a:pt x="57600" y="26400"/>
                    <a:pt x="57600" y="26400"/>
                  </a:cubicBezTo>
                  <a:cubicBezTo>
                    <a:pt x="57600" y="26400"/>
                    <a:pt x="57600" y="26400"/>
                    <a:pt x="57600" y="26400"/>
                  </a:cubicBezTo>
                  <a:cubicBezTo>
                    <a:pt x="57600" y="26400"/>
                    <a:pt x="57600" y="26400"/>
                    <a:pt x="60000" y="26400"/>
                  </a:cubicBezTo>
                  <a:cubicBezTo>
                    <a:pt x="60000" y="26400"/>
                    <a:pt x="60000" y="26400"/>
                    <a:pt x="60000" y="26400"/>
                  </a:cubicBezTo>
                  <a:cubicBezTo>
                    <a:pt x="60000" y="26400"/>
                    <a:pt x="60000" y="26400"/>
                    <a:pt x="60000" y="26400"/>
                  </a:cubicBezTo>
                  <a:cubicBezTo>
                    <a:pt x="60000" y="26400"/>
                    <a:pt x="62400" y="26400"/>
                    <a:pt x="62400" y="26400"/>
                  </a:cubicBezTo>
                  <a:cubicBezTo>
                    <a:pt x="64800" y="26400"/>
                    <a:pt x="67200" y="26400"/>
                    <a:pt x="69600" y="26400"/>
                  </a:cubicBezTo>
                  <a:cubicBezTo>
                    <a:pt x="69600" y="28800"/>
                    <a:pt x="72000" y="28800"/>
                    <a:pt x="74400" y="28800"/>
                  </a:cubicBezTo>
                  <a:cubicBezTo>
                    <a:pt x="74400" y="28800"/>
                    <a:pt x="74400" y="28800"/>
                    <a:pt x="74400" y="31200"/>
                  </a:cubicBezTo>
                  <a:cubicBezTo>
                    <a:pt x="74400" y="31200"/>
                    <a:pt x="74400" y="31200"/>
                    <a:pt x="74400" y="31200"/>
                  </a:cubicBezTo>
                  <a:close/>
                </a:path>
              </a:pathLst>
            </a:custGeom>
            <a:solidFill>
              <a:srgbClr val="708491"/>
            </a:solidFill>
            <a:ln>
              <a:noFill/>
            </a:ln>
          </p:spPr>
          <p:txBody>
            <a:bodyPr spcFirstLastPara="1" wrap="square" lIns="121900" tIns="60933" rIns="121900" bIns="60933" anchor="t" anchorCtr="0">
              <a:noAutofit/>
            </a:bodyPr>
            <a:lstStyle/>
            <a:p>
              <a:pPr defTabSz="914400" hangingPunct="1">
                <a:lnSpc>
                  <a:spcPct val="100000"/>
                </a:lnSpc>
                <a:buClr>
                  <a:srgbClr val="1AAAF8"/>
                </a:buClr>
              </a:pPr>
              <a:endParaRPr sz="2400">
                <a:solidFill>
                  <a:srgbClr val="FFFFFF"/>
                </a:solidFill>
                <a:latin typeface="Arial" charset="0"/>
                <a:ea typeface="Arial" charset="0"/>
                <a:cs typeface="Arial" charset="0"/>
                <a:sym typeface="Comfortaa"/>
              </a:endParaRPr>
            </a:p>
          </p:txBody>
        </p:sp>
        <p:sp>
          <p:nvSpPr>
            <p:cNvPr id="842" name="Shape 1764"/>
            <p:cNvSpPr/>
            <p:nvPr/>
          </p:nvSpPr>
          <p:spPr>
            <a:xfrm>
              <a:off x="7466847" y="2332972"/>
              <a:ext cx="68100" cy="60900"/>
            </a:xfrm>
            <a:custGeom>
              <a:avLst/>
              <a:gdLst/>
              <a:ahLst/>
              <a:cxnLst/>
              <a:rect l="0" t="0" r="0" b="0"/>
              <a:pathLst>
                <a:path w="120000" h="120000" extrusionOk="0">
                  <a:moveTo>
                    <a:pt x="88888" y="22222"/>
                  </a:moveTo>
                  <a:cubicBezTo>
                    <a:pt x="88888" y="22222"/>
                    <a:pt x="88888" y="22222"/>
                    <a:pt x="88888" y="22222"/>
                  </a:cubicBezTo>
                  <a:cubicBezTo>
                    <a:pt x="88888" y="22222"/>
                    <a:pt x="93333" y="22222"/>
                    <a:pt x="93333" y="22222"/>
                  </a:cubicBezTo>
                  <a:cubicBezTo>
                    <a:pt x="93333" y="22222"/>
                    <a:pt x="93333" y="22222"/>
                    <a:pt x="93333" y="22222"/>
                  </a:cubicBezTo>
                  <a:cubicBezTo>
                    <a:pt x="93333" y="26666"/>
                    <a:pt x="93333" y="26666"/>
                    <a:pt x="93333" y="26666"/>
                  </a:cubicBezTo>
                  <a:cubicBezTo>
                    <a:pt x="93333" y="26666"/>
                    <a:pt x="93333" y="26666"/>
                    <a:pt x="97777" y="26666"/>
                  </a:cubicBezTo>
                  <a:cubicBezTo>
                    <a:pt x="97777" y="26666"/>
                    <a:pt x="97777" y="31111"/>
                    <a:pt x="97777" y="31111"/>
                  </a:cubicBezTo>
                  <a:cubicBezTo>
                    <a:pt x="97777" y="31111"/>
                    <a:pt x="97777" y="31111"/>
                    <a:pt x="97777" y="31111"/>
                  </a:cubicBezTo>
                  <a:cubicBezTo>
                    <a:pt x="102222" y="31111"/>
                    <a:pt x="97777" y="31111"/>
                    <a:pt x="97777" y="35555"/>
                  </a:cubicBezTo>
                  <a:cubicBezTo>
                    <a:pt x="97777" y="35555"/>
                    <a:pt x="97777" y="35555"/>
                    <a:pt x="97777" y="40000"/>
                  </a:cubicBezTo>
                  <a:cubicBezTo>
                    <a:pt x="93333" y="40000"/>
                    <a:pt x="93333" y="40000"/>
                    <a:pt x="93333" y="40000"/>
                  </a:cubicBezTo>
                  <a:cubicBezTo>
                    <a:pt x="93333" y="44444"/>
                    <a:pt x="93333" y="44444"/>
                    <a:pt x="93333" y="44444"/>
                  </a:cubicBezTo>
                  <a:cubicBezTo>
                    <a:pt x="93333" y="44444"/>
                    <a:pt x="93333" y="44444"/>
                    <a:pt x="93333" y="44444"/>
                  </a:cubicBezTo>
                  <a:cubicBezTo>
                    <a:pt x="93333" y="44444"/>
                    <a:pt x="93333" y="44444"/>
                    <a:pt x="93333" y="44444"/>
                  </a:cubicBezTo>
                  <a:cubicBezTo>
                    <a:pt x="93333" y="48888"/>
                    <a:pt x="93333" y="48888"/>
                    <a:pt x="93333" y="48888"/>
                  </a:cubicBezTo>
                  <a:cubicBezTo>
                    <a:pt x="97777" y="48888"/>
                    <a:pt x="97777" y="48888"/>
                    <a:pt x="97777" y="48888"/>
                  </a:cubicBezTo>
                  <a:cubicBezTo>
                    <a:pt x="97777" y="48888"/>
                    <a:pt x="97777" y="48888"/>
                    <a:pt x="97777" y="48888"/>
                  </a:cubicBezTo>
                  <a:cubicBezTo>
                    <a:pt x="97777" y="48888"/>
                    <a:pt x="97777" y="48888"/>
                    <a:pt x="97777" y="53333"/>
                  </a:cubicBezTo>
                  <a:cubicBezTo>
                    <a:pt x="97777" y="53333"/>
                    <a:pt x="97777" y="53333"/>
                    <a:pt x="97777" y="53333"/>
                  </a:cubicBezTo>
                  <a:cubicBezTo>
                    <a:pt x="97777" y="53333"/>
                    <a:pt x="97777" y="53333"/>
                    <a:pt x="97777" y="53333"/>
                  </a:cubicBezTo>
                  <a:cubicBezTo>
                    <a:pt x="97777" y="53333"/>
                    <a:pt x="97777" y="53333"/>
                    <a:pt x="97777" y="57777"/>
                  </a:cubicBezTo>
                  <a:cubicBezTo>
                    <a:pt x="97777" y="57777"/>
                    <a:pt x="97777" y="57777"/>
                    <a:pt x="97777" y="57777"/>
                  </a:cubicBezTo>
                  <a:cubicBezTo>
                    <a:pt x="97777" y="57777"/>
                    <a:pt x="97777" y="57777"/>
                    <a:pt x="97777" y="57777"/>
                  </a:cubicBezTo>
                  <a:cubicBezTo>
                    <a:pt x="97777" y="57777"/>
                    <a:pt x="97777" y="57777"/>
                    <a:pt x="102222" y="57777"/>
                  </a:cubicBezTo>
                  <a:cubicBezTo>
                    <a:pt x="102222" y="57777"/>
                    <a:pt x="106666" y="57777"/>
                    <a:pt x="106666" y="57777"/>
                  </a:cubicBezTo>
                  <a:cubicBezTo>
                    <a:pt x="106666" y="62222"/>
                    <a:pt x="106666" y="62222"/>
                    <a:pt x="106666" y="62222"/>
                  </a:cubicBezTo>
                  <a:cubicBezTo>
                    <a:pt x="106666" y="62222"/>
                    <a:pt x="106666" y="62222"/>
                    <a:pt x="106666" y="62222"/>
                  </a:cubicBezTo>
                  <a:cubicBezTo>
                    <a:pt x="106666" y="62222"/>
                    <a:pt x="111111" y="62222"/>
                    <a:pt x="111111" y="62222"/>
                  </a:cubicBezTo>
                  <a:cubicBezTo>
                    <a:pt x="111111" y="62222"/>
                    <a:pt x="111111" y="62222"/>
                    <a:pt x="111111" y="62222"/>
                  </a:cubicBezTo>
                  <a:cubicBezTo>
                    <a:pt x="111111" y="62222"/>
                    <a:pt x="111111" y="62222"/>
                    <a:pt x="111111" y="62222"/>
                  </a:cubicBezTo>
                  <a:cubicBezTo>
                    <a:pt x="111111" y="66666"/>
                    <a:pt x="111111" y="66666"/>
                    <a:pt x="111111" y="66666"/>
                  </a:cubicBezTo>
                  <a:cubicBezTo>
                    <a:pt x="111111" y="66666"/>
                    <a:pt x="111111" y="66666"/>
                    <a:pt x="111111" y="66666"/>
                  </a:cubicBezTo>
                  <a:cubicBezTo>
                    <a:pt x="111111" y="71111"/>
                    <a:pt x="111111" y="71111"/>
                    <a:pt x="111111" y="71111"/>
                  </a:cubicBezTo>
                  <a:cubicBezTo>
                    <a:pt x="111111" y="71111"/>
                    <a:pt x="111111" y="71111"/>
                    <a:pt x="111111" y="71111"/>
                  </a:cubicBezTo>
                  <a:cubicBezTo>
                    <a:pt x="111111" y="71111"/>
                    <a:pt x="106666" y="71111"/>
                    <a:pt x="106666" y="71111"/>
                  </a:cubicBezTo>
                  <a:cubicBezTo>
                    <a:pt x="106666" y="75555"/>
                    <a:pt x="106666" y="75555"/>
                    <a:pt x="106666" y="75555"/>
                  </a:cubicBezTo>
                  <a:cubicBezTo>
                    <a:pt x="106666" y="75555"/>
                    <a:pt x="106666" y="75555"/>
                    <a:pt x="106666" y="75555"/>
                  </a:cubicBezTo>
                  <a:cubicBezTo>
                    <a:pt x="106666" y="75555"/>
                    <a:pt x="106666" y="75555"/>
                    <a:pt x="106666" y="75555"/>
                  </a:cubicBezTo>
                  <a:cubicBezTo>
                    <a:pt x="106666" y="75555"/>
                    <a:pt x="102222" y="75555"/>
                    <a:pt x="102222" y="75555"/>
                  </a:cubicBezTo>
                  <a:cubicBezTo>
                    <a:pt x="97777" y="75555"/>
                    <a:pt x="97777" y="75555"/>
                    <a:pt x="97777" y="75555"/>
                  </a:cubicBezTo>
                  <a:cubicBezTo>
                    <a:pt x="93333" y="75555"/>
                    <a:pt x="93333" y="75555"/>
                    <a:pt x="93333" y="75555"/>
                  </a:cubicBezTo>
                  <a:cubicBezTo>
                    <a:pt x="93333" y="75555"/>
                    <a:pt x="93333" y="75555"/>
                    <a:pt x="93333" y="80000"/>
                  </a:cubicBezTo>
                  <a:cubicBezTo>
                    <a:pt x="93333" y="80000"/>
                    <a:pt x="93333" y="80000"/>
                    <a:pt x="93333" y="80000"/>
                  </a:cubicBezTo>
                  <a:cubicBezTo>
                    <a:pt x="93333" y="80000"/>
                    <a:pt x="93333" y="80000"/>
                    <a:pt x="93333" y="80000"/>
                  </a:cubicBezTo>
                  <a:cubicBezTo>
                    <a:pt x="93333" y="80000"/>
                    <a:pt x="93333" y="80000"/>
                    <a:pt x="93333" y="84444"/>
                  </a:cubicBezTo>
                  <a:cubicBezTo>
                    <a:pt x="93333" y="84444"/>
                    <a:pt x="93333" y="84444"/>
                    <a:pt x="93333" y="84444"/>
                  </a:cubicBezTo>
                  <a:cubicBezTo>
                    <a:pt x="93333" y="84444"/>
                    <a:pt x="88888" y="84444"/>
                    <a:pt x="88888" y="84444"/>
                  </a:cubicBezTo>
                  <a:cubicBezTo>
                    <a:pt x="88888" y="84444"/>
                    <a:pt x="88888" y="84444"/>
                    <a:pt x="88888" y="84444"/>
                  </a:cubicBezTo>
                  <a:cubicBezTo>
                    <a:pt x="88888" y="88888"/>
                    <a:pt x="88888" y="88888"/>
                    <a:pt x="88888" y="88888"/>
                  </a:cubicBezTo>
                  <a:cubicBezTo>
                    <a:pt x="88888" y="88888"/>
                    <a:pt x="88888" y="88888"/>
                    <a:pt x="88888" y="88888"/>
                  </a:cubicBezTo>
                  <a:cubicBezTo>
                    <a:pt x="88888" y="88888"/>
                    <a:pt x="88888" y="93333"/>
                    <a:pt x="88888" y="93333"/>
                  </a:cubicBezTo>
                  <a:cubicBezTo>
                    <a:pt x="88888" y="93333"/>
                    <a:pt x="88888" y="97777"/>
                    <a:pt x="88888" y="97777"/>
                  </a:cubicBezTo>
                  <a:cubicBezTo>
                    <a:pt x="88888" y="97777"/>
                    <a:pt x="88888" y="97777"/>
                    <a:pt x="88888" y="97777"/>
                  </a:cubicBezTo>
                  <a:cubicBezTo>
                    <a:pt x="88888" y="102222"/>
                    <a:pt x="93333" y="102222"/>
                    <a:pt x="88888" y="102222"/>
                  </a:cubicBezTo>
                  <a:cubicBezTo>
                    <a:pt x="88888" y="102222"/>
                    <a:pt x="88888" y="102222"/>
                    <a:pt x="88888" y="102222"/>
                  </a:cubicBezTo>
                  <a:cubicBezTo>
                    <a:pt x="88888" y="102222"/>
                    <a:pt x="88888" y="102222"/>
                    <a:pt x="88888" y="102222"/>
                  </a:cubicBezTo>
                  <a:cubicBezTo>
                    <a:pt x="88888" y="102222"/>
                    <a:pt x="84444" y="106666"/>
                    <a:pt x="84444" y="106666"/>
                  </a:cubicBezTo>
                  <a:cubicBezTo>
                    <a:pt x="84444" y="106666"/>
                    <a:pt x="84444" y="106666"/>
                    <a:pt x="80000" y="106666"/>
                  </a:cubicBezTo>
                  <a:cubicBezTo>
                    <a:pt x="80000" y="106666"/>
                    <a:pt x="80000" y="106666"/>
                    <a:pt x="80000" y="106666"/>
                  </a:cubicBezTo>
                  <a:cubicBezTo>
                    <a:pt x="80000" y="106666"/>
                    <a:pt x="80000" y="106666"/>
                    <a:pt x="80000" y="106666"/>
                  </a:cubicBezTo>
                  <a:cubicBezTo>
                    <a:pt x="80000" y="106666"/>
                    <a:pt x="75555" y="106666"/>
                    <a:pt x="75555" y="106666"/>
                  </a:cubicBezTo>
                  <a:cubicBezTo>
                    <a:pt x="75555" y="106666"/>
                    <a:pt x="75555" y="106666"/>
                    <a:pt x="71111" y="102222"/>
                  </a:cubicBezTo>
                  <a:cubicBezTo>
                    <a:pt x="71111" y="102222"/>
                    <a:pt x="71111" y="97777"/>
                    <a:pt x="71111" y="97777"/>
                  </a:cubicBezTo>
                  <a:cubicBezTo>
                    <a:pt x="71111" y="97777"/>
                    <a:pt x="71111" y="97777"/>
                    <a:pt x="66666" y="97777"/>
                  </a:cubicBezTo>
                  <a:cubicBezTo>
                    <a:pt x="66666" y="97777"/>
                    <a:pt x="66666" y="97777"/>
                    <a:pt x="66666" y="102222"/>
                  </a:cubicBezTo>
                  <a:cubicBezTo>
                    <a:pt x="66666" y="102222"/>
                    <a:pt x="62222" y="102222"/>
                    <a:pt x="62222" y="102222"/>
                  </a:cubicBezTo>
                  <a:cubicBezTo>
                    <a:pt x="62222" y="102222"/>
                    <a:pt x="62222" y="102222"/>
                    <a:pt x="62222" y="102222"/>
                  </a:cubicBezTo>
                  <a:cubicBezTo>
                    <a:pt x="62222" y="102222"/>
                    <a:pt x="62222" y="102222"/>
                    <a:pt x="62222" y="102222"/>
                  </a:cubicBezTo>
                  <a:cubicBezTo>
                    <a:pt x="62222" y="102222"/>
                    <a:pt x="57777" y="102222"/>
                    <a:pt x="57777" y="102222"/>
                  </a:cubicBezTo>
                  <a:cubicBezTo>
                    <a:pt x="57777" y="102222"/>
                    <a:pt x="57777" y="102222"/>
                    <a:pt x="57777" y="102222"/>
                  </a:cubicBezTo>
                  <a:cubicBezTo>
                    <a:pt x="57777" y="102222"/>
                    <a:pt x="53333" y="102222"/>
                    <a:pt x="53333" y="102222"/>
                  </a:cubicBezTo>
                  <a:cubicBezTo>
                    <a:pt x="53333" y="102222"/>
                    <a:pt x="53333" y="102222"/>
                    <a:pt x="53333" y="106666"/>
                  </a:cubicBezTo>
                  <a:cubicBezTo>
                    <a:pt x="53333" y="106666"/>
                    <a:pt x="53333" y="106666"/>
                    <a:pt x="48888" y="106666"/>
                  </a:cubicBezTo>
                  <a:cubicBezTo>
                    <a:pt x="48888" y="111111"/>
                    <a:pt x="48888" y="111111"/>
                    <a:pt x="48888" y="111111"/>
                  </a:cubicBezTo>
                  <a:cubicBezTo>
                    <a:pt x="48888" y="111111"/>
                    <a:pt x="48888" y="111111"/>
                    <a:pt x="48888" y="111111"/>
                  </a:cubicBezTo>
                  <a:cubicBezTo>
                    <a:pt x="48888" y="111111"/>
                    <a:pt x="48888" y="111111"/>
                    <a:pt x="48888" y="111111"/>
                  </a:cubicBezTo>
                  <a:cubicBezTo>
                    <a:pt x="44444" y="111111"/>
                    <a:pt x="44444" y="111111"/>
                    <a:pt x="44444" y="111111"/>
                  </a:cubicBezTo>
                  <a:cubicBezTo>
                    <a:pt x="44444" y="111111"/>
                    <a:pt x="44444" y="111111"/>
                    <a:pt x="40000" y="111111"/>
                  </a:cubicBezTo>
                  <a:cubicBezTo>
                    <a:pt x="40000" y="111111"/>
                    <a:pt x="40000" y="106666"/>
                    <a:pt x="35555" y="106666"/>
                  </a:cubicBezTo>
                  <a:cubicBezTo>
                    <a:pt x="35555" y="106666"/>
                    <a:pt x="35555" y="106666"/>
                    <a:pt x="35555" y="106666"/>
                  </a:cubicBezTo>
                  <a:cubicBezTo>
                    <a:pt x="35555" y="106666"/>
                    <a:pt x="35555" y="106666"/>
                    <a:pt x="35555" y="106666"/>
                  </a:cubicBezTo>
                  <a:cubicBezTo>
                    <a:pt x="35555" y="106666"/>
                    <a:pt x="35555" y="106666"/>
                    <a:pt x="35555" y="102222"/>
                  </a:cubicBezTo>
                  <a:cubicBezTo>
                    <a:pt x="35555" y="102222"/>
                    <a:pt x="35555" y="102222"/>
                    <a:pt x="35555" y="97777"/>
                  </a:cubicBezTo>
                  <a:cubicBezTo>
                    <a:pt x="35555" y="97777"/>
                    <a:pt x="35555" y="93333"/>
                    <a:pt x="35555" y="93333"/>
                  </a:cubicBezTo>
                  <a:cubicBezTo>
                    <a:pt x="35555" y="93333"/>
                    <a:pt x="35555" y="93333"/>
                    <a:pt x="35555" y="93333"/>
                  </a:cubicBezTo>
                  <a:cubicBezTo>
                    <a:pt x="35555" y="93333"/>
                    <a:pt x="35555" y="93333"/>
                    <a:pt x="35555" y="93333"/>
                  </a:cubicBezTo>
                  <a:cubicBezTo>
                    <a:pt x="35555" y="93333"/>
                    <a:pt x="35555" y="93333"/>
                    <a:pt x="35555" y="93333"/>
                  </a:cubicBezTo>
                  <a:cubicBezTo>
                    <a:pt x="31111" y="88888"/>
                    <a:pt x="31111" y="88888"/>
                    <a:pt x="31111" y="88888"/>
                  </a:cubicBezTo>
                  <a:cubicBezTo>
                    <a:pt x="31111" y="88888"/>
                    <a:pt x="31111" y="88888"/>
                    <a:pt x="31111" y="88888"/>
                  </a:cubicBezTo>
                  <a:cubicBezTo>
                    <a:pt x="31111" y="88888"/>
                    <a:pt x="31111" y="88888"/>
                    <a:pt x="31111" y="88888"/>
                  </a:cubicBezTo>
                  <a:cubicBezTo>
                    <a:pt x="31111" y="88888"/>
                    <a:pt x="31111" y="88888"/>
                    <a:pt x="31111" y="88888"/>
                  </a:cubicBezTo>
                  <a:cubicBezTo>
                    <a:pt x="31111" y="88888"/>
                    <a:pt x="31111" y="88888"/>
                    <a:pt x="26666" y="84444"/>
                  </a:cubicBezTo>
                  <a:cubicBezTo>
                    <a:pt x="26666" y="84444"/>
                    <a:pt x="26666" y="84444"/>
                    <a:pt x="26666" y="84444"/>
                  </a:cubicBezTo>
                  <a:cubicBezTo>
                    <a:pt x="26666" y="84444"/>
                    <a:pt x="26666" y="84444"/>
                    <a:pt x="26666" y="84444"/>
                  </a:cubicBezTo>
                  <a:cubicBezTo>
                    <a:pt x="26666" y="84444"/>
                    <a:pt x="26666" y="84444"/>
                    <a:pt x="26666" y="84444"/>
                  </a:cubicBezTo>
                  <a:cubicBezTo>
                    <a:pt x="26666" y="84444"/>
                    <a:pt x="26666" y="84444"/>
                    <a:pt x="26666" y="84444"/>
                  </a:cubicBezTo>
                  <a:cubicBezTo>
                    <a:pt x="22222" y="84444"/>
                    <a:pt x="22222" y="84444"/>
                    <a:pt x="22222" y="84444"/>
                  </a:cubicBezTo>
                  <a:cubicBezTo>
                    <a:pt x="17777" y="84444"/>
                    <a:pt x="17777" y="84444"/>
                    <a:pt x="17777" y="84444"/>
                  </a:cubicBezTo>
                  <a:cubicBezTo>
                    <a:pt x="13333" y="84444"/>
                    <a:pt x="13333" y="84444"/>
                    <a:pt x="13333" y="84444"/>
                  </a:cubicBezTo>
                  <a:cubicBezTo>
                    <a:pt x="13333" y="84444"/>
                    <a:pt x="13333" y="84444"/>
                    <a:pt x="13333" y="84444"/>
                  </a:cubicBezTo>
                  <a:cubicBezTo>
                    <a:pt x="13333" y="84444"/>
                    <a:pt x="13333" y="84444"/>
                    <a:pt x="13333" y="84444"/>
                  </a:cubicBezTo>
                  <a:cubicBezTo>
                    <a:pt x="13333" y="84444"/>
                    <a:pt x="13333" y="84444"/>
                    <a:pt x="13333" y="80000"/>
                  </a:cubicBezTo>
                  <a:cubicBezTo>
                    <a:pt x="13333" y="80000"/>
                    <a:pt x="13333" y="80000"/>
                    <a:pt x="13333" y="80000"/>
                  </a:cubicBezTo>
                  <a:cubicBezTo>
                    <a:pt x="8888" y="80000"/>
                    <a:pt x="8888" y="80000"/>
                    <a:pt x="8888" y="80000"/>
                  </a:cubicBezTo>
                  <a:cubicBezTo>
                    <a:pt x="8888" y="75555"/>
                    <a:pt x="8888" y="75555"/>
                    <a:pt x="8888" y="75555"/>
                  </a:cubicBezTo>
                  <a:cubicBezTo>
                    <a:pt x="8888" y="71111"/>
                    <a:pt x="8888" y="71111"/>
                    <a:pt x="8888" y="71111"/>
                  </a:cubicBezTo>
                  <a:cubicBezTo>
                    <a:pt x="8888" y="71111"/>
                    <a:pt x="8888" y="71111"/>
                    <a:pt x="13333" y="71111"/>
                  </a:cubicBezTo>
                  <a:cubicBezTo>
                    <a:pt x="13333" y="71111"/>
                    <a:pt x="13333" y="66666"/>
                    <a:pt x="17777" y="66666"/>
                  </a:cubicBezTo>
                  <a:cubicBezTo>
                    <a:pt x="17777" y="66666"/>
                    <a:pt x="22222" y="62222"/>
                    <a:pt x="22222" y="62222"/>
                  </a:cubicBezTo>
                  <a:cubicBezTo>
                    <a:pt x="22222" y="62222"/>
                    <a:pt x="22222" y="62222"/>
                    <a:pt x="22222" y="62222"/>
                  </a:cubicBezTo>
                  <a:cubicBezTo>
                    <a:pt x="22222" y="62222"/>
                    <a:pt x="22222" y="62222"/>
                    <a:pt x="22222" y="62222"/>
                  </a:cubicBezTo>
                  <a:cubicBezTo>
                    <a:pt x="22222" y="62222"/>
                    <a:pt x="22222" y="62222"/>
                    <a:pt x="22222" y="62222"/>
                  </a:cubicBezTo>
                  <a:cubicBezTo>
                    <a:pt x="22222" y="62222"/>
                    <a:pt x="22222" y="62222"/>
                    <a:pt x="22222" y="57777"/>
                  </a:cubicBezTo>
                  <a:cubicBezTo>
                    <a:pt x="22222" y="57777"/>
                    <a:pt x="22222" y="57777"/>
                    <a:pt x="22222" y="57777"/>
                  </a:cubicBezTo>
                  <a:cubicBezTo>
                    <a:pt x="22222" y="57777"/>
                    <a:pt x="22222" y="57777"/>
                    <a:pt x="22222" y="57777"/>
                  </a:cubicBezTo>
                  <a:cubicBezTo>
                    <a:pt x="22222" y="57777"/>
                    <a:pt x="22222" y="57777"/>
                    <a:pt x="22222" y="57777"/>
                  </a:cubicBezTo>
                  <a:cubicBezTo>
                    <a:pt x="22222" y="57777"/>
                    <a:pt x="22222" y="57777"/>
                    <a:pt x="22222" y="57777"/>
                  </a:cubicBezTo>
                  <a:cubicBezTo>
                    <a:pt x="22222" y="57777"/>
                    <a:pt x="22222" y="57777"/>
                    <a:pt x="22222" y="53333"/>
                  </a:cubicBezTo>
                  <a:cubicBezTo>
                    <a:pt x="22222" y="53333"/>
                    <a:pt x="22222" y="53333"/>
                    <a:pt x="22222" y="53333"/>
                  </a:cubicBezTo>
                  <a:cubicBezTo>
                    <a:pt x="22222" y="53333"/>
                    <a:pt x="22222" y="53333"/>
                    <a:pt x="22222" y="48888"/>
                  </a:cubicBezTo>
                  <a:cubicBezTo>
                    <a:pt x="22222" y="48888"/>
                    <a:pt x="22222" y="48888"/>
                    <a:pt x="22222" y="48888"/>
                  </a:cubicBezTo>
                  <a:cubicBezTo>
                    <a:pt x="22222" y="48888"/>
                    <a:pt x="22222" y="48888"/>
                    <a:pt x="22222" y="48888"/>
                  </a:cubicBezTo>
                  <a:cubicBezTo>
                    <a:pt x="22222" y="48888"/>
                    <a:pt x="17777" y="48888"/>
                    <a:pt x="17777" y="44444"/>
                  </a:cubicBezTo>
                  <a:cubicBezTo>
                    <a:pt x="17777" y="44444"/>
                    <a:pt x="13333" y="44444"/>
                    <a:pt x="13333" y="44444"/>
                  </a:cubicBezTo>
                  <a:cubicBezTo>
                    <a:pt x="13333" y="40000"/>
                    <a:pt x="13333" y="40000"/>
                    <a:pt x="13333" y="40000"/>
                  </a:cubicBezTo>
                  <a:cubicBezTo>
                    <a:pt x="13333" y="40000"/>
                    <a:pt x="13333" y="40000"/>
                    <a:pt x="13333" y="40000"/>
                  </a:cubicBezTo>
                  <a:cubicBezTo>
                    <a:pt x="13333" y="35555"/>
                    <a:pt x="13333" y="35555"/>
                    <a:pt x="13333" y="35555"/>
                  </a:cubicBezTo>
                  <a:cubicBezTo>
                    <a:pt x="13333" y="35555"/>
                    <a:pt x="17777" y="35555"/>
                    <a:pt x="17777" y="35555"/>
                  </a:cubicBezTo>
                  <a:cubicBezTo>
                    <a:pt x="17777" y="35555"/>
                    <a:pt x="17777" y="31111"/>
                    <a:pt x="17777" y="31111"/>
                  </a:cubicBezTo>
                  <a:cubicBezTo>
                    <a:pt x="17777" y="31111"/>
                    <a:pt x="17777" y="31111"/>
                    <a:pt x="17777" y="31111"/>
                  </a:cubicBezTo>
                  <a:cubicBezTo>
                    <a:pt x="17777" y="31111"/>
                    <a:pt x="22222" y="31111"/>
                    <a:pt x="22222" y="31111"/>
                  </a:cubicBezTo>
                  <a:cubicBezTo>
                    <a:pt x="22222" y="26666"/>
                    <a:pt x="22222" y="26666"/>
                    <a:pt x="22222" y="31111"/>
                  </a:cubicBezTo>
                  <a:cubicBezTo>
                    <a:pt x="22222" y="31111"/>
                    <a:pt x="26666" y="31111"/>
                    <a:pt x="26666" y="31111"/>
                  </a:cubicBezTo>
                  <a:cubicBezTo>
                    <a:pt x="31111" y="31111"/>
                    <a:pt x="31111" y="31111"/>
                    <a:pt x="31111" y="31111"/>
                  </a:cubicBezTo>
                  <a:cubicBezTo>
                    <a:pt x="31111" y="31111"/>
                    <a:pt x="31111" y="31111"/>
                    <a:pt x="31111" y="31111"/>
                  </a:cubicBezTo>
                  <a:cubicBezTo>
                    <a:pt x="31111" y="31111"/>
                    <a:pt x="35555" y="31111"/>
                    <a:pt x="35555" y="31111"/>
                  </a:cubicBezTo>
                  <a:cubicBezTo>
                    <a:pt x="35555" y="31111"/>
                    <a:pt x="40000" y="26666"/>
                    <a:pt x="40000" y="26666"/>
                  </a:cubicBezTo>
                  <a:cubicBezTo>
                    <a:pt x="40000" y="26666"/>
                    <a:pt x="40000" y="26666"/>
                    <a:pt x="44444" y="26666"/>
                  </a:cubicBezTo>
                  <a:cubicBezTo>
                    <a:pt x="44444" y="26666"/>
                    <a:pt x="44444" y="26666"/>
                    <a:pt x="44444" y="26666"/>
                  </a:cubicBezTo>
                  <a:cubicBezTo>
                    <a:pt x="44444" y="26666"/>
                    <a:pt x="44444" y="26666"/>
                    <a:pt x="44444" y="26666"/>
                  </a:cubicBezTo>
                  <a:cubicBezTo>
                    <a:pt x="44444" y="26666"/>
                    <a:pt x="44444" y="26666"/>
                    <a:pt x="44444" y="22222"/>
                  </a:cubicBezTo>
                  <a:cubicBezTo>
                    <a:pt x="44444" y="22222"/>
                    <a:pt x="44444" y="22222"/>
                    <a:pt x="44444" y="22222"/>
                  </a:cubicBezTo>
                  <a:cubicBezTo>
                    <a:pt x="44444" y="17777"/>
                    <a:pt x="48888" y="13333"/>
                    <a:pt x="48888" y="13333"/>
                  </a:cubicBezTo>
                  <a:cubicBezTo>
                    <a:pt x="48888" y="13333"/>
                    <a:pt x="48888" y="13333"/>
                    <a:pt x="48888" y="13333"/>
                  </a:cubicBezTo>
                  <a:cubicBezTo>
                    <a:pt x="48888" y="13333"/>
                    <a:pt x="48888" y="13333"/>
                    <a:pt x="48888" y="13333"/>
                  </a:cubicBezTo>
                  <a:cubicBezTo>
                    <a:pt x="48888" y="13333"/>
                    <a:pt x="53333" y="13333"/>
                    <a:pt x="53333" y="13333"/>
                  </a:cubicBezTo>
                  <a:cubicBezTo>
                    <a:pt x="53333" y="13333"/>
                    <a:pt x="53333" y="13333"/>
                    <a:pt x="53333" y="13333"/>
                  </a:cubicBezTo>
                  <a:cubicBezTo>
                    <a:pt x="53333" y="13333"/>
                    <a:pt x="57777" y="13333"/>
                    <a:pt x="57777" y="8888"/>
                  </a:cubicBezTo>
                  <a:cubicBezTo>
                    <a:pt x="57777" y="8888"/>
                    <a:pt x="57777" y="8888"/>
                    <a:pt x="57777" y="8888"/>
                  </a:cubicBezTo>
                  <a:cubicBezTo>
                    <a:pt x="57777" y="8888"/>
                    <a:pt x="62222" y="8888"/>
                    <a:pt x="62222" y="8888"/>
                  </a:cubicBezTo>
                  <a:cubicBezTo>
                    <a:pt x="62222" y="8888"/>
                    <a:pt x="62222" y="13333"/>
                    <a:pt x="62222" y="13333"/>
                  </a:cubicBezTo>
                  <a:cubicBezTo>
                    <a:pt x="62222" y="13333"/>
                    <a:pt x="62222" y="13333"/>
                    <a:pt x="62222" y="13333"/>
                  </a:cubicBezTo>
                  <a:cubicBezTo>
                    <a:pt x="62222" y="13333"/>
                    <a:pt x="62222" y="17777"/>
                    <a:pt x="62222" y="17777"/>
                  </a:cubicBezTo>
                  <a:cubicBezTo>
                    <a:pt x="62222" y="17777"/>
                    <a:pt x="66666" y="22222"/>
                    <a:pt x="66666" y="22222"/>
                  </a:cubicBezTo>
                  <a:cubicBezTo>
                    <a:pt x="66666" y="22222"/>
                    <a:pt x="66666" y="22222"/>
                    <a:pt x="66666" y="22222"/>
                  </a:cubicBezTo>
                  <a:cubicBezTo>
                    <a:pt x="66666" y="22222"/>
                    <a:pt x="66666" y="22222"/>
                    <a:pt x="66666" y="22222"/>
                  </a:cubicBezTo>
                  <a:cubicBezTo>
                    <a:pt x="66666" y="22222"/>
                    <a:pt x="66666" y="22222"/>
                    <a:pt x="71111" y="26666"/>
                  </a:cubicBezTo>
                  <a:cubicBezTo>
                    <a:pt x="71111" y="26666"/>
                    <a:pt x="71111" y="26666"/>
                    <a:pt x="71111" y="26666"/>
                  </a:cubicBezTo>
                  <a:cubicBezTo>
                    <a:pt x="71111" y="26666"/>
                    <a:pt x="71111" y="26666"/>
                    <a:pt x="71111" y="26666"/>
                  </a:cubicBezTo>
                  <a:cubicBezTo>
                    <a:pt x="71111" y="26666"/>
                    <a:pt x="71111" y="26666"/>
                    <a:pt x="71111" y="26666"/>
                  </a:cubicBezTo>
                  <a:cubicBezTo>
                    <a:pt x="71111" y="26666"/>
                    <a:pt x="71111" y="26666"/>
                    <a:pt x="75555" y="26666"/>
                  </a:cubicBezTo>
                  <a:cubicBezTo>
                    <a:pt x="75555" y="26666"/>
                    <a:pt x="75555" y="26666"/>
                    <a:pt x="75555" y="26666"/>
                  </a:cubicBezTo>
                  <a:cubicBezTo>
                    <a:pt x="75555" y="26666"/>
                    <a:pt x="75555" y="26666"/>
                    <a:pt x="80000" y="26666"/>
                  </a:cubicBezTo>
                  <a:cubicBezTo>
                    <a:pt x="80000" y="26666"/>
                    <a:pt x="80000" y="26666"/>
                    <a:pt x="80000" y="26666"/>
                  </a:cubicBezTo>
                  <a:cubicBezTo>
                    <a:pt x="80000" y="26666"/>
                    <a:pt x="80000" y="26666"/>
                    <a:pt x="80000" y="26666"/>
                  </a:cubicBezTo>
                  <a:cubicBezTo>
                    <a:pt x="80000" y="26666"/>
                    <a:pt x="80000" y="26666"/>
                    <a:pt x="80000" y="26666"/>
                  </a:cubicBezTo>
                  <a:cubicBezTo>
                    <a:pt x="80000" y="26666"/>
                    <a:pt x="80000" y="26666"/>
                    <a:pt x="84444" y="26666"/>
                  </a:cubicBezTo>
                  <a:cubicBezTo>
                    <a:pt x="84444" y="26666"/>
                    <a:pt x="84444" y="26666"/>
                    <a:pt x="84444" y="22222"/>
                  </a:cubicBezTo>
                  <a:cubicBezTo>
                    <a:pt x="88888" y="22222"/>
                    <a:pt x="88888" y="22222"/>
                    <a:pt x="88888" y="22222"/>
                  </a:cubicBezTo>
                  <a:cubicBezTo>
                    <a:pt x="88888" y="22222"/>
                    <a:pt x="88888" y="22222"/>
                    <a:pt x="88888" y="22222"/>
                  </a:cubicBezTo>
                  <a:moveTo>
                    <a:pt x="44444" y="84444"/>
                  </a:moveTo>
                  <a:cubicBezTo>
                    <a:pt x="44444" y="84444"/>
                    <a:pt x="48888" y="84444"/>
                    <a:pt x="48888" y="88888"/>
                  </a:cubicBezTo>
                  <a:cubicBezTo>
                    <a:pt x="53333" y="88888"/>
                    <a:pt x="53333" y="88888"/>
                    <a:pt x="57777" y="88888"/>
                  </a:cubicBezTo>
                  <a:cubicBezTo>
                    <a:pt x="57777" y="88888"/>
                    <a:pt x="57777" y="88888"/>
                    <a:pt x="62222" y="88888"/>
                  </a:cubicBezTo>
                  <a:cubicBezTo>
                    <a:pt x="62222" y="88888"/>
                    <a:pt x="62222" y="88888"/>
                    <a:pt x="62222" y="88888"/>
                  </a:cubicBezTo>
                  <a:cubicBezTo>
                    <a:pt x="62222" y="88888"/>
                    <a:pt x="62222" y="88888"/>
                    <a:pt x="62222" y="88888"/>
                  </a:cubicBezTo>
                  <a:cubicBezTo>
                    <a:pt x="62222" y="88888"/>
                    <a:pt x="62222" y="88888"/>
                    <a:pt x="66666" y="88888"/>
                  </a:cubicBezTo>
                  <a:cubicBezTo>
                    <a:pt x="66666" y="88888"/>
                    <a:pt x="71111" y="84444"/>
                    <a:pt x="71111" y="84444"/>
                  </a:cubicBezTo>
                  <a:cubicBezTo>
                    <a:pt x="75555" y="84444"/>
                    <a:pt x="75555" y="80000"/>
                    <a:pt x="80000" y="80000"/>
                  </a:cubicBezTo>
                  <a:cubicBezTo>
                    <a:pt x="80000" y="80000"/>
                    <a:pt x="80000" y="80000"/>
                    <a:pt x="80000" y="75555"/>
                  </a:cubicBezTo>
                  <a:cubicBezTo>
                    <a:pt x="80000" y="75555"/>
                    <a:pt x="80000" y="75555"/>
                    <a:pt x="80000" y="75555"/>
                  </a:cubicBezTo>
                  <a:cubicBezTo>
                    <a:pt x="80000" y="75555"/>
                    <a:pt x="80000" y="75555"/>
                    <a:pt x="80000" y="75555"/>
                  </a:cubicBezTo>
                  <a:cubicBezTo>
                    <a:pt x="80000" y="75555"/>
                    <a:pt x="84444" y="75555"/>
                    <a:pt x="84444" y="75555"/>
                  </a:cubicBezTo>
                  <a:cubicBezTo>
                    <a:pt x="84444" y="71111"/>
                    <a:pt x="84444" y="66666"/>
                    <a:pt x="84444" y="66666"/>
                  </a:cubicBezTo>
                  <a:cubicBezTo>
                    <a:pt x="84444" y="62222"/>
                    <a:pt x="84444" y="57777"/>
                    <a:pt x="84444" y="57777"/>
                  </a:cubicBezTo>
                  <a:cubicBezTo>
                    <a:pt x="84444" y="57777"/>
                    <a:pt x="84444" y="57777"/>
                    <a:pt x="84444" y="57777"/>
                  </a:cubicBezTo>
                  <a:cubicBezTo>
                    <a:pt x="84444" y="57777"/>
                    <a:pt x="84444" y="53333"/>
                    <a:pt x="84444" y="53333"/>
                  </a:cubicBezTo>
                  <a:cubicBezTo>
                    <a:pt x="84444" y="53333"/>
                    <a:pt x="84444" y="53333"/>
                    <a:pt x="84444" y="53333"/>
                  </a:cubicBezTo>
                  <a:cubicBezTo>
                    <a:pt x="84444" y="53333"/>
                    <a:pt x="84444" y="53333"/>
                    <a:pt x="84444" y="53333"/>
                  </a:cubicBezTo>
                  <a:cubicBezTo>
                    <a:pt x="84444" y="53333"/>
                    <a:pt x="84444" y="53333"/>
                    <a:pt x="84444" y="53333"/>
                  </a:cubicBezTo>
                  <a:cubicBezTo>
                    <a:pt x="84444" y="53333"/>
                    <a:pt x="84444" y="53333"/>
                    <a:pt x="84444" y="53333"/>
                  </a:cubicBezTo>
                  <a:cubicBezTo>
                    <a:pt x="84444" y="53333"/>
                    <a:pt x="84444" y="53333"/>
                    <a:pt x="84444" y="53333"/>
                  </a:cubicBezTo>
                  <a:cubicBezTo>
                    <a:pt x="84444" y="53333"/>
                    <a:pt x="84444" y="48888"/>
                    <a:pt x="84444" y="48888"/>
                  </a:cubicBezTo>
                  <a:cubicBezTo>
                    <a:pt x="80000" y="48888"/>
                    <a:pt x="80000" y="44444"/>
                    <a:pt x="80000" y="44444"/>
                  </a:cubicBezTo>
                  <a:cubicBezTo>
                    <a:pt x="75555" y="40000"/>
                    <a:pt x="75555" y="40000"/>
                    <a:pt x="71111" y="40000"/>
                  </a:cubicBezTo>
                  <a:cubicBezTo>
                    <a:pt x="71111" y="40000"/>
                    <a:pt x="71111" y="40000"/>
                    <a:pt x="71111" y="40000"/>
                  </a:cubicBezTo>
                  <a:cubicBezTo>
                    <a:pt x="71111" y="40000"/>
                    <a:pt x="71111" y="40000"/>
                    <a:pt x="71111" y="40000"/>
                  </a:cubicBezTo>
                  <a:cubicBezTo>
                    <a:pt x="71111" y="40000"/>
                    <a:pt x="71111" y="35555"/>
                    <a:pt x="71111" y="35555"/>
                  </a:cubicBezTo>
                  <a:cubicBezTo>
                    <a:pt x="66666" y="35555"/>
                    <a:pt x="66666" y="35555"/>
                    <a:pt x="66666" y="35555"/>
                  </a:cubicBezTo>
                  <a:cubicBezTo>
                    <a:pt x="66666" y="35555"/>
                    <a:pt x="66666" y="35555"/>
                    <a:pt x="66666" y="35555"/>
                  </a:cubicBezTo>
                  <a:cubicBezTo>
                    <a:pt x="66666" y="35555"/>
                    <a:pt x="66666" y="35555"/>
                    <a:pt x="66666" y="35555"/>
                  </a:cubicBezTo>
                  <a:cubicBezTo>
                    <a:pt x="66666" y="35555"/>
                    <a:pt x="66666" y="35555"/>
                    <a:pt x="66666" y="35555"/>
                  </a:cubicBezTo>
                  <a:cubicBezTo>
                    <a:pt x="66666" y="35555"/>
                    <a:pt x="66666" y="35555"/>
                    <a:pt x="66666" y="35555"/>
                  </a:cubicBezTo>
                  <a:cubicBezTo>
                    <a:pt x="62222" y="35555"/>
                    <a:pt x="62222" y="35555"/>
                    <a:pt x="62222" y="35555"/>
                  </a:cubicBezTo>
                  <a:cubicBezTo>
                    <a:pt x="62222" y="35555"/>
                    <a:pt x="62222" y="35555"/>
                    <a:pt x="62222" y="35555"/>
                  </a:cubicBezTo>
                  <a:cubicBezTo>
                    <a:pt x="62222" y="35555"/>
                    <a:pt x="62222" y="35555"/>
                    <a:pt x="62222" y="35555"/>
                  </a:cubicBezTo>
                  <a:cubicBezTo>
                    <a:pt x="62222" y="35555"/>
                    <a:pt x="62222" y="35555"/>
                    <a:pt x="62222" y="35555"/>
                  </a:cubicBezTo>
                  <a:cubicBezTo>
                    <a:pt x="57777" y="35555"/>
                    <a:pt x="57777" y="35555"/>
                    <a:pt x="57777" y="35555"/>
                  </a:cubicBezTo>
                  <a:cubicBezTo>
                    <a:pt x="57777" y="35555"/>
                    <a:pt x="57777" y="35555"/>
                    <a:pt x="57777" y="35555"/>
                  </a:cubicBezTo>
                  <a:cubicBezTo>
                    <a:pt x="57777" y="35555"/>
                    <a:pt x="57777" y="35555"/>
                    <a:pt x="57777" y="35555"/>
                  </a:cubicBezTo>
                  <a:cubicBezTo>
                    <a:pt x="53333" y="35555"/>
                    <a:pt x="48888" y="35555"/>
                    <a:pt x="48888" y="35555"/>
                  </a:cubicBezTo>
                  <a:cubicBezTo>
                    <a:pt x="48888" y="40000"/>
                    <a:pt x="48888" y="40000"/>
                    <a:pt x="44444" y="40000"/>
                  </a:cubicBezTo>
                  <a:cubicBezTo>
                    <a:pt x="44444" y="40000"/>
                    <a:pt x="44444" y="40000"/>
                    <a:pt x="44444" y="40000"/>
                  </a:cubicBezTo>
                  <a:cubicBezTo>
                    <a:pt x="44444" y="40000"/>
                    <a:pt x="44444" y="40000"/>
                    <a:pt x="44444" y="40000"/>
                  </a:cubicBezTo>
                  <a:cubicBezTo>
                    <a:pt x="44444" y="40000"/>
                    <a:pt x="44444" y="40000"/>
                    <a:pt x="44444" y="40000"/>
                  </a:cubicBezTo>
                  <a:cubicBezTo>
                    <a:pt x="40000" y="44444"/>
                    <a:pt x="40000" y="44444"/>
                    <a:pt x="35555" y="48888"/>
                  </a:cubicBezTo>
                  <a:cubicBezTo>
                    <a:pt x="35555" y="48888"/>
                    <a:pt x="35555" y="48888"/>
                    <a:pt x="35555" y="48888"/>
                  </a:cubicBezTo>
                  <a:cubicBezTo>
                    <a:pt x="35555" y="48888"/>
                    <a:pt x="35555" y="48888"/>
                    <a:pt x="35555" y="48888"/>
                  </a:cubicBezTo>
                  <a:cubicBezTo>
                    <a:pt x="35555" y="48888"/>
                    <a:pt x="35555" y="48888"/>
                    <a:pt x="35555" y="48888"/>
                  </a:cubicBezTo>
                  <a:cubicBezTo>
                    <a:pt x="35555" y="48888"/>
                    <a:pt x="35555" y="48888"/>
                    <a:pt x="35555" y="48888"/>
                  </a:cubicBezTo>
                  <a:cubicBezTo>
                    <a:pt x="35555" y="48888"/>
                    <a:pt x="35555" y="48888"/>
                    <a:pt x="35555" y="53333"/>
                  </a:cubicBezTo>
                  <a:cubicBezTo>
                    <a:pt x="35555" y="53333"/>
                    <a:pt x="35555" y="53333"/>
                    <a:pt x="35555" y="53333"/>
                  </a:cubicBezTo>
                  <a:cubicBezTo>
                    <a:pt x="35555" y="53333"/>
                    <a:pt x="35555" y="53333"/>
                    <a:pt x="35555" y="53333"/>
                  </a:cubicBezTo>
                  <a:cubicBezTo>
                    <a:pt x="35555" y="53333"/>
                    <a:pt x="31111" y="53333"/>
                    <a:pt x="31111" y="53333"/>
                  </a:cubicBezTo>
                  <a:cubicBezTo>
                    <a:pt x="31111" y="57777"/>
                    <a:pt x="31111" y="57777"/>
                    <a:pt x="31111" y="57777"/>
                  </a:cubicBezTo>
                  <a:cubicBezTo>
                    <a:pt x="31111" y="57777"/>
                    <a:pt x="31111" y="57777"/>
                    <a:pt x="31111" y="57777"/>
                  </a:cubicBezTo>
                  <a:cubicBezTo>
                    <a:pt x="31111" y="57777"/>
                    <a:pt x="31111" y="57777"/>
                    <a:pt x="31111" y="57777"/>
                  </a:cubicBezTo>
                  <a:cubicBezTo>
                    <a:pt x="31111" y="57777"/>
                    <a:pt x="31111" y="57777"/>
                    <a:pt x="31111" y="57777"/>
                  </a:cubicBezTo>
                  <a:cubicBezTo>
                    <a:pt x="31111" y="57777"/>
                    <a:pt x="31111" y="62222"/>
                    <a:pt x="31111" y="62222"/>
                  </a:cubicBezTo>
                  <a:cubicBezTo>
                    <a:pt x="31111" y="62222"/>
                    <a:pt x="31111" y="62222"/>
                    <a:pt x="31111" y="62222"/>
                  </a:cubicBezTo>
                  <a:cubicBezTo>
                    <a:pt x="31111" y="62222"/>
                    <a:pt x="31111" y="66666"/>
                    <a:pt x="35555" y="71111"/>
                  </a:cubicBezTo>
                  <a:cubicBezTo>
                    <a:pt x="35555" y="71111"/>
                    <a:pt x="35555" y="75555"/>
                    <a:pt x="35555" y="75555"/>
                  </a:cubicBezTo>
                  <a:cubicBezTo>
                    <a:pt x="35555" y="80000"/>
                    <a:pt x="40000" y="80000"/>
                    <a:pt x="40000" y="80000"/>
                  </a:cubicBezTo>
                  <a:cubicBezTo>
                    <a:pt x="40000" y="80000"/>
                    <a:pt x="40000" y="80000"/>
                    <a:pt x="40000" y="80000"/>
                  </a:cubicBezTo>
                  <a:cubicBezTo>
                    <a:pt x="40000" y="80000"/>
                    <a:pt x="40000" y="80000"/>
                    <a:pt x="40000" y="80000"/>
                  </a:cubicBezTo>
                  <a:cubicBezTo>
                    <a:pt x="40000" y="80000"/>
                    <a:pt x="40000" y="80000"/>
                    <a:pt x="40000" y="80000"/>
                  </a:cubicBezTo>
                  <a:cubicBezTo>
                    <a:pt x="40000" y="80000"/>
                    <a:pt x="40000" y="80000"/>
                    <a:pt x="40000" y="80000"/>
                  </a:cubicBezTo>
                  <a:cubicBezTo>
                    <a:pt x="40000" y="80000"/>
                    <a:pt x="40000" y="80000"/>
                    <a:pt x="40000" y="80000"/>
                  </a:cubicBezTo>
                  <a:cubicBezTo>
                    <a:pt x="40000" y="80000"/>
                    <a:pt x="40000" y="80000"/>
                    <a:pt x="40000" y="80000"/>
                  </a:cubicBezTo>
                  <a:cubicBezTo>
                    <a:pt x="40000" y="80000"/>
                    <a:pt x="40000" y="84444"/>
                    <a:pt x="44444" y="84444"/>
                  </a:cubicBezTo>
                  <a:cubicBezTo>
                    <a:pt x="44444" y="84444"/>
                    <a:pt x="44444" y="84444"/>
                    <a:pt x="44444" y="84444"/>
                  </a:cubicBezTo>
                  <a:moveTo>
                    <a:pt x="97777" y="13333"/>
                  </a:moveTo>
                  <a:cubicBezTo>
                    <a:pt x="97777" y="13333"/>
                    <a:pt x="97777" y="13333"/>
                    <a:pt x="97777" y="13333"/>
                  </a:cubicBezTo>
                  <a:cubicBezTo>
                    <a:pt x="93333" y="13333"/>
                    <a:pt x="88888" y="13333"/>
                    <a:pt x="84444" y="13333"/>
                  </a:cubicBezTo>
                  <a:cubicBezTo>
                    <a:pt x="84444" y="13333"/>
                    <a:pt x="84444" y="13333"/>
                    <a:pt x="84444" y="13333"/>
                  </a:cubicBezTo>
                  <a:cubicBezTo>
                    <a:pt x="84444" y="13333"/>
                    <a:pt x="84444" y="17777"/>
                    <a:pt x="80000" y="17777"/>
                  </a:cubicBezTo>
                  <a:cubicBezTo>
                    <a:pt x="80000" y="17777"/>
                    <a:pt x="80000" y="17777"/>
                    <a:pt x="80000" y="17777"/>
                  </a:cubicBezTo>
                  <a:cubicBezTo>
                    <a:pt x="80000" y="17777"/>
                    <a:pt x="80000" y="17777"/>
                    <a:pt x="80000" y="17777"/>
                  </a:cubicBezTo>
                  <a:cubicBezTo>
                    <a:pt x="80000" y="17777"/>
                    <a:pt x="80000" y="17777"/>
                    <a:pt x="80000" y="17777"/>
                  </a:cubicBezTo>
                  <a:cubicBezTo>
                    <a:pt x="80000" y="17777"/>
                    <a:pt x="75555" y="17777"/>
                    <a:pt x="75555" y="17777"/>
                  </a:cubicBezTo>
                  <a:cubicBezTo>
                    <a:pt x="75555" y="17777"/>
                    <a:pt x="75555" y="17777"/>
                    <a:pt x="75555" y="17777"/>
                  </a:cubicBezTo>
                  <a:cubicBezTo>
                    <a:pt x="75555" y="17777"/>
                    <a:pt x="75555" y="17777"/>
                    <a:pt x="75555" y="17777"/>
                  </a:cubicBezTo>
                  <a:cubicBezTo>
                    <a:pt x="75555" y="17777"/>
                    <a:pt x="75555" y="17777"/>
                    <a:pt x="75555" y="17777"/>
                  </a:cubicBezTo>
                  <a:cubicBezTo>
                    <a:pt x="75555" y="17777"/>
                    <a:pt x="75555" y="17777"/>
                    <a:pt x="75555" y="17777"/>
                  </a:cubicBezTo>
                  <a:cubicBezTo>
                    <a:pt x="75555" y="17777"/>
                    <a:pt x="75555" y="17777"/>
                    <a:pt x="75555" y="17777"/>
                  </a:cubicBezTo>
                  <a:cubicBezTo>
                    <a:pt x="75555" y="17777"/>
                    <a:pt x="75555" y="17777"/>
                    <a:pt x="71111" y="17777"/>
                  </a:cubicBezTo>
                  <a:cubicBezTo>
                    <a:pt x="71111" y="13333"/>
                    <a:pt x="71111" y="13333"/>
                    <a:pt x="71111" y="8888"/>
                  </a:cubicBezTo>
                  <a:cubicBezTo>
                    <a:pt x="71111" y="8888"/>
                    <a:pt x="71111" y="4444"/>
                    <a:pt x="66666" y="4444"/>
                  </a:cubicBezTo>
                  <a:cubicBezTo>
                    <a:pt x="66666" y="4444"/>
                    <a:pt x="62222" y="0"/>
                    <a:pt x="62222" y="0"/>
                  </a:cubicBezTo>
                  <a:cubicBezTo>
                    <a:pt x="62222" y="0"/>
                    <a:pt x="62222" y="0"/>
                    <a:pt x="62222" y="0"/>
                  </a:cubicBezTo>
                  <a:cubicBezTo>
                    <a:pt x="62222" y="0"/>
                    <a:pt x="62222" y="0"/>
                    <a:pt x="62222" y="0"/>
                  </a:cubicBezTo>
                  <a:cubicBezTo>
                    <a:pt x="57777" y="0"/>
                    <a:pt x="57777" y="0"/>
                    <a:pt x="57777" y="0"/>
                  </a:cubicBezTo>
                  <a:cubicBezTo>
                    <a:pt x="57777" y="0"/>
                    <a:pt x="57777" y="0"/>
                    <a:pt x="57777" y="0"/>
                  </a:cubicBezTo>
                  <a:cubicBezTo>
                    <a:pt x="57777" y="0"/>
                    <a:pt x="57777" y="0"/>
                    <a:pt x="57777" y="0"/>
                  </a:cubicBezTo>
                  <a:cubicBezTo>
                    <a:pt x="57777" y="0"/>
                    <a:pt x="57777" y="0"/>
                    <a:pt x="57777" y="0"/>
                  </a:cubicBezTo>
                  <a:cubicBezTo>
                    <a:pt x="57777" y="0"/>
                    <a:pt x="57777" y="0"/>
                    <a:pt x="57777" y="0"/>
                  </a:cubicBezTo>
                  <a:cubicBezTo>
                    <a:pt x="53333" y="0"/>
                    <a:pt x="53333" y="0"/>
                    <a:pt x="53333" y="0"/>
                  </a:cubicBezTo>
                  <a:cubicBezTo>
                    <a:pt x="53333" y="0"/>
                    <a:pt x="53333" y="0"/>
                    <a:pt x="53333" y="0"/>
                  </a:cubicBezTo>
                  <a:cubicBezTo>
                    <a:pt x="53333" y="0"/>
                    <a:pt x="53333" y="0"/>
                    <a:pt x="53333" y="0"/>
                  </a:cubicBezTo>
                  <a:cubicBezTo>
                    <a:pt x="53333" y="0"/>
                    <a:pt x="53333" y="0"/>
                    <a:pt x="53333" y="0"/>
                  </a:cubicBezTo>
                  <a:cubicBezTo>
                    <a:pt x="53333" y="0"/>
                    <a:pt x="53333" y="0"/>
                    <a:pt x="48888" y="0"/>
                  </a:cubicBezTo>
                  <a:cubicBezTo>
                    <a:pt x="48888" y="0"/>
                    <a:pt x="48888" y="0"/>
                    <a:pt x="48888" y="0"/>
                  </a:cubicBezTo>
                  <a:cubicBezTo>
                    <a:pt x="48888" y="4444"/>
                    <a:pt x="48888" y="4444"/>
                    <a:pt x="48888" y="4444"/>
                  </a:cubicBezTo>
                  <a:cubicBezTo>
                    <a:pt x="48888" y="4444"/>
                    <a:pt x="48888" y="4444"/>
                    <a:pt x="48888" y="4444"/>
                  </a:cubicBezTo>
                  <a:cubicBezTo>
                    <a:pt x="48888" y="4444"/>
                    <a:pt x="48888" y="4444"/>
                    <a:pt x="48888" y="4444"/>
                  </a:cubicBezTo>
                  <a:cubicBezTo>
                    <a:pt x="48888" y="4444"/>
                    <a:pt x="48888" y="4444"/>
                    <a:pt x="48888" y="4444"/>
                  </a:cubicBezTo>
                  <a:cubicBezTo>
                    <a:pt x="44444" y="4444"/>
                    <a:pt x="44444" y="4444"/>
                    <a:pt x="44444" y="4444"/>
                  </a:cubicBezTo>
                  <a:cubicBezTo>
                    <a:pt x="44444" y="4444"/>
                    <a:pt x="40000" y="4444"/>
                    <a:pt x="40000" y="8888"/>
                  </a:cubicBezTo>
                  <a:cubicBezTo>
                    <a:pt x="35555" y="13333"/>
                    <a:pt x="35555" y="13333"/>
                    <a:pt x="35555" y="13333"/>
                  </a:cubicBezTo>
                  <a:cubicBezTo>
                    <a:pt x="35555" y="13333"/>
                    <a:pt x="35555" y="17777"/>
                    <a:pt x="35555" y="17777"/>
                  </a:cubicBezTo>
                  <a:cubicBezTo>
                    <a:pt x="35555" y="17777"/>
                    <a:pt x="35555" y="17777"/>
                    <a:pt x="35555" y="17777"/>
                  </a:cubicBezTo>
                  <a:cubicBezTo>
                    <a:pt x="35555" y="22222"/>
                    <a:pt x="35555" y="22222"/>
                    <a:pt x="35555" y="22222"/>
                  </a:cubicBezTo>
                  <a:cubicBezTo>
                    <a:pt x="35555" y="22222"/>
                    <a:pt x="35555" y="22222"/>
                    <a:pt x="35555" y="22222"/>
                  </a:cubicBezTo>
                  <a:cubicBezTo>
                    <a:pt x="35555" y="22222"/>
                    <a:pt x="35555" y="22222"/>
                    <a:pt x="35555" y="22222"/>
                  </a:cubicBezTo>
                  <a:cubicBezTo>
                    <a:pt x="31111" y="22222"/>
                    <a:pt x="31111" y="22222"/>
                    <a:pt x="31111" y="22222"/>
                  </a:cubicBezTo>
                  <a:cubicBezTo>
                    <a:pt x="31111" y="22222"/>
                    <a:pt x="26666" y="22222"/>
                    <a:pt x="26666" y="22222"/>
                  </a:cubicBezTo>
                  <a:cubicBezTo>
                    <a:pt x="26666" y="22222"/>
                    <a:pt x="22222" y="17777"/>
                    <a:pt x="22222" y="17777"/>
                  </a:cubicBezTo>
                  <a:cubicBezTo>
                    <a:pt x="17777" y="17777"/>
                    <a:pt x="13333" y="17777"/>
                    <a:pt x="13333" y="22222"/>
                  </a:cubicBezTo>
                  <a:cubicBezTo>
                    <a:pt x="13333" y="22222"/>
                    <a:pt x="13333" y="22222"/>
                    <a:pt x="13333" y="22222"/>
                  </a:cubicBezTo>
                  <a:cubicBezTo>
                    <a:pt x="13333" y="22222"/>
                    <a:pt x="13333" y="22222"/>
                    <a:pt x="13333" y="22222"/>
                  </a:cubicBezTo>
                  <a:cubicBezTo>
                    <a:pt x="13333" y="26666"/>
                    <a:pt x="13333" y="26666"/>
                    <a:pt x="13333" y="26666"/>
                  </a:cubicBezTo>
                  <a:cubicBezTo>
                    <a:pt x="13333" y="26666"/>
                    <a:pt x="13333" y="26666"/>
                    <a:pt x="13333" y="26666"/>
                  </a:cubicBezTo>
                  <a:cubicBezTo>
                    <a:pt x="13333" y="26666"/>
                    <a:pt x="13333" y="26666"/>
                    <a:pt x="13333" y="26666"/>
                  </a:cubicBezTo>
                  <a:cubicBezTo>
                    <a:pt x="13333" y="26666"/>
                    <a:pt x="13333" y="26666"/>
                    <a:pt x="13333" y="26666"/>
                  </a:cubicBezTo>
                  <a:cubicBezTo>
                    <a:pt x="8888" y="26666"/>
                    <a:pt x="8888" y="26666"/>
                    <a:pt x="8888" y="26666"/>
                  </a:cubicBezTo>
                  <a:cubicBezTo>
                    <a:pt x="8888" y="26666"/>
                    <a:pt x="8888" y="26666"/>
                    <a:pt x="8888" y="26666"/>
                  </a:cubicBezTo>
                  <a:cubicBezTo>
                    <a:pt x="8888" y="26666"/>
                    <a:pt x="8888" y="26666"/>
                    <a:pt x="8888" y="26666"/>
                  </a:cubicBezTo>
                  <a:cubicBezTo>
                    <a:pt x="8888" y="31111"/>
                    <a:pt x="8888" y="31111"/>
                    <a:pt x="8888" y="31111"/>
                  </a:cubicBezTo>
                  <a:cubicBezTo>
                    <a:pt x="8888" y="31111"/>
                    <a:pt x="8888" y="31111"/>
                    <a:pt x="8888" y="31111"/>
                  </a:cubicBezTo>
                  <a:cubicBezTo>
                    <a:pt x="8888" y="31111"/>
                    <a:pt x="8888" y="31111"/>
                    <a:pt x="8888" y="31111"/>
                  </a:cubicBezTo>
                  <a:cubicBezTo>
                    <a:pt x="8888" y="31111"/>
                    <a:pt x="8888" y="31111"/>
                    <a:pt x="8888" y="31111"/>
                  </a:cubicBezTo>
                  <a:cubicBezTo>
                    <a:pt x="8888" y="31111"/>
                    <a:pt x="8888" y="31111"/>
                    <a:pt x="8888" y="31111"/>
                  </a:cubicBezTo>
                  <a:cubicBezTo>
                    <a:pt x="8888" y="31111"/>
                    <a:pt x="8888" y="31111"/>
                    <a:pt x="8888" y="31111"/>
                  </a:cubicBezTo>
                  <a:cubicBezTo>
                    <a:pt x="4444" y="31111"/>
                    <a:pt x="4444" y="31111"/>
                    <a:pt x="4444" y="31111"/>
                  </a:cubicBezTo>
                  <a:cubicBezTo>
                    <a:pt x="4444" y="35555"/>
                    <a:pt x="4444" y="35555"/>
                    <a:pt x="4444" y="35555"/>
                  </a:cubicBezTo>
                  <a:cubicBezTo>
                    <a:pt x="4444" y="35555"/>
                    <a:pt x="4444" y="35555"/>
                    <a:pt x="4444" y="35555"/>
                  </a:cubicBezTo>
                  <a:cubicBezTo>
                    <a:pt x="4444" y="35555"/>
                    <a:pt x="4444" y="35555"/>
                    <a:pt x="4444" y="35555"/>
                  </a:cubicBezTo>
                  <a:cubicBezTo>
                    <a:pt x="4444" y="35555"/>
                    <a:pt x="4444" y="35555"/>
                    <a:pt x="4444" y="35555"/>
                  </a:cubicBezTo>
                  <a:cubicBezTo>
                    <a:pt x="4444" y="40000"/>
                    <a:pt x="4444" y="44444"/>
                    <a:pt x="4444" y="44444"/>
                  </a:cubicBezTo>
                  <a:cubicBezTo>
                    <a:pt x="4444" y="48888"/>
                    <a:pt x="8888" y="48888"/>
                    <a:pt x="8888" y="48888"/>
                  </a:cubicBezTo>
                  <a:cubicBezTo>
                    <a:pt x="8888" y="48888"/>
                    <a:pt x="8888" y="53333"/>
                    <a:pt x="13333" y="53333"/>
                  </a:cubicBezTo>
                  <a:cubicBezTo>
                    <a:pt x="13333" y="53333"/>
                    <a:pt x="13333" y="53333"/>
                    <a:pt x="13333" y="53333"/>
                  </a:cubicBezTo>
                  <a:cubicBezTo>
                    <a:pt x="13333" y="53333"/>
                    <a:pt x="13333" y="53333"/>
                    <a:pt x="13333" y="53333"/>
                  </a:cubicBezTo>
                  <a:cubicBezTo>
                    <a:pt x="13333" y="53333"/>
                    <a:pt x="13333" y="53333"/>
                    <a:pt x="13333" y="53333"/>
                  </a:cubicBezTo>
                  <a:cubicBezTo>
                    <a:pt x="13333" y="57777"/>
                    <a:pt x="13333" y="57777"/>
                    <a:pt x="13333" y="57777"/>
                  </a:cubicBezTo>
                  <a:cubicBezTo>
                    <a:pt x="13333" y="57777"/>
                    <a:pt x="13333" y="57777"/>
                    <a:pt x="13333" y="57777"/>
                  </a:cubicBezTo>
                  <a:cubicBezTo>
                    <a:pt x="8888" y="57777"/>
                    <a:pt x="8888" y="57777"/>
                    <a:pt x="8888" y="57777"/>
                  </a:cubicBezTo>
                  <a:cubicBezTo>
                    <a:pt x="8888" y="57777"/>
                    <a:pt x="8888" y="57777"/>
                    <a:pt x="8888" y="57777"/>
                  </a:cubicBezTo>
                  <a:cubicBezTo>
                    <a:pt x="8888" y="57777"/>
                    <a:pt x="8888" y="57777"/>
                    <a:pt x="8888" y="57777"/>
                  </a:cubicBezTo>
                  <a:cubicBezTo>
                    <a:pt x="8888" y="57777"/>
                    <a:pt x="8888" y="57777"/>
                    <a:pt x="8888" y="57777"/>
                  </a:cubicBezTo>
                  <a:cubicBezTo>
                    <a:pt x="8888" y="57777"/>
                    <a:pt x="8888" y="57777"/>
                    <a:pt x="8888" y="57777"/>
                  </a:cubicBezTo>
                  <a:cubicBezTo>
                    <a:pt x="8888" y="57777"/>
                    <a:pt x="8888" y="62222"/>
                    <a:pt x="4444" y="62222"/>
                  </a:cubicBezTo>
                  <a:cubicBezTo>
                    <a:pt x="0" y="66666"/>
                    <a:pt x="0" y="71111"/>
                    <a:pt x="0" y="75555"/>
                  </a:cubicBezTo>
                  <a:cubicBezTo>
                    <a:pt x="0" y="75555"/>
                    <a:pt x="0" y="75555"/>
                    <a:pt x="0" y="75555"/>
                  </a:cubicBezTo>
                  <a:cubicBezTo>
                    <a:pt x="0" y="75555"/>
                    <a:pt x="0" y="75555"/>
                    <a:pt x="0" y="75555"/>
                  </a:cubicBezTo>
                  <a:cubicBezTo>
                    <a:pt x="0" y="75555"/>
                    <a:pt x="0" y="75555"/>
                    <a:pt x="0" y="75555"/>
                  </a:cubicBezTo>
                  <a:cubicBezTo>
                    <a:pt x="0" y="75555"/>
                    <a:pt x="0" y="80000"/>
                    <a:pt x="0" y="80000"/>
                  </a:cubicBezTo>
                  <a:cubicBezTo>
                    <a:pt x="0" y="80000"/>
                    <a:pt x="0"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8888"/>
                    <a:pt x="4444" y="88888"/>
                  </a:cubicBezTo>
                  <a:cubicBezTo>
                    <a:pt x="4444" y="88888"/>
                    <a:pt x="4444" y="88888"/>
                    <a:pt x="4444" y="88888"/>
                  </a:cubicBezTo>
                  <a:cubicBezTo>
                    <a:pt x="4444" y="88888"/>
                    <a:pt x="4444" y="88888"/>
                    <a:pt x="4444" y="88888"/>
                  </a:cubicBezTo>
                  <a:cubicBezTo>
                    <a:pt x="4444" y="88888"/>
                    <a:pt x="4444" y="88888"/>
                    <a:pt x="4444" y="88888"/>
                  </a:cubicBezTo>
                  <a:cubicBezTo>
                    <a:pt x="4444" y="88888"/>
                    <a:pt x="8888" y="93333"/>
                    <a:pt x="8888" y="93333"/>
                  </a:cubicBezTo>
                  <a:cubicBezTo>
                    <a:pt x="13333" y="93333"/>
                    <a:pt x="13333" y="93333"/>
                    <a:pt x="17777" y="93333"/>
                  </a:cubicBezTo>
                  <a:cubicBezTo>
                    <a:pt x="17777" y="93333"/>
                    <a:pt x="22222" y="93333"/>
                    <a:pt x="22222" y="93333"/>
                  </a:cubicBezTo>
                  <a:cubicBezTo>
                    <a:pt x="22222" y="93333"/>
                    <a:pt x="22222" y="93333"/>
                    <a:pt x="22222" y="93333"/>
                  </a:cubicBezTo>
                  <a:cubicBezTo>
                    <a:pt x="22222" y="93333"/>
                    <a:pt x="22222" y="93333"/>
                    <a:pt x="22222" y="93333"/>
                  </a:cubicBezTo>
                  <a:cubicBezTo>
                    <a:pt x="22222" y="93333"/>
                    <a:pt x="22222" y="93333"/>
                    <a:pt x="22222" y="93333"/>
                  </a:cubicBezTo>
                  <a:cubicBezTo>
                    <a:pt x="22222" y="93333"/>
                    <a:pt x="22222" y="93333"/>
                    <a:pt x="22222" y="93333"/>
                  </a:cubicBezTo>
                  <a:cubicBezTo>
                    <a:pt x="22222" y="93333"/>
                    <a:pt x="22222" y="93333"/>
                    <a:pt x="22222" y="93333"/>
                  </a:cubicBezTo>
                  <a:cubicBezTo>
                    <a:pt x="26666" y="97777"/>
                    <a:pt x="26666" y="97777"/>
                    <a:pt x="26666" y="97777"/>
                  </a:cubicBezTo>
                  <a:cubicBezTo>
                    <a:pt x="26666" y="97777"/>
                    <a:pt x="26666" y="97777"/>
                    <a:pt x="26666" y="97777"/>
                  </a:cubicBezTo>
                  <a:cubicBezTo>
                    <a:pt x="26666" y="97777"/>
                    <a:pt x="26666" y="97777"/>
                    <a:pt x="26666" y="97777"/>
                  </a:cubicBezTo>
                  <a:cubicBezTo>
                    <a:pt x="26666" y="97777"/>
                    <a:pt x="26666" y="97777"/>
                    <a:pt x="26666" y="97777"/>
                  </a:cubicBezTo>
                  <a:cubicBezTo>
                    <a:pt x="26666" y="97777"/>
                    <a:pt x="26666" y="97777"/>
                    <a:pt x="26666" y="97777"/>
                  </a:cubicBezTo>
                  <a:cubicBezTo>
                    <a:pt x="26666" y="97777"/>
                    <a:pt x="26666" y="102222"/>
                    <a:pt x="26666" y="102222"/>
                  </a:cubicBezTo>
                  <a:cubicBezTo>
                    <a:pt x="22222" y="111111"/>
                    <a:pt x="26666" y="115555"/>
                    <a:pt x="31111" y="115555"/>
                  </a:cubicBezTo>
                  <a:cubicBezTo>
                    <a:pt x="31111" y="115555"/>
                    <a:pt x="31111" y="115555"/>
                    <a:pt x="31111" y="115555"/>
                  </a:cubicBezTo>
                  <a:cubicBezTo>
                    <a:pt x="31111" y="115555"/>
                    <a:pt x="31111" y="115555"/>
                    <a:pt x="31111" y="115555"/>
                  </a:cubicBezTo>
                  <a:cubicBezTo>
                    <a:pt x="31111" y="115555"/>
                    <a:pt x="31111" y="115555"/>
                    <a:pt x="31111" y="115555"/>
                  </a:cubicBezTo>
                  <a:cubicBezTo>
                    <a:pt x="31111" y="115555"/>
                    <a:pt x="31111" y="115555"/>
                    <a:pt x="31111" y="115555"/>
                  </a:cubicBezTo>
                  <a:cubicBezTo>
                    <a:pt x="31111" y="115555"/>
                    <a:pt x="31111" y="115555"/>
                    <a:pt x="31111" y="115555"/>
                  </a:cubicBezTo>
                  <a:cubicBezTo>
                    <a:pt x="35555" y="115555"/>
                    <a:pt x="35555" y="115555"/>
                    <a:pt x="35555" y="115555"/>
                  </a:cubicBezTo>
                  <a:cubicBezTo>
                    <a:pt x="35555" y="115555"/>
                    <a:pt x="35555" y="120000"/>
                    <a:pt x="35555" y="120000"/>
                  </a:cubicBezTo>
                  <a:cubicBezTo>
                    <a:pt x="40000" y="120000"/>
                    <a:pt x="40000" y="120000"/>
                    <a:pt x="40000" y="120000"/>
                  </a:cubicBezTo>
                  <a:cubicBezTo>
                    <a:pt x="40000" y="120000"/>
                    <a:pt x="40000" y="120000"/>
                    <a:pt x="40000" y="120000"/>
                  </a:cubicBezTo>
                  <a:cubicBezTo>
                    <a:pt x="40000" y="120000"/>
                    <a:pt x="40000" y="120000"/>
                    <a:pt x="40000" y="120000"/>
                  </a:cubicBezTo>
                  <a:cubicBezTo>
                    <a:pt x="40000" y="120000"/>
                    <a:pt x="44444" y="120000"/>
                    <a:pt x="44444" y="120000"/>
                  </a:cubicBezTo>
                  <a:cubicBezTo>
                    <a:pt x="44444" y="120000"/>
                    <a:pt x="44444" y="120000"/>
                    <a:pt x="44444" y="120000"/>
                  </a:cubicBezTo>
                  <a:cubicBezTo>
                    <a:pt x="44444" y="120000"/>
                    <a:pt x="44444" y="120000"/>
                    <a:pt x="44444" y="120000"/>
                  </a:cubicBezTo>
                  <a:cubicBezTo>
                    <a:pt x="44444" y="120000"/>
                    <a:pt x="44444" y="120000"/>
                    <a:pt x="44444" y="120000"/>
                  </a:cubicBezTo>
                  <a:cubicBezTo>
                    <a:pt x="44444" y="120000"/>
                    <a:pt x="44444" y="120000"/>
                    <a:pt x="44444" y="120000"/>
                  </a:cubicBezTo>
                  <a:cubicBezTo>
                    <a:pt x="48888" y="120000"/>
                    <a:pt x="53333" y="120000"/>
                    <a:pt x="53333" y="115555"/>
                  </a:cubicBezTo>
                  <a:cubicBezTo>
                    <a:pt x="57777" y="115555"/>
                    <a:pt x="57777" y="115555"/>
                    <a:pt x="57777" y="115555"/>
                  </a:cubicBezTo>
                  <a:cubicBezTo>
                    <a:pt x="57777" y="115555"/>
                    <a:pt x="57777" y="115555"/>
                    <a:pt x="57777" y="115555"/>
                  </a:cubicBezTo>
                  <a:cubicBezTo>
                    <a:pt x="57777" y="115555"/>
                    <a:pt x="57777" y="115555"/>
                    <a:pt x="57777" y="115555"/>
                  </a:cubicBezTo>
                  <a:cubicBezTo>
                    <a:pt x="57777" y="115555"/>
                    <a:pt x="57777" y="115555"/>
                    <a:pt x="57777" y="115555"/>
                  </a:cubicBezTo>
                  <a:cubicBezTo>
                    <a:pt x="57777" y="111111"/>
                    <a:pt x="57777" y="111111"/>
                    <a:pt x="62222" y="111111"/>
                  </a:cubicBezTo>
                  <a:cubicBezTo>
                    <a:pt x="62222" y="111111"/>
                    <a:pt x="62222" y="111111"/>
                    <a:pt x="62222" y="111111"/>
                  </a:cubicBezTo>
                  <a:cubicBezTo>
                    <a:pt x="62222" y="111111"/>
                    <a:pt x="62222" y="111111"/>
                    <a:pt x="62222" y="111111"/>
                  </a:cubicBezTo>
                  <a:cubicBezTo>
                    <a:pt x="62222" y="111111"/>
                    <a:pt x="62222" y="111111"/>
                    <a:pt x="62222" y="111111"/>
                  </a:cubicBezTo>
                  <a:cubicBezTo>
                    <a:pt x="66666" y="111111"/>
                    <a:pt x="66666" y="111111"/>
                    <a:pt x="66666" y="111111"/>
                  </a:cubicBezTo>
                  <a:cubicBezTo>
                    <a:pt x="66666" y="111111"/>
                    <a:pt x="71111" y="111111"/>
                    <a:pt x="71111" y="111111"/>
                  </a:cubicBezTo>
                  <a:cubicBezTo>
                    <a:pt x="71111" y="115555"/>
                    <a:pt x="71111" y="115555"/>
                    <a:pt x="75555" y="115555"/>
                  </a:cubicBezTo>
                  <a:cubicBezTo>
                    <a:pt x="75555" y="120000"/>
                    <a:pt x="80000" y="120000"/>
                    <a:pt x="84444" y="115555"/>
                  </a:cubicBezTo>
                  <a:cubicBezTo>
                    <a:pt x="84444" y="115555"/>
                    <a:pt x="84444" y="115555"/>
                    <a:pt x="84444" y="115555"/>
                  </a:cubicBezTo>
                  <a:cubicBezTo>
                    <a:pt x="84444" y="115555"/>
                    <a:pt x="84444" y="115555"/>
                    <a:pt x="88888" y="115555"/>
                  </a:cubicBezTo>
                  <a:cubicBezTo>
                    <a:pt x="88888" y="115555"/>
                    <a:pt x="88888" y="115555"/>
                    <a:pt x="88888" y="115555"/>
                  </a:cubicBezTo>
                  <a:cubicBezTo>
                    <a:pt x="88888" y="115555"/>
                    <a:pt x="88888" y="115555"/>
                    <a:pt x="88888" y="115555"/>
                  </a:cubicBezTo>
                  <a:cubicBezTo>
                    <a:pt x="88888" y="115555"/>
                    <a:pt x="88888" y="115555"/>
                    <a:pt x="88888" y="115555"/>
                  </a:cubicBezTo>
                  <a:cubicBezTo>
                    <a:pt x="93333" y="111111"/>
                    <a:pt x="93333" y="111111"/>
                    <a:pt x="93333" y="111111"/>
                  </a:cubicBezTo>
                  <a:cubicBezTo>
                    <a:pt x="93333" y="111111"/>
                    <a:pt x="93333" y="111111"/>
                    <a:pt x="97777" y="111111"/>
                  </a:cubicBezTo>
                  <a:cubicBezTo>
                    <a:pt x="97777" y="111111"/>
                    <a:pt x="97777" y="111111"/>
                    <a:pt x="97777" y="111111"/>
                  </a:cubicBezTo>
                  <a:cubicBezTo>
                    <a:pt x="97777" y="111111"/>
                    <a:pt x="97777" y="111111"/>
                    <a:pt x="97777" y="111111"/>
                  </a:cubicBezTo>
                  <a:cubicBezTo>
                    <a:pt x="97777" y="111111"/>
                    <a:pt x="97777" y="111111"/>
                    <a:pt x="97777" y="111111"/>
                  </a:cubicBezTo>
                  <a:cubicBezTo>
                    <a:pt x="97777" y="111111"/>
                    <a:pt x="97777" y="111111"/>
                    <a:pt x="97777" y="111111"/>
                  </a:cubicBezTo>
                  <a:cubicBezTo>
                    <a:pt x="97777" y="106666"/>
                    <a:pt x="102222" y="102222"/>
                    <a:pt x="102222" y="97777"/>
                  </a:cubicBezTo>
                  <a:cubicBezTo>
                    <a:pt x="102222" y="97777"/>
                    <a:pt x="97777" y="97777"/>
                    <a:pt x="97777" y="97777"/>
                  </a:cubicBezTo>
                  <a:cubicBezTo>
                    <a:pt x="97777" y="93333"/>
                    <a:pt x="97777" y="93333"/>
                    <a:pt x="97777" y="93333"/>
                  </a:cubicBezTo>
                  <a:cubicBezTo>
                    <a:pt x="97777" y="93333"/>
                    <a:pt x="97777" y="93333"/>
                    <a:pt x="97777" y="93333"/>
                  </a:cubicBezTo>
                  <a:cubicBezTo>
                    <a:pt x="97777" y="93333"/>
                    <a:pt x="97777" y="93333"/>
                    <a:pt x="97777" y="93333"/>
                  </a:cubicBezTo>
                  <a:cubicBezTo>
                    <a:pt x="97777" y="93333"/>
                    <a:pt x="97777" y="93333"/>
                    <a:pt x="97777" y="88888"/>
                  </a:cubicBezTo>
                  <a:cubicBezTo>
                    <a:pt x="97777" y="88888"/>
                    <a:pt x="97777" y="88888"/>
                    <a:pt x="97777" y="88888"/>
                  </a:cubicBezTo>
                  <a:cubicBezTo>
                    <a:pt x="97777" y="88888"/>
                    <a:pt x="97777" y="88888"/>
                    <a:pt x="97777" y="88888"/>
                  </a:cubicBezTo>
                  <a:cubicBezTo>
                    <a:pt x="97777" y="88888"/>
                    <a:pt x="97777" y="88888"/>
                    <a:pt x="97777" y="88888"/>
                  </a:cubicBezTo>
                  <a:cubicBezTo>
                    <a:pt x="102222" y="88888"/>
                    <a:pt x="102222" y="84444"/>
                    <a:pt x="102222" y="84444"/>
                  </a:cubicBezTo>
                  <a:cubicBezTo>
                    <a:pt x="102222" y="84444"/>
                    <a:pt x="106666" y="84444"/>
                    <a:pt x="106666" y="84444"/>
                  </a:cubicBezTo>
                  <a:cubicBezTo>
                    <a:pt x="115555" y="84444"/>
                    <a:pt x="115555" y="80000"/>
                    <a:pt x="115555" y="80000"/>
                  </a:cubicBezTo>
                  <a:cubicBezTo>
                    <a:pt x="115555" y="75555"/>
                    <a:pt x="115555" y="75555"/>
                    <a:pt x="115555" y="75555"/>
                  </a:cubicBezTo>
                  <a:cubicBezTo>
                    <a:pt x="115555" y="75555"/>
                    <a:pt x="115555" y="75555"/>
                    <a:pt x="115555" y="75555"/>
                  </a:cubicBezTo>
                  <a:cubicBezTo>
                    <a:pt x="120000" y="75555"/>
                    <a:pt x="120000" y="75555"/>
                    <a:pt x="120000" y="75555"/>
                  </a:cubicBezTo>
                  <a:cubicBezTo>
                    <a:pt x="120000" y="75555"/>
                    <a:pt x="120000" y="75555"/>
                    <a:pt x="120000" y="75555"/>
                  </a:cubicBezTo>
                  <a:cubicBezTo>
                    <a:pt x="120000" y="75555"/>
                    <a:pt x="120000" y="75555"/>
                    <a:pt x="120000" y="75555"/>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66666"/>
                    <a:pt x="120000" y="66666"/>
                    <a:pt x="120000" y="66666"/>
                  </a:cubicBezTo>
                  <a:cubicBezTo>
                    <a:pt x="120000" y="66666"/>
                    <a:pt x="120000" y="66666"/>
                    <a:pt x="120000" y="62222"/>
                  </a:cubicBezTo>
                  <a:cubicBezTo>
                    <a:pt x="120000" y="62222"/>
                    <a:pt x="120000" y="62222"/>
                    <a:pt x="120000" y="62222"/>
                  </a:cubicBezTo>
                  <a:cubicBezTo>
                    <a:pt x="120000" y="57777"/>
                    <a:pt x="115555" y="53333"/>
                    <a:pt x="115555" y="53333"/>
                  </a:cubicBezTo>
                  <a:cubicBezTo>
                    <a:pt x="111111" y="53333"/>
                    <a:pt x="111111" y="53333"/>
                    <a:pt x="111111" y="53333"/>
                  </a:cubicBezTo>
                  <a:cubicBezTo>
                    <a:pt x="111111" y="53333"/>
                    <a:pt x="111111" y="53333"/>
                    <a:pt x="111111" y="53333"/>
                  </a:cubicBezTo>
                  <a:cubicBezTo>
                    <a:pt x="106666" y="48888"/>
                    <a:pt x="106666" y="48888"/>
                    <a:pt x="106666" y="48888"/>
                  </a:cubicBezTo>
                  <a:cubicBezTo>
                    <a:pt x="106666" y="48888"/>
                    <a:pt x="106666" y="48888"/>
                    <a:pt x="106666" y="48888"/>
                  </a:cubicBezTo>
                  <a:cubicBezTo>
                    <a:pt x="106666" y="48888"/>
                    <a:pt x="106666" y="48888"/>
                    <a:pt x="106666" y="48888"/>
                  </a:cubicBezTo>
                  <a:cubicBezTo>
                    <a:pt x="106666" y="48888"/>
                    <a:pt x="106666" y="48888"/>
                    <a:pt x="106666" y="48888"/>
                  </a:cubicBezTo>
                  <a:cubicBezTo>
                    <a:pt x="106666" y="48888"/>
                    <a:pt x="106666" y="48888"/>
                    <a:pt x="106666" y="48888"/>
                  </a:cubicBezTo>
                  <a:cubicBezTo>
                    <a:pt x="106666" y="48888"/>
                    <a:pt x="106666" y="48888"/>
                    <a:pt x="106666" y="48888"/>
                  </a:cubicBezTo>
                  <a:cubicBezTo>
                    <a:pt x="106666" y="48888"/>
                    <a:pt x="106666" y="44444"/>
                    <a:pt x="102222" y="44444"/>
                  </a:cubicBezTo>
                  <a:cubicBezTo>
                    <a:pt x="102222" y="44444"/>
                    <a:pt x="102222" y="44444"/>
                    <a:pt x="102222" y="44444"/>
                  </a:cubicBezTo>
                  <a:cubicBezTo>
                    <a:pt x="106666" y="44444"/>
                    <a:pt x="106666" y="40000"/>
                    <a:pt x="106666" y="40000"/>
                  </a:cubicBezTo>
                  <a:cubicBezTo>
                    <a:pt x="111111" y="35555"/>
                    <a:pt x="111111" y="26666"/>
                    <a:pt x="106666" y="26666"/>
                  </a:cubicBezTo>
                  <a:cubicBezTo>
                    <a:pt x="106666" y="26666"/>
                    <a:pt x="106666" y="26666"/>
                    <a:pt x="106666" y="26666"/>
                  </a:cubicBezTo>
                  <a:cubicBezTo>
                    <a:pt x="106666" y="26666"/>
                    <a:pt x="106666" y="26666"/>
                    <a:pt x="106666" y="26666"/>
                  </a:cubicBezTo>
                  <a:cubicBezTo>
                    <a:pt x="106666" y="22222"/>
                    <a:pt x="106666" y="22222"/>
                    <a:pt x="106666" y="22222"/>
                  </a:cubicBezTo>
                  <a:cubicBezTo>
                    <a:pt x="106666" y="22222"/>
                    <a:pt x="106666" y="22222"/>
                    <a:pt x="106666" y="22222"/>
                  </a:cubicBezTo>
                  <a:cubicBezTo>
                    <a:pt x="106666" y="22222"/>
                    <a:pt x="106666" y="22222"/>
                    <a:pt x="106666" y="22222"/>
                  </a:cubicBezTo>
                  <a:cubicBezTo>
                    <a:pt x="106666" y="22222"/>
                    <a:pt x="106666" y="22222"/>
                    <a:pt x="106666" y="22222"/>
                  </a:cubicBezTo>
                  <a:cubicBezTo>
                    <a:pt x="106666" y="22222"/>
                    <a:pt x="102222" y="22222"/>
                    <a:pt x="102222" y="17777"/>
                  </a:cubicBezTo>
                  <a:cubicBezTo>
                    <a:pt x="102222" y="17777"/>
                    <a:pt x="102222" y="17777"/>
                    <a:pt x="102222" y="17777"/>
                  </a:cubicBezTo>
                  <a:cubicBezTo>
                    <a:pt x="102222" y="17777"/>
                    <a:pt x="102222" y="17777"/>
                    <a:pt x="102222" y="17777"/>
                  </a:cubicBezTo>
                  <a:cubicBezTo>
                    <a:pt x="102222" y="17777"/>
                    <a:pt x="102222" y="17777"/>
                    <a:pt x="102222" y="17777"/>
                  </a:cubicBezTo>
                  <a:cubicBezTo>
                    <a:pt x="102222" y="17777"/>
                    <a:pt x="102222" y="17777"/>
                    <a:pt x="102222" y="17777"/>
                  </a:cubicBezTo>
                  <a:cubicBezTo>
                    <a:pt x="102222" y="17777"/>
                    <a:pt x="102222" y="17777"/>
                    <a:pt x="102222" y="17777"/>
                  </a:cubicBezTo>
                  <a:cubicBezTo>
                    <a:pt x="97777" y="17777"/>
                    <a:pt x="97777" y="17777"/>
                    <a:pt x="97777" y="17777"/>
                  </a:cubicBezTo>
                  <a:cubicBezTo>
                    <a:pt x="97777" y="17777"/>
                    <a:pt x="97777" y="17777"/>
                    <a:pt x="97777" y="17777"/>
                  </a:cubicBezTo>
                  <a:cubicBezTo>
                    <a:pt x="97777" y="17777"/>
                    <a:pt x="97777" y="17777"/>
                    <a:pt x="97777" y="17777"/>
                  </a:cubicBezTo>
                  <a:cubicBezTo>
                    <a:pt x="97777" y="17777"/>
                    <a:pt x="97777" y="17777"/>
                    <a:pt x="97777" y="17777"/>
                  </a:cubicBezTo>
                  <a:cubicBezTo>
                    <a:pt x="97777" y="17777"/>
                    <a:pt x="97777" y="17777"/>
                    <a:pt x="97777" y="17777"/>
                  </a:cubicBezTo>
                  <a:cubicBezTo>
                    <a:pt x="97777" y="17777"/>
                    <a:pt x="97777" y="17777"/>
                    <a:pt x="97777" y="17777"/>
                  </a:cubicBezTo>
                  <a:cubicBezTo>
                    <a:pt x="97777" y="17777"/>
                    <a:pt x="97777" y="17777"/>
                    <a:pt x="97777" y="17777"/>
                  </a:cubicBezTo>
                  <a:cubicBezTo>
                    <a:pt x="97777" y="13333"/>
                    <a:pt x="97777" y="13333"/>
                    <a:pt x="97777" y="13333"/>
                  </a:cubicBezTo>
                  <a:cubicBezTo>
                    <a:pt x="97777" y="13333"/>
                    <a:pt x="97777" y="13333"/>
                    <a:pt x="97777" y="13333"/>
                  </a:cubicBezTo>
                  <a:cubicBezTo>
                    <a:pt x="97777" y="13333"/>
                    <a:pt x="97777" y="13333"/>
                    <a:pt x="97777" y="13333"/>
                  </a:cubicBezTo>
                  <a:cubicBezTo>
                    <a:pt x="97777" y="13333"/>
                    <a:pt x="97777" y="13333"/>
                    <a:pt x="97777" y="13333"/>
                  </a:cubicBezTo>
                  <a:cubicBezTo>
                    <a:pt x="97777" y="13333"/>
                    <a:pt x="97777" y="13333"/>
                    <a:pt x="97777" y="13333"/>
                  </a:cubicBezTo>
                  <a:close/>
                  <a:moveTo>
                    <a:pt x="66666" y="44444"/>
                  </a:moveTo>
                  <a:cubicBezTo>
                    <a:pt x="66666" y="48888"/>
                    <a:pt x="66666" y="48888"/>
                    <a:pt x="66666" y="48888"/>
                  </a:cubicBezTo>
                  <a:cubicBezTo>
                    <a:pt x="66666" y="48888"/>
                    <a:pt x="66666" y="48888"/>
                    <a:pt x="66666" y="48888"/>
                  </a:cubicBezTo>
                  <a:cubicBezTo>
                    <a:pt x="66666" y="48888"/>
                    <a:pt x="66666" y="48888"/>
                    <a:pt x="66666" y="48888"/>
                  </a:cubicBezTo>
                  <a:cubicBezTo>
                    <a:pt x="71111" y="48888"/>
                    <a:pt x="71111" y="48888"/>
                    <a:pt x="71111" y="48888"/>
                  </a:cubicBezTo>
                  <a:cubicBezTo>
                    <a:pt x="71111" y="48888"/>
                    <a:pt x="71111" y="48888"/>
                    <a:pt x="71111" y="48888"/>
                  </a:cubicBezTo>
                  <a:cubicBezTo>
                    <a:pt x="71111" y="48888"/>
                    <a:pt x="71111" y="48888"/>
                    <a:pt x="71111" y="48888"/>
                  </a:cubicBezTo>
                  <a:cubicBezTo>
                    <a:pt x="71111" y="53333"/>
                    <a:pt x="75555" y="53333"/>
                    <a:pt x="75555" y="53333"/>
                  </a:cubicBezTo>
                  <a:cubicBezTo>
                    <a:pt x="75555" y="53333"/>
                    <a:pt x="75555" y="53333"/>
                    <a:pt x="75555" y="53333"/>
                  </a:cubicBezTo>
                  <a:cubicBezTo>
                    <a:pt x="75555" y="53333"/>
                    <a:pt x="75555" y="53333"/>
                    <a:pt x="75555" y="53333"/>
                  </a:cubicBezTo>
                  <a:cubicBezTo>
                    <a:pt x="75555" y="57777"/>
                    <a:pt x="75555" y="57777"/>
                    <a:pt x="75555" y="57777"/>
                  </a:cubicBezTo>
                  <a:cubicBezTo>
                    <a:pt x="75555" y="57777"/>
                    <a:pt x="75555" y="57777"/>
                    <a:pt x="75555" y="57777"/>
                  </a:cubicBezTo>
                  <a:cubicBezTo>
                    <a:pt x="75555" y="57777"/>
                    <a:pt x="75555" y="57777"/>
                    <a:pt x="75555" y="57777"/>
                  </a:cubicBezTo>
                  <a:cubicBezTo>
                    <a:pt x="75555" y="57777"/>
                    <a:pt x="75555" y="57777"/>
                    <a:pt x="75555" y="57777"/>
                  </a:cubicBezTo>
                  <a:cubicBezTo>
                    <a:pt x="75555" y="57777"/>
                    <a:pt x="75555" y="57777"/>
                    <a:pt x="75555" y="57777"/>
                  </a:cubicBezTo>
                  <a:cubicBezTo>
                    <a:pt x="75555" y="57777"/>
                    <a:pt x="75555" y="57777"/>
                    <a:pt x="75555" y="57777"/>
                  </a:cubicBezTo>
                  <a:cubicBezTo>
                    <a:pt x="75555" y="57777"/>
                    <a:pt x="75555" y="57777"/>
                    <a:pt x="75555" y="57777"/>
                  </a:cubicBezTo>
                  <a:cubicBezTo>
                    <a:pt x="75555" y="62222"/>
                    <a:pt x="75555" y="62222"/>
                    <a:pt x="75555" y="62222"/>
                  </a:cubicBezTo>
                  <a:cubicBezTo>
                    <a:pt x="75555" y="62222"/>
                    <a:pt x="75555" y="62222"/>
                    <a:pt x="75555" y="62222"/>
                  </a:cubicBezTo>
                  <a:cubicBezTo>
                    <a:pt x="75555" y="62222"/>
                    <a:pt x="75555" y="62222"/>
                    <a:pt x="75555" y="62222"/>
                  </a:cubicBezTo>
                  <a:cubicBezTo>
                    <a:pt x="75555" y="66666"/>
                    <a:pt x="75555" y="66666"/>
                    <a:pt x="75555" y="71111"/>
                  </a:cubicBezTo>
                  <a:cubicBezTo>
                    <a:pt x="75555" y="71111"/>
                    <a:pt x="75555" y="71111"/>
                    <a:pt x="75555" y="71111"/>
                  </a:cubicBezTo>
                  <a:cubicBezTo>
                    <a:pt x="75555" y="71111"/>
                    <a:pt x="75555" y="71111"/>
                    <a:pt x="75555" y="71111"/>
                  </a:cubicBezTo>
                  <a:cubicBezTo>
                    <a:pt x="71111" y="71111"/>
                    <a:pt x="71111" y="71111"/>
                    <a:pt x="71111" y="71111"/>
                  </a:cubicBezTo>
                  <a:cubicBezTo>
                    <a:pt x="71111" y="71111"/>
                    <a:pt x="71111" y="71111"/>
                    <a:pt x="71111" y="71111"/>
                  </a:cubicBezTo>
                  <a:cubicBezTo>
                    <a:pt x="71111" y="71111"/>
                    <a:pt x="71111" y="71111"/>
                    <a:pt x="71111" y="71111"/>
                  </a:cubicBezTo>
                  <a:cubicBezTo>
                    <a:pt x="71111" y="71111"/>
                    <a:pt x="71111" y="71111"/>
                    <a:pt x="71111" y="71111"/>
                  </a:cubicBezTo>
                  <a:cubicBezTo>
                    <a:pt x="71111" y="71111"/>
                    <a:pt x="71111" y="71111"/>
                    <a:pt x="71111" y="71111"/>
                  </a:cubicBezTo>
                  <a:cubicBezTo>
                    <a:pt x="71111" y="71111"/>
                    <a:pt x="71111" y="71111"/>
                    <a:pt x="71111" y="75555"/>
                  </a:cubicBezTo>
                  <a:cubicBezTo>
                    <a:pt x="71111" y="75555"/>
                    <a:pt x="71111" y="75555"/>
                    <a:pt x="66666" y="75555"/>
                  </a:cubicBezTo>
                  <a:cubicBezTo>
                    <a:pt x="66666" y="75555"/>
                    <a:pt x="62222" y="80000"/>
                    <a:pt x="62222" y="80000"/>
                  </a:cubicBezTo>
                  <a:cubicBezTo>
                    <a:pt x="62222" y="80000"/>
                    <a:pt x="62222" y="80000"/>
                    <a:pt x="62222" y="80000"/>
                  </a:cubicBezTo>
                  <a:cubicBezTo>
                    <a:pt x="62222" y="80000"/>
                    <a:pt x="62222" y="80000"/>
                    <a:pt x="62222" y="80000"/>
                  </a:cubicBezTo>
                  <a:cubicBezTo>
                    <a:pt x="62222" y="80000"/>
                    <a:pt x="62222" y="80000"/>
                    <a:pt x="62222" y="80000"/>
                  </a:cubicBezTo>
                  <a:cubicBezTo>
                    <a:pt x="62222" y="80000"/>
                    <a:pt x="62222" y="80000"/>
                    <a:pt x="62222" y="80000"/>
                  </a:cubicBezTo>
                  <a:cubicBezTo>
                    <a:pt x="62222" y="80000"/>
                    <a:pt x="62222" y="80000"/>
                    <a:pt x="62222" y="80000"/>
                  </a:cubicBezTo>
                  <a:cubicBezTo>
                    <a:pt x="57777" y="80000"/>
                    <a:pt x="57777" y="80000"/>
                    <a:pt x="57777" y="80000"/>
                  </a:cubicBezTo>
                  <a:cubicBezTo>
                    <a:pt x="57777" y="80000"/>
                    <a:pt x="57777" y="80000"/>
                    <a:pt x="57777" y="80000"/>
                  </a:cubicBezTo>
                  <a:cubicBezTo>
                    <a:pt x="57777" y="80000"/>
                    <a:pt x="57777" y="80000"/>
                    <a:pt x="57777" y="80000"/>
                  </a:cubicBezTo>
                  <a:cubicBezTo>
                    <a:pt x="57777" y="80000"/>
                    <a:pt x="53333" y="80000"/>
                    <a:pt x="53333" y="80000"/>
                  </a:cubicBezTo>
                  <a:cubicBezTo>
                    <a:pt x="53333" y="80000"/>
                    <a:pt x="53333" y="80000"/>
                    <a:pt x="53333" y="80000"/>
                  </a:cubicBezTo>
                  <a:cubicBezTo>
                    <a:pt x="53333" y="80000"/>
                    <a:pt x="53333" y="80000"/>
                    <a:pt x="53333" y="80000"/>
                  </a:cubicBezTo>
                  <a:cubicBezTo>
                    <a:pt x="53333" y="75555"/>
                    <a:pt x="53333" y="75555"/>
                    <a:pt x="48888" y="75555"/>
                  </a:cubicBezTo>
                  <a:cubicBezTo>
                    <a:pt x="48888" y="75555"/>
                    <a:pt x="48888" y="75555"/>
                    <a:pt x="48888" y="75555"/>
                  </a:cubicBezTo>
                  <a:cubicBezTo>
                    <a:pt x="48888" y="75555"/>
                    <a:pt x="48888" y="75555"/>
                    <a:pt x="48888" y="75555"/>
                  </a:cubicBezTo>
                  <a:cubicBezTo>
                    <a:pt x="48888" y="75555"/>
                    <a:pt x="48888" y="75555"/>
                    <a:pt x="48888" y="75555"/>
                  </a:cubicBezTo>
                  <a:cubicBezTo>
                    <a:pt x="48888" y="75555"/>
                    <a:pt x="48888" y="75555"/>
                    <a:pt x="48888" y="75555"/>
                  </a:cubicBezTo>
                  <a:cubicBezTo>
                    <a:pt x="44444" y="75555"/>
                    <a:pt x="44444" y="75555"/>
                    <a:pt x="44444" y="75555"/>
                  </a:cubicBezTo>
                  <a:cubicBezTo>
                    <a:pt x="44444" y="75555"/>
                    <a:pt x="44444" y="75555"/>
                    <a:pt x="44444" y="75555"/>
                  </a:cubicBezTo>
                  <a:cubicBezTo>
                    <a:pt x="44444" y="75555"/>
                    <a:pt x="44444" y="75555"/>
                    <a:pt x="44444" y="75555"/>
                  </a:cubicBezTo>
                  <a:cubicBezTo>
                    <a:pt x="44444" y="71111"/>
                    <a:pt x="44444" y="71111"/>
                    <a:pt x="44444" y="71111"/>
                  </a:cubicBezTo>
                  <a:cubicBezTo>
                    <a:pt x="44444" y="71111"/>
                    <a:pt x="44444" y="71111"/>
                    <a:pt x="44444" y="71111"/>
                  </a:cubicBezTo>
                  <a:cubicBezTo>
                    <a:pt x="44444" y="71111"/>
                    <a:pt x="44444" y="71111"/>
                    <a:pt x="44444" y="71111"/>
                  </a:cubicBezTo>
                  <a:cubicBezTo>
                    <a:pt x="44444" y="71111"/>
                    <a:pt x="44444" y="71111"/>
                    <a:pt x="44444" y="66666"/>
                  </a:cubicBezTo>
                  <a:cubicBezTo>
                    <a:pt x="44444" y="66666"/>
                    <a:pt x="44444" y="66666"/>
                    <a:pt x="44444" y="66666"/>
                  </a:cubicBezTo>
                  <a:cubicBezTo>
                    <a:pt x="44444" y="66666"/>
                    <a:pt x="44444" y="66666"/>
                    <a:pt x="44444" y="66666"/>
                  </a:cubicBezTo>
                  <a:cubicBezTo>
                    <a:pt x="40000" y="66666"/>
                    <a:pt x="40000" y="62222"/>
                    <a:pt x="40000" y="62222"/>
                  </a:cubicBezTo>
                  <a:cubicBezTo>
                    <a:pt x="40000" y="62222"/>
                    <a:pt x="40000" y="62222"/>
                    <a:pt x="40000" y="62222"/>
                  </a:cubicBezTo>
                  <a:cubicBezTo>
                    <a:pt x="40000" y="62222"/>
                    <a:pt x="40000" y="62222"/>
                    <a:pt x="40000" y="62222"/>
                  </a:cubicBezTo>
                  <a:cubicBezTo>
                    <a:pt x="40000" y="62222"/>
                    <a:pt x="40000" y="62222"/>
                    <a:pt x="40000" y="62222"/>
                  </a:cubicBezTo>
                  <a:cubicBezTo>
                    <a:pt x="40000" y="62222"/>
                    <a:pt x="40000" y="62222"/>
                    <a:pt x="40000" y="62222"/>
                  </a:cubicBezTo>
                  <a:cubicBezTo>
                    <a:pt x="40000" y="57777"/>
                    <a:pt x="40000" y="57777"/>
                    <a:pt x="40000" y="57777"/>
                  </a:cubicBezTo>
                  <a:cubicBezTo>
                    <a:pt x="40000" y="57777"/>
                    <a:pt x="40000" y="57777"/>
                    <a:pt x="40000" y="57777"/>
                  </a:cubicBezTo>
                  <a:cubicBezTo>
                    <a:pt x="44444" y="57777"/>
                    <a:pt x="44444" y="57777"/>
                    <a:pt x="44444" y="57777"/>
                  </a:cubicBezTo>
                  <a:cubicBezTo>
                    <a:pt x="44444" y="57777"/>
                    <a:pt x="44444" y="57777"/>
                    <a:pt x="44444" y="57777"/>
                  </a:cubicBezTo>
                  <a:cubicBezTo>
                    <a:pt x="44444" y="57777"/>
                    <a:pt x="44444" y="57777"/>
                    <a:pt x="44444" y="57777"/>
                  </a:cubicBezTo>
                  <a:cubicBezTo>
                    <a:pt x="44444" y="57777"/>
                    <a:pt x="44444" y="57777"/>
                    <a:pt x="44444" y="57777"/>
                  </a:cubicBezTo>
                  <a:cubicBezTo>
                    <a:pt x="44444" y="57777"/>
                    <a:pt x="44444" y="57777"/>
                    <a:pt x="44444" y="57777"/>
                  </a:cubicBezTo>
                  <a:cubicBezTo>
                    <a:pt x="44444" y="57777"/>
                    <a:pt x="44444" y="57777"/>
                    <a:pt x="44444" y="57777"/>
                  </a:cubicBezTo>
                  <a:cubicBezTo>
                    <a:pt x="44444" y="57777"/>
                    <a:pt x="44444" y="53333"/>
                    <a:pt x="44444" y="53333"/>
                  </a:cubicBezTo>
                  <a:cubicBezTo>
                    <a:pt x="44444" y="53333"/>
                    <a:pt x="44444" y="53333"/>
                    <a:pt x="44444" y="53333"/>
                  </a:cubicBezTo>
                  <a:cubicBezTo>
                    <a:pt x="44444" y="53333"/>
                    <a:pt x="44444" y="53333"/>
                    <a:pt x="44444" y="53333"/>
                  </a:cubicBezTo>
                  <a:cubicBezTo>
                    <a:pt x="44444" y="53333"/>
                    <a:pt x="44444" y="53333"/>
                    <a:pt x="44444" y="53333"/>
                  </a:cubicBezTo>
                  <a:cubicBezTo>
                    <a:pt x="44444" y="53333"/>
                    <a:pt x="44444" y="53333"/>
                    <a:pt x="44444" y="53333"/>
                  </a:cubicBezTo>
                  <a:cubicBezTo>
                    <a:pt x="44444" y="53333"/>
                    <a:pt x="44444" y="53333"/>
                    <a:pt x="44444" y="53333"/>
                  </a:cubicBezTo>
                  <a:cubicBezTo>
                    <a:pt x="44444" y="53333"/>
                    <a:pt x="44444" y="53333"/>
                    <a:pt x="44444" y="53333"/>
                  </a:cubicBezTo>
                  <a:cubicBezTo>
                    <a:pt x="44444" y="53333"/>
                    <a:pt x="44444" y="53333"/>
                    <a:pt x="44444" y="53333"/>
                  </a:cubicBezTo>
                  <a:cubicBezTo>
                    <a:pt x="44444" y="48888"/>
                    <a:pt x="48888" y="48888"/>
                    <a:pt x="48888" y="48888"/>
                  </a:cubicBezTo>
                  <a:cubicBezTo>
                    <a:pt x="48888" y="48888"/>
                    <a:pt x="48888" y="48888"/>
                    <a:pt x="48888" y="48888"/>
                  </a:cubicBezTo>
                  <a:cubicBezTo>
                    <a:pt x="48888" y="48888"/>
                    <a:pt x="48888" y="48888"/>
                    <a:pt x="48888" y="48888"/>
                  </a:cubicBezTo>
                  <a:cubicBezTo>
                    <a:pt x="48888" y="48888"/>
                    <a:pt x="48888" y="48888"/>
                    <a:pt x="48888" y="48888"/>
                  </a:cubicBezTo>
                  <a:cubicBezTo>
                    <a:pt x="48888" y="48888"/>
                    <a:pt x="48888" y="48888"/>
                    <a:pt x="48888" y="48888"/>
                  </a:cubicBezTo>
                  <a:cubicBezTo>
                    <a:pt x="48888" y="48888"/>
                    <a:pt x="48888" y="48888"/>
                    <a:pt x="48888" y="48888"/>
                  </a:cubicBezTo>
                  <a:cubicBezTo>
                    <a:pt x="48888" y="48888"/>
                    <a:pt x="48888" y="48888"/>
                    <a:pt x="48888" y="48888"/>
                  </a:cubicBezTo>
                  <a:cubicBezTo>
                    <a:pt x="48888" y="48888"/>
                    <a:pt x="53333" y="48888"/>
                    <a:pt x="53333" y="44444"/>
                  </a:cubicBezTo>
                  <a:cubicBezTo>
                    <a:pt x="53333" y="44444"/>
                    <a:pt x="53333" y="44444"/>
                    <a:pt x="53333" y="44444"/>
                  </a:cubicBezTo>
                  <a:cubicBezTo>
                    <a:pt x="53333" y="44444"/>
                    <a:pt x="53333" y="44444"/>
                    <a:pt x="53333" y="44444"/>
                  </a:cubicBezTo>
                  <a:cubicBezTo>
                    <a:pt x="53333" y="44444"/>
                    <a:pt x="53333" y="44444"/>
                    <a:pt x="53333" y="44444"/>
                  </a:cubicBezTo>
                  <a:cubicBezTo>
                    <a:pt x="53333" y="44444"/>
                    <a:pt x="53333"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62222" y="44444"/>
                    <a:pt x="62222" y="44444"/>
                    <a:pt x="62222" y="44444"/>
                  </a:cubicBezTo>
                  <a:cubicBezTo>
                    <a:pt x="62222" y="44444"/>
                    <a:pt x="62222" y="44444"/>
                    <a:pt x="62222" y="44444"/>
                  </a:cubicBezTo>
                  <a:cubicBezTo>
                    <a:pt x="62222" y="44444"/>
                    <a:pt x="62222" y="44444"/>
                    <a:pt x="62222" y="44444"/>
                  </a:cubicBezTo>
                  <a:cubicBezTo>
                    <a:pt x="62222" y="44444"/>
                    <a:pt x="62222" y="44444"/>
                    <a:pt x="62222" y="44444"/>
                  </a:cubicBezTo>
                  <a:cubicBezTo>
                    <a:pt x="62222" y="44444"/>
                    <a:pt x="62222" y="44444"/>
                    <a:pt x="62222" y="44444"/>
                  </a:cubicBezTo>
                  <a:cubicBezTo>
                    <a:pt x="62222" y="44444"/>
                    <a:pt x="62222" y="44444"/>
                    <a:pt x="62222" y="44444"/>
                  </a:cubicBezTo>
                  <a:cubicBezTo>
                    <a:pt x="66666" y="44444"/>
                    <a:pt x="66666" y="44444"/>
                    <a:pt x="66666" y="44444"/>
                  </a:cubicBezTo>
                  <a:cubicBezTo>
                    <a:pt x="66666" y="44444"/>
                    <a:pt x="66666" y="44444"/>
                    <a:pt x="66666" y="44444"/>
                  </a:cubicBezTo>
                  <a:cubicBezTo>
                    <a:pt x="66666" y="44444"/>
                    <a:pt x="66666" y="44444"/>
                    <a:pt x="66666" y="44444"/>
                  </a:cubicBezTo>
                  <a:cubicBezTo>
                    <a:pt x="66666" y="44444"/>
                    <a:pt x="66666" y="44444"/>
                    <a:pt x="66666" y="44444"/>
                  </a:cubicBezTo>
                  <a:cubicBezTo>
                    <a:pt x="66666" y="44444"/>
                    <a:pt x="66666" y="44444"/>
                    <a:pt x="66666" y="44444"/>
                  </a:cubicBezTo>
                  <a:cubicBezTo>
                    <a:pt x="66666" y="44444"/>
                    <a:pt x="66666" y="44444"/>
                    <a:pt x="66666" y="44444"/>
                  </a:cubicBezTo>
                  <a:close/>
                </a:path>
              </a:pathLst>
            </a:custGeom>
            <a:solidFill>
              <a:srgbClr val="708491"/>
            </a:solidFill>
            <a:ln>
              <a:noFill/>
            </a:ln>
          </p:spPr>
          <p:txBody>
            <a:bodyPr spcFirstLastPara="1" wrap="square" lIns="121900" tIns="60933" rIns="121900" bIns="60933" anchor="t" anchorCtr="0">
              <a:noAutofit/>
            </a:bodyPr>
            <a:lstStyle/>
            <a:p>
              <a:pPr defTabSz="914400" hangingPunct="1">
                <a:lnSpc>
                  <a:spcPct val="100000"/>
                </a:lnSpc>
                <a:buClr>
                  <a:srgbClr val="1AAAF8"/>
                </a:buClr>
              </a:pPr>
              <a:endParaRPr sz="2400">
                <a:solidFill>
                  <a:srgbClr val="FFFFFF"/>
                </a:solidFill>
                <a:latin typeface="Arial" charset="0"/>
                <a:ea typeface="Arial" charset="0"/>
                <a:cs typeface="Arial" charset="0"/>
                <a:sym typeface="Comfortaa"/>
              </a:endParaRPr>
            </a:p>
          </p:txBody>
        </p:sp>
      </p:grpSp>
      <p:sp>
        <p:nvSpPr>
          <p:cNvPr id="843" name="Shape 1765"/>
          <p:cNvSpPr txBox="1"/>
          <p:nvPr/>
        </p:nvSpPr>
        <p:spPr>
          <a:xfrm>
            <a:off x="5654844" y="4138675"/>
            <a:ext cx="1242800" cy="280400"/>
          </a:xfrm>
          <a:prstGeom prst="rect">
            <a:avLst/>
          </a:prstGeom>
          <a:noFill/>
          <a:ln>
            <a:noFill/>
          </a:ln>
        </p:spPr>
        <p:txBody>
          <a:bodyPr spcFirstLastPara="1" wrap="square" lIns="121900" tIns="60933" rIns="121900" bIns="60933" anchor="t" anchorCtr="0">
            <a:noAutofit/>
          </a:bodyPr>
          <a:lstStyle/>
          <a:p>
            <a:pPr marL="0" marR="0" lvl="0" indent="0" algn="ctr" defTabSz="914400" eaLnBrk="1" fontAlgn="auto" latinLnBrk="0" hangingPunct="1">
              <a:lnSpc>
                <a:spcPct val="100000"/>
              </a:lnSpc>
              <a:spcBef>
                <a:spcPts val="0"/>
              </a:spcBef>
              <a:spcAft>
                <a:spcPts val="0"/>
              </a:spcAft>
              <a:buClr>
                <a:srgbClr val="7F7F7F"/>
              </a:buClr>
              <a:buSzTx/>
              <a:buFontTx/>
              <a:buNone/>
              <a:tabLst/>
              <a:defRPr/>
            </a:pPr>
            <a:r>
              <a:rPr kumimoji="0" lang="en-US" sz="1067" b="0" i="0" u="none" strike="noStrike" kern="0" cap="none" spc="0" normalizeH="0" baseline="0" noProof="0">
                <a:ln>
                  <a:noFill/>
                </a:ln>
                <a:solidFill>
                  <a:srgbClr val="394E55"/>
                </a:solidFill>
                <a:effectLst/>
                <a:uLnTx/>
                <a:uFillTx/>
                <a:latin typeface="Arial" charset="0"/>
                <a:ea typeface="Arial" charset="0"/>
                <a:cs typeface="Arial" charset="0"/>
                <a:sym typeface="Comfortaa"/>
              </a:rPr>
              <a:t>docker store</a:t>
            </a:r>
            <a:endParaRPr kumimoji="0" sz="2489" b="0" i="0" u="none" strike="noStrike" kern="0" cap="none" spc="0" normalizeH="0" baseline="0" noProof="0">
              <a:ln>
                <a:noFill/>
              </a:ln>
              <a:solidFill>
                <a:srgbClr val="000000"/>
              </a:solidFill>
              <a:effectLst/>
              <a:uLnTx/>
              <a:uFillTx/>
              <a:latin typeface="Arial" charset="0"/>
              <a:ea typeface="Arial" charset="0"/>
              <a:cs typeface="Arial" charset="0"/>
            </a:endParaRPr>
          </a:p>
        </p:txBody>
      </p:sp>
      <p:cxnSp>
        <p:nvCxnSpPr>
          <p:cNvPr id="844" name="Shape 1766"/>
          <p:cNvCxnSpPr/>
          <p:nvPr/>
        </p:nvCxnSpPr>
        <p:spPr>
          <a:xfrm rot="10800000">
            <a:off x="3276228" y="4972196"/>
            <a:ext cx="2194400" cy="0"/>
          </a:xfrm>
          <a:prstGeom prst="straightConnector1">
            <a:avLst/>
          </a:prstGeom>
          <a:noFill/>
          <a:ln w="19050" cap="flat" cmpd="sng">
            <a:solidFill>
              <a:srgbClr val="A9B4BC"/>
            </a:solidFill>
            <a:prstDash val="solid"/>
            <a:round/>
            <a:headEnd type="triangle" w="lg" len="lg"/>
            <a:tailEnd type="triangle" w="lg" len="lg"/>
          </a:ln>
        </p:spPr>
      </p:cxnSp>
      <p:grpSp>
        <p:nvGrpSpPr>
          <p:cNvPr id="845" name="Shape 1767"/>
          <p:cNvGrpSpPr/>
          <p:nvPr/>
        </p:nvGrpSpPr>
        <p:grpSpPr>
          <a:xfrm>
            <a:off x="5621258" y="1605950"/>
            <a:ext cx="628044" cy="612503"/>
            <a:chOff x="5543420" y="1923130"/>
            <a:chExt cx="628044" cy="612503"/>
          </a:xfrm>
        </p:grpSpPr>
        <p:grpSp>
          <p:nvGrpSpPr>
            <p:cNvPr id="846" name="Shape 1768"/>
            <p:cNvGrpSpPr/>
            <p:nvPr/>
          </p:nvGrpSpPr>
          <p:grpSpPr>
            <a:xfrm>
              <a:off x="5543420" y="1923130"/>
              <a:ext cx="563802" cy="537882"/>
              <a:chOff x="2114301" y="3051161"/>
              <a:chExt cx="704752" cy="672352"/>
            </a:xfrm>
          </p:grpSpPr>
          <p:sp>
            <p:nvSpPr>
              <p:cNvPr id="850" name="Shape 1769"/>
              <p:cNvSpPr/>
              <p:nvPr/>
            </p:nvSpPr>
            <p:spPr>
              <a:xfrm>
                <a:off x="2211151" y="3156627"/>
                <a:ext cx="512100" cy="514800"/>
              </a:xfrm>
              <a:prstGeom prst="ellipse">
                <a:avLst/>
              </a:prstGeom>
              <a:noFill/>
              <a:ln w="9525" cap="flat" cmpd="sng">
                <a:solidFill>
                  <a:srgbClr val="F15B25"/>
                </a:solidFill>
                <a:prstDash val="solid"/>
                <a:round/>
                <a:headEnd type="none" w="med" len="med"/>
                <a:tailEnd type="none" w="med" len="med"/>
              </a:ln>
            </p:spPr>
            <p:txBody>
              <a:bodyPr spcFirstLastPara="1" wrap="square" lIns="91400" tIns="45700" rIns="91400"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FFFFFF"/>
                  </a:solidFill>
                  <a:effectLst/>
                  <a:uLnTx/>
                  <a:uFillTx/>
                  <a:latin typeface="Arial" charset="0"/>
                  <a:ea typeface="Arial" charset="0"/>
                  <a:cs typeface="Arial" charset="0"/>
                  <a:sym typeface="Comfortaa"/>
                </a:endParaRPr>
              </a:p>
            </p:txBody>
          </p:sp>
          <p:grpSp>
            <p:nvGrpSpPr>
              <p:cNvPr id="851" name="Shape 1770"/>
              <p:cNvGrpSpPr/>
              <p:nvPr/>
            </p:nvGrpSpPr>
            <p:grpSpPr>
              <a:xfrm>
                <a:off x="2114301" y="3444416"/>
                <a:ext cx="279097" cy="279097"/>
                <a:chOff x="-4901926" y="-20638"/>
                <a:chExt cx="442800" cy="442800"/>
              </a:xfrm>
            </p:grpSpPr>
            <p:sp>
              <p:nvSpPr>
                <p:cNvPr id="864" name="Shape 1771"/>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rgbClr val="F15B25"/>
                  </a:solidFill>
                  <a:prstDash val="solid"/>
                  <a:miter lim="8000"/>
                  <a:headEnd type="none" w="med" len="med"/>
                  <a:tailEnd type="none" w="med" len="med"/>
                </a:ln>
              </p:spPr>
              <p:txBody>
                <a:bodyPr spcFirstLastPara="1" wrap="square" lIns="91433" tIns="45700" rIns="91433"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charset="0"/>
                    <a:ea typeface="Arial" charset="0"/>
                    <a:cs typeface="Arial" charset="0"/>
                  </a:endParaRPr>
                </a:p>
              </p:txBody>
            </p:sp>
            <p:cxnSp>
              <p:nvCxnSpPr>
                <p:cNvPr id="865" name="Shape 1772"/>
                <p:cNvCxnSpPr/>
                <p:nvPr/>
              </p:nvCxnSpPr>
              <p:spPr>
                <a:xfrm rot="10800000">
                  <a:off x="-4779687" y="77737"/>
                  <a:ext cx="0" cy="222300"/>
                </a:xfrm>
                <a:prstGeom prst="straightConnector1">
                  <a:avLst/>
                </a:prstGeom>
                <a:noFill/>
                <a:ln w="9525" cap="rnd" cmpd="sng">
                  <a:solidFill>
                    <a:srgbClr val="F15B25"/>
                  </a:solidFill>
                  <a:prstDash val="solid"/>
                  <a:round/>
                  <a:headEnd type="none" w="med" len="med"/>
                  <a:tailEnd type="none" w="med" len="med"/>
                </a:ln>
              </p:spPr>
            </p:cxnSp>
            <p:cxnSp>
              <p:nvCxnSpPr>
                <p:cNvPr id="866" name="Shape 1773"/>
                <p:cNvCxnSpPr/>
                <p:nvPr/>
              </p:nvCxnSpPr>
              <p:spPr>
                <a:xfrm rot="10800000">
                  <a:off x="-4711426" y="77737"/>
                  <a:ext cx="0" cy="222300"/>
                </a:xfrm>
                <a:prstGeom prst="straightConnector1">
                  <a:avLst/>
                </a:prstGeom>
                <a:noFill/>
                <a:ln w="9525" cap="rnd" cmpd="sng">
                  <a:solidFill>
                    <a:srgbClr val="F15B25"/>
                  </a:solidFill>
                  <a:prstDash val="solid"/>
                  <a:round/>
                  <a:headEnd type="none" w="med" len="med"/>
                  <a:tailEnd type="none" w="med" len="med"/>
                </a:ln>
              </p:spPr>
            </p:cxnSp>
            <p:cxnSp>
              <p:nvCxnSpPr>
                <p:cNvPr id="867" name="Shape 1774"/>
                <p:cNvCxnSpPr/>
                <p:nvPr/>
              </p:nvCxnSpPr>
              <p:spPr>
                <a:xfrm rot="10800000">
                  <a:off x="-4649512" y="77737"/>
                  <a:ext cx="0" cy="222300"/>
                </a:xfrm>
                <a:prstGeom prst="straightConnector1">
                  <a:avLst/>
                </a:prstGeom>
                <a:noFill/>
                <a:ln w="9525" cap="rnd" cmpd="sng">
                  <a:solidFill>
                    <a:srgbClr val="F15B25"/>
                  </a:solidFill>
                  <a:prstDash val="solid"/>
                  <a:round/>
                  <a:headEnd type="none" w="med" len="med"/>
                  <a:tailEnd type="none" w="med" len="med"/>
                </a:ln>
              </p:spPr>
            </p:cxnSp>
            <p:cxnSp>
              <p:nvCxnSpPr>
                <p:cNvPr id="868" name="Shape 1775"/>
                <p:cNvCxnSpPr/>
                <p:nvPr/>
              </p:nvCxnSpPr>
              <p:spPr>
                <a:xfrm rot="10800000">
                  <a:off x="-4581251" y="77737"/>
                  <a:ext cx="0" cy="222300"/>
                </a:xfrm>
                <a:prstGeom prst="straightConnector1">
                  <a:avLst/>
                </a:prstGeom>
                <a:noFill/>
                <a:ln w="9525" cap="rnd" cmpd="sng">
                  <a:solidFill>
                    <a:srgbClr val="F15B25"/>
                  </a:solidFill>
                  <a:prstDash val="solid"/>
                  <a:round/>
                  <a:headEnd type="none" w="med" len="med"/>
                  <a:tailEnd type="none" w="med" len="med"/>
                </a:ln>
              </p:spPr>
            </p:cxnSp>
          </p:grpSp>
          <p:grpSp>
            <p:nvGrpSpPr>
              <p:cNvPr id="852" name="Shape 1776"/>
              <p:cNvGrpSpPr/>
              <p:nvPr/>
            </p:nvGrpSpPr>
            <p:grpSpPr>
              <a:xfrm>
                <a:off x="2539957" y="3433348"/>
                <a:ext cx="279097" cy="279097"/>
                <a:chOff x="-4901926" y="-20638"/>
                <a:chExt cx="442800" cy="442800"/>
              </a:xfrm>
            </p:grpSpPr>
            <p:sp>
              <p:nvSpPr>
                <p:cNvPr id="859" name="Shape 1777"/>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rgbClr val="F15B25"/>
                  </a:solidFill>
                  <a:prstDash val="solid"/>
                  <a:miter lim="8000"/>
                  <a:headEnd type="none" w="med" len="med"/>
                  <a:tailEnd type="none" w="med" len="med"/>
                </a:ln>
              </p:spPr>
              <p:txBody>
                <a:bodyPr spcFirstLastPara="1" wrap="square" lIns="91433" tIns="45700" rIns="91433"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charset="0"/>
                    <a:ea typeface="Arial" charset="0"/>
                    <a:cs typeface="Arial" charset="0"/>
                  </a:endParaRPr>
                </a:p>
              </p:txBody>
            </p:sp>
            <p:cxnSp>
              <p:nvCxnSpPr>
                <p:cNvPr id="860" name="Shape 1778"/>
                <p:cNvCxnSpPr/>
                <p:nvPr/>
              </p:nvCxnSpPr>
              <p:spPr>
                <a:xfrm rot="10800000">
                  <a:off x="-4779687" y="77737"/>
                  <a:ext cx="0" cy="222300"/>
                </a:xfrm>
                <a:prstGeom prst="straightConnector1">
                  <a:avLst/>
                </a:prstGeom>
                <a:noFill/>
                <a:ln w="9525" cap="rnd" cmpd="sng">
                  <a:solidFill>
                    <a:srgbClr val="F15B25"/>
                  </a:solidFill>
                  <a:prstDash val="solid"/>
                  <a:round/>
                  <a:headEnd type="none" w="med" len="med"/>
                  <a:tailEnd type="none" w="med" len="med"/>
                </a:ln>
              </p:spPr>
            </p:cxnSp>
            <p:cxnSp>
              <p:nvCxnSpPr>
                <p:cNvPr id="861" name="Shape 1779"/>
                <p:cNvCxnSpPr/>
                <p:nvPr/>
              </p:nvCxnSpPr>
              <p:spPr>
                <a:xfrm rot="10800000">
                  <a:off x="-4711426" y="77737"/>
                  <a:ext cx="0" cy="222300"/>
                </a:xfrm>
                <a:prstGeom prst="straightConnector1">
                  <a:avLst/>
                </a:prstGeom>
                <a:noFill/>
                <a:ln w="9525" cap="rnd" cmpd="sng">
                  <a:solidFill>
                    <a:srgbClr val="F15B25"/>
                  </a:solidFill>
                  <a:prstDash val="solid"/>
                  <a:round/>
                  <a:headEnd type="none" w="med" len="med"/>
                  <a:tailEnd type="none" w="med" len="med"/>
                </a:ln>
              </p:spPr>
            </p:cxnSp>
            <p:cxnSp>
              <p:nvCxnSpPr>
                <p:cNvPr id="862" name="Shape 1780"/>
                <p:cNvCxnSpPr/>
                <p:nvPr/>
              </p:nvCxnSpPr>
              <p:spPr>
                <a:xfrm rot="10800000">
                  <a:off x="-4649512" y="77737"/>
                  <a:ext cx="0" cy="222300"/>
                </a:xfrm>
                <a:prstGeom prst="straightConnector1">
                  <a:avLst/>
                </a:prstGeom>
                <a:noFill/>
                <a:ln w="9525" cap="rnd" cmpd="sng">
                  <a:solidFill>
                    <a:srgbClr val="F15B25"/>
                  </a:solidFill>
                  <a:prstDash val="solid"/>
                  <a:round/>
                  <a:headEnd type="none" w="med" len="med"/>
                  <a:tailEnd type="none" w="med" len="med"/>
                </a:ln>
              </p:spPr>
            </p:cxnSp>
            <p:cxnSp>
              <p:nvCxnSpPr>
                <p:cNvPr id="863" name="Shape 1781"/>
                <p:cNvCxnSpPr/>
                <p:nvPr/>
              </p:nvCxnSpPr>
              <p:spPr>
                <a:xfrm rot="10800000">
                  <a:off x="-4581251" y="77737"/>
                  <a:ext cx="0" cy="222300"/>
                </a:xfrm>
                <a:prstGeom prst="straightConnector1">
                  <a:avLst/>
                </a:prstGeom>
                <a:noFill/>
                <a:ln w="9525" cap="rnd" cmpd="sng">
                  <a:solidFill>
                    <a:srgbClr val="F15B25"/>
                  </a:solidFill>
                  <a:prstDash val="solid"/>
                  <a:round/>
                  <a:headEnd type="none" w="med" len="med"/>
                  <a:tailEnd type="none" w="med" len="med"/>
                </a:ln>
              </p:spPr>
            </p:cxnSp>
          </p:grpSp>
          <p:grpSp>
            <p:nvGrpSpPr>
              <p:cNvPr id="853" name="Shape 1782"/>
              <p:cNvGrpSpPr/>
              <p:nvPr/>
            </p:nvGrpSpPr>
            <p:grpSpPr>
              <a:xfrm>
                <a:off x="2338021" y="3051161"/>
                <a:ext cx="279097" cy="279097"/>
                <a:chOff x="-4901926" y="-20638"/>
                <a:chExt cx="442800" cy="442800"/>
              </a:xfrm>
            </p:grpSpPr>
            <p:sp>
              <p:nvSpPr>
                <p:cNvPr id="854" name="Shape 1783"/>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rgbClr val="F15B25"/>
                  </a:solidFill>
                  <a:prstDash val="solid"/>
                  <a:miter lim="8000"/>
                  <a:headEnd type="none" w="med" len="med"/>
                  <a:tailEnd type="none" w="med" len="med"/>
                </a:ln>
              </p:spPr>
              <p:txBody>
                <a:bodyPr spcFirstLastPara="1" wrap="square" lIns="91433" tIns="45700" rIns="91433"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charset="0"/>
                    <a:ea typeface="Arial" charset="0"/>
                    <a:cs typeface="Arial" charset="0"/>
                  </a:endParaRPr>
                </a:p>
              </p:txBody>
            </p:sp>
            <p:cxnSp>
              <p:nvCxnSpPr>
                <p:cNvPr id="855" name="Shape 1784"/>
                <p:cNvCxnSpPr/>
                <p:nvPr/>
              </p:nvCxnSpPr>
              <p:spPr>
                <a:xfrm rot="10800000">
                  <a:off x="-4779687" y="77737"/>
                  <a:ext cx="0" cy="222300"/>
                </a:xfrm>
                <a:prstGeom prst="straightConnector1">
                  <a:avLst/>
                </a:prstGeom>
                <a:noFill/>
                <a:ln w="9525" cap="rnd" cmpd="sng">
                  <a:solidFill>
                    <a:srgbClr val="F15B25"/>
                  </a:solidFill>
                  <a:prstDash val="solid"/>
                  <a:round/>
                  <a:headEnd type="none" w="med" len="med"/>
                  <a:tailEnd type="none" w="med" len="med"/>
                </a:ln>
              </p:spPr>
            </p:cxnSp>
            <p:cxnSp>
              <p:nvCxnSpPr>
                <p:cNvPr id="856" name="Shape 1785"/>
                <p:cNvCxnSpPr/>
                <p:nvPr/>
              </p:nvCxnSpPr>
              <p:spPr>
                <a:xfrm rot="10800000">
                  <a:off x="-4711426" y="77737"/>
                  <a:ext cx="0" cy="222300"/>
                </a:xfrm>
                <a:prstGeom prst="straightConnector1">
                  <a:avLst/>
                </a:prstGeom>
                <a:noFill/>
                <a:ln w="9525" cap="rnd" cmpd="sng">
                  <a:solidFill>
                    <a:srgbClr val="F15B25"/>
                  </a:solidFill>
                  <a:prstDash val="solid"/>
                  <a:round/>
                  <a:headEnd type="none" w="med" len="med"/>
                  <a:tailEnd type="none" w="med" len="med"/>
                </a:ln>
              </p:spPr>
            </p:cxnSp>
            <p:cxnSp>
              <p:nvCxnSpPr>
                <p:cNvPr id="857" name="Shape 1786"/>
                <p:cNvCxnSpPr/>
                <p:nvPr/>
              </p:nvCxnSpPr>
              <p:spPr>
                <a:xfrm rot="10800000">
                  <a:off x="-4649512" y="77737"/>
                  <a:ext cx="0" cy="222300"/>
                </a:xfrm>
                <a:prstGeom prst="straightConnector1">
                  <a:avLst/>
                </a:prstGeom>
                <a:noFill/>
                <a:ln w="9525" cap="rnd" cmpd="sng">
                  <a:solidFill>
                    <a:srgbClr val="F15B25"/>
                  </a:solidFill>
                  <a:prstDash val="solid"/>
                  <a:round/>
                  <a:headEnd type="none" w="med" len="med"/>
                  <a:tailEnd type="none" w="med" len="med"/>
                </a:ln>
              </p:spPr>
            </p:cxnSp>
            <p:cxnSp>
              <p:nvCxnSpPr>
                <p:cNvPr id="858" name="Shape 1787"/>
                <p:cNvCxnSpPr/>
                <p:nvPr/>
              </p:nvCxnSpPr>
              <p:spPr>
                <a:xfrm rot="10800000">
                  <a:off x="-4581251" y="77737"/>
                  <a:ext cx="0" cy="222300"/>
                </a:xfrm>
                <a:prstGeom prst="straightConnector1">
                  <a:avLst/>
                </a:prstGeom>
                <a:noFill/>
                <a:ln w="9525" cap="rnd" cmpd="sng">
                  <a:solidFill>
                    <a:srgbClr val="F15B25"/>
                  </a:solidFill>
                  <a:prstDash val="solid"/>
                  <a:round/>
                  <a:headEnd type="none" w="med" len="med"/>
                  <a:tailEnd type="none" w="med" len="med"/>
                </a:ln>
              </p:spPr>
            </p:cxnSp>
          </p:grpSp>
        </p:grpSp>
        <p:grpSp>
          <p:nvGrpSpPr>
            <p:cNvPr id="847" name="Shape 1788"/>
            <p:cNvGrpSpPr/>
            <p:nvPr/>
          </p:nvGrpSpPr>
          <p:grpSpPr>
            <a:xfrm>
              <a:off x="6007390" y="2372045"/>
              <a:ext cx="164074" cy="163588"/>
              <a:chOff x="6953410" y="2267675"/>
              <a:chExt cx="324000" cy="324000"/>
            </a:xfrm>
          </p:grpSpPr>
          <p:sp>
            <p:nvSpPr>
              <p:cNvPr id="848" name="Shape 1789"/>
              <p:cNvSpPr/>
              <p:nvPr/>
            </p:nvSpPr>
            <p:spPr>
              <a:xfrm>
                <a:off x="6953410" y="2267675"/>
                <a:ext cx="324000" cy="324000"/>
              </a:xfrm>
              <a:prstGeom prst="ellipse">
                <a:avLst/>
              </a:prstGeom>
              <a:solidFill>
                <a:srgbClr val="FFFFFF"/>
              </a:solidFill>
              <a:ln w="9525" cap="flat" cmpd="sng">
                <a:solidFill>
                  <a:srgbClr val="394E55"/>
                </a:solidFill>
                <a:prstDash val="solid"/>
                <a:miter lim="8000"/>
                <a:headEnd type="none" w="med" len="med"/>
                <a:tailEnd type="none" w="med" len="med"/>
              </a:ln>
            </p:spPr>
            <p:txBody>
              <a:bodyPr spcFirstLastPara="1" wrap="square" lIns="91400" tIns="45700" rIns="91400"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a:ln>
                    <a:noFill/>
                  </a:ln>
                  <a:solidFill>
                    <a:srgbClr val="FFFFFF"/>
                  </a:solidFill>
                  <a:effectLst/>
                  <a:uLnTx/>
                  <a:uFillTx/>
                  <a:latin typeface="Arial" charset="0"/>
                  <a:ea typeface="Arial" charset="0"/>
                  <a:cs typeface="Arial" charset="0"/>
                </a:endParaRPr>
              </a:p>
            </p:txBody>
          </p:sp>
          <p:sp>
            <p:nvSpPr>
              <p:cNvPr id="849" name="Shape 1790"/>
              <p:cNvSpPr/>
              <p:nvPr/>
            </p:nvSpPr>
            <p:spPr>
              <a:xfrm>
                <a:off x="7036428" y="2315491"/>
                <a:ext cx="157800" cy="213600"/>
              </a:xfrm>
              <a:custGeom>
                <a:avLst/>
                <a:gdLst/>
                <a:ahLst/>
                <a:cxnLst/>
                <a:rect l="0" t="0" r="0" b="0"/>
                <a:pathLst>
                  <a:path w="120000" h="120000" extrusionOk="0">
                    <a:moveTo>
                      <a:pt x="106551" y="52919"/>
                    </a:moveTo>
                    <a:cubicBezTo>
                      <a:pt x="13448" y="52919"/>
                      <a:pt x="13448" y="52919"/>
                      <a:pt x="13448" y="52919"/>
                    </a:cubicBezTo>
                    <a:cubicBezTo>
                      <a:pt x="6206" y="52919"/>
                      <a:pt x="0" y="57142"/>
                      <a:pt x="0" y="62360"/>
                    </a:cubicBezTo>
                    <a:cubicBezTo>
                      <a:pt x="0" y="110310"/>
                      <a:pt x="0" y="110310"/>
                      <a:pt x="0" y="110310"/>
                    </a:cubicBezTo>
                    <a:cubicBezTo>
                      <a:pt x="0" y="115776"/>
                      <a:pt x="6206" y="120000"/>
                      <a:pt x="13448" y="120000"/>
                    </a:cubicBezTo>
                    <a:cubicBezTo>
                      <a:pt x="106551" y="120000"/>
                      <a:pt x="106551" y="120000"/>
                      <a:pt x="106551" y="120000"/>
                    </a:cubicBezTo>
                    <a:cubicBezTo>
                      <a:pt x="114137" y="120000"/>
                      <a:pt x="120000" y="115776"/>
                      <a:pt x="120000" y="110310"/>
                    </a:cubicBezTo>
                    <a:cubicBezTo>
                      <a:pt x="120000" y="62360"/>
                      <a:pt x="120000" y="62360"/>
                      <a:pt x="120000" y="62360"/>
                    </a:cubicBezTo>
                    <a:cubicBezTo>
                      <a:pt x="120000" y="57142"/>
                      <a:pt x="114137" y="52919"/>
                      <a:pt x="106551" y="52919"/>
                    </a:cubicBezTo>
                    <a:close/>
                    <a:moveTo>
                      <a:pt x="113448" y="110310"/>
                    </a:moveTo>
                    <a:cubicBezTo>
                      <a:pt x="113448" y="113043"/>
                      <a:pt x="110344" y="115279"/>
                      <a:pt x="106551" y="115279"/>
                    </a:cubicBezTo>
                    <a:cubicBezTo>
                      <a:pt x="13448" y="115279"/>
                      <a:pt x="13448" y="115279"/>
                      <a:pt x="13448" y="115279"/>
                    </a:cubicBezTo>
                    <a:cubicBezTo>
                      <a:pt x="9655" y="115279"/>
                      <a:pt x="6896" y="113043"/>
                      <a:pt x="6896" y="110310"/>
                    </a:cubicBezTo>
                    <a:cubicBezTo>
                      <a:pt x="6896" y="62360"/>
                      <a:pt x="6896" y="62360"/>
                      <a:pt x="6896" y="62360"/>
                    </a:cubicBezTo>
                    <a:cubicBezTo>
                      <a:pt x="6896" y="59875"/>
                      <a:pt x="9655" y="57639"/>
                      <a:pt x="13448" y="57639"/>
                    </a:cubicBezTo>
                    <a:cubicBezTo>
                      <a:pt x="106551" y="57639"/>
                      <a:pt x="106551" y="57639"/>
                      <a:pt x="106551" y="57639"/>
                    </a:cubicBezTo>
                    <a:cubicBezTo>
                      <a:pt x="110344" y="57639"/>
                      <a:pt x="113448" y="59875"/>
                      <a:pt x="113448" y="62360"/>
                    </a:cubicBezTo>
                    <a:lnTo>
                      <a:pt x="113448" y="110310"/>
                    </a:lnTo>
                    <a:close/>
                    <a:moveTo>
                      <a:pt x="23448" y="31304"/>
                    </a:moveTo>
                    <a:cubicBezTo>
                      <a:pt x="23448" y="16645"/>
                      <a:pt x="40000" y="4720"/>
                      <a:pt x="60000" y="4720"/>
                    </a:cubicBezTo>
                    <a:cubicBezTo>
                      <a:pt x="80344" y="4720"/>
                      <a:pt x="96551" y="16645"/>
                      <a:pt x="96551" y="31304"/>
                    </a:cubicBezTo>
                    <a:cubicBezTo>
                      <a:pt x="96551" y="47950"/>
                      <a:pt x="96551" y="47950"/>
                      <a:pt x="96551" y="47950"/>
                    </a:cubicBezTo>
                    <a:cubicBezTo>
                      <a:pt x="103448" y="47950"/>
                      <a:pt x="103448" y="47950"/>
                      <a:pt x="103448" y="47950"/>
                    </a:cubicBezTo>
                    <a:cubicBezTo>
                      <a:pt x="103448" y="31304"/>
                      <a:pt x="103448" y="31304"/>
                      <a:pt x="103448" y="31304"/>
                    </a:cubicBezTo>
                    <a:cubicBezTo>
                      <a:pt x="103448" y="13913"/>
                      <a:pt x="83793" y="0"/>
                      <a:pt x="60000" y="0"/>
                    </a:cubicBezTo>
                    <a:cubicBezTo>
                      <a:pt x="36206" y="0"/>
                      <a:pt x="16896" y="13913"/>
                      <a:pt x="16896" y="31304"/>
                    </a:cubicBezTo>
                    <a:cubicBezTo>
                      <a:pt x="16896" y="47950"/>
                      <a:pt x="16896" y="47950"/>
                      <a:pt x="16896" y="47950"/>
                    </a:cubicBezTo>
                    <a:cubicBezTo>
                      <a:pt x="23448" y="47950"/>
                      <a:pt x="23448" y="47950"/>
                      <a:pt x="23448" y="47950"/>
                    </a:cubicBezTo>
                    <a:lnTo>
                      <a:pt x="23448" y="31304"/>
                    </a:lnTo>
                    <a:close/>
                    <a:moveTo>
                      <a:pt x="60000" y="74285"/>
                    </a:moveTo>
                    <a:cubicBezTo>
                      <a:pt x="54482" y="74285"/>
                      <a:pt x="50000" y="77515"/>
                      <a:pt x="50000" y="81490"/>
                    </a:cubicBezTo>
                    <a:cubicBezTo>
                      <a:pt x="50000" y="84720"/>
                      <a:pt x="52758" y="87453"/>
                      <a:pt x="56551" y="88447"/>
                    </a:cubicBezTo>
                    <a:cubicBezTo>
                      <a:pt x="56551" y="103105"/>
                      <a:pt x="56551" y="103105"/>
                      <a:pt x="56551" y="103105"/>
                    </a:cubicBezTo>
                    <a:cubicBezTo>
                      <a:pt x="63448" y="103105"/>
                      <a:pt x="63448" y="103105"/>
                      <a:pt x="63448" y="103105"/>
                    </a:cubicBezTo>
                    <a:cubicBezTo>
                      <a:pt x="63448" y="88447"/>
                      <a:pt x="63448" y="88447"/>
                      <a:pt x="63448" y="88447"/>
                    </a:cubicBezTo>
                    <a:cubicBezTo>
                      <a:pt x="67241" y="87453"/>
                      <a:pt x="70000" y="84720"/>
                      <a:pt x="70000" y="81490"/>
                    </a:cubicBezTo>
                    <a:cubicBezTo>
                      <a:pt x="70000" y="77515"/>
                      <a:pt x="65517" y="74285"/>
                      <a:pt x="60000" y="74285"/>
                    </a:cubicBezTo>
                    <a:close/>
                  </a:path>
                </a:pathLst>
              </a:custGeom>
              <a:solidFill>
                <a:srgbClr val="BFDDE2"/>
              </a:solidFill>
              <a:ln w="9525" cap="flat" cmpd="sng">
                <a:solidFill>
                  <a:srgbClr val="394E55"/>
                </a:solidFill>
                <a:prstDash val="solid"/>
                <a:round/>
                <a:headEnd type="none" w="med" len="med"/>
                <a:tailEnd type="none" w="med" len="med"/>
              </a:ln>
            </p:spPr>
            <p:txBody>
              <a:bodyPr spcFirstLastPara="1" wrap="square" lIns="91400" tIns="45700" rIns="91400"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a:ln>
                    <a:noFill/>
                  </a:ln>
                  <a:solidFill>
                    <a:srgbClr val="394E55"/>
                  </a:solidFill>
                  <a:effectLst/>
                  <a:uLnTx/>
                  <a:uFillTx/>
                  <a:latin typeface="Arial" charset="0"/>
                  <a:ea typeface="Arial" charset="0"/>
                  <a:cs typeface="Arial" charset="0"/>
                </a:endParaRPr>
              </a:p>
            </p:txBody>
          </p:sp>
        </p:grpSp>
      </p:grpSp>
      <p:grpSp>
        <p:nvGrpSpPr>
          <p:cNvPr id="869" name="Shape 1791"/>
          <p:cNvGrpSpPr/>
          <p:nvPr/>
        </p:nvGrpSpPr>
        <p:grpSpPr>
          <a:xfrm>
            <a:off x="6691489" y="1923162"/>
            <a:ext cx="313251" cy="300460"/>
            <a:chOff x="6680118" y="2214739"/>
            <a:chExt cx="313251" cy="300460"/>
          </a:xfrm>
        </p:grpSpPr>
        <p:grpSp>
          <p:nvGrpSpPr>
            <p:cNvPr id="870" name="Shape 1792"/>
            <p:cNvGrpSpPr/>
            <p:nvPr/>
          </p:nvGrpSpPr>
          <p:grpSpPr>
            <a:xfrm>
              <a:off x="6680118" y="2214739"/>
              <a:ext cx="223260" cy="223260"/>
              <a:chOff x="-4901926" y="-20638"/>
              <a:chExt cx="442800" cy="442800"/>
            </a:xfrm>
          </p:grpSpPr>
          <p:sp>
            <p:nvSpPr>
              <p:cNvPr id="874" name="Shape 1793"/>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w="9525" cap="flat" cmpd="sng">
                <a:solidFill>
                  <a:srgbClr val="FBAE1B"/>
                </a:solidFill>
                <a:prstDash val="solid"/>
                <a:miter lim="8000"/>
                <a:headEnd type="none" w="med" len="med"/>
                <a:tailEnd type="none" w="med" len="med"/>
              </a:ln>
            </p:spPr>
            <p:txBody>
              <a:bodyPr spcFirstLastPara="1" wrap="square" lIns="91433" tIns="45700" rIns="91433"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charset="0"/>
                  <a:ea typeface="Arial" charset="0"/>
                  <a:cs typeface="Arial" charset="0"/>
                </a:endParaRPr>
              </a:p>
            </p:txBody>
          </p:sp>
          <p:cxnSp>
            <p:nvCxnSpPr>
              <p:cNvPr id="875" name="Shape 1794"/>
              <p:cNvCxnSpPr/>
              <p:nvPr/>
            </p:nvCxnSpPr>
            <p:spPr>
              <a:xfrm rot="10800000">
                <a:off x="-4779687" y="77737"/>
                <a:ext cx="0" cy="222300"/>
              </a:xfrm>
              <a:prstGeom prst="straightConnector1">
                <a:avLst/>
              </a:prstGeom>
              <a:noFill/>
              <a:ln w="9525" cap="rnd" cmpd="sng">
                <a:solidFill>
                  <a:srgbClr val="FBAE1B"/>
                </a:solidFill>
                <a:prstDash val="solid"/>
                <a:round/>
                <a:headEnd type="none" w="med" len="med"/>
                <a:tailEnd type="none" w="med" len="med"/>
              </a:ln>
            </p:spPr>
          </p:cxnSp>
          <p:cxnSp>
            <p:nvCxnSpPr>
              <p:cNvPr id="876" name="Shape 1795"/>
              <p:cNvCxnSpPr/>
              <p:nvPr/>
            </p:nvCxnSpPr>
            <p:spPr>
              <a:xfrm rot="10800000">
                <a:off x="-4711426" y="77737"/>
                <a:ext cx="0" cy="222300"/>
              </a:xfrm>
              <a:prstGeom prst="straightConnector1">
                <a:avLst/>
              </a:prstGeom>
              <a:noFill/>
              <a:ln w="9525" cap="rnd" cmpd="sng">
                <a:solidFill>
                  <a:srgbClr val="FBAE1B"/>
                </a:solidFill>
                <a:prstDash val="solid"/>
                <a:round/>
                <a:headEnd type="none" w="med" len="med"/>
                <a:tailEnd type="none" w="med" len="med"/>
              </a:ln>
            </p:spPr>
          </p:cxnSp>
          <p:cxnSp>
            <p:nvCxnSpPr>
              <p:cNvPr id="877" name="Shape 1796"/>
              <p:cNvCxnSpPr/>
              <p:nvPr/>
            </p:nvCxnSpPr>
            <p:spPr>
              <a:xfrm rot="10800000">
                <a:off x="-4649512" y="77737"/>
                <a:ext cx="0" cy="222300"/>
              </a:xfrm>
              <a:prstGeom prst="straightConnector1">
                <a:avLst/>
              </a:prstGeom>
              <a:noFill/>
              <a:ln w="9525" cap="rnd" cmpd="sng">
                <a:solidFill>
                  <a:srgbClr val="FBAE1B"/>
                </a:solidFill>
                <a:prstDash val="solid"/>
                <a:round/>
                <a:headEnd type="none" w="med" len="med"/>
                <a:tailEnd type="none" w="med" len="med"/>
              </a:ln>
            </p:spPr>
          </p:cxnSp>
          <p:cxnSp>
            <p:nvCxnSpPr>
              <p:cNvPr id="878" name="Shape 1797"/>
              <p:cNvCxnSpPr/>
              <p:nvPr/>
            </p:nvCxnSpPr>
            <p:spPr>
              <a:xfrm rot="10800000">
                <a:off x="-4581251" y="77737"/>
                <a:ext cx="0" cy="222300"/>
              </a:xfrm>
              <a:prstGeom prst="straightConnector1">
                <a:avLst/>
              </a:prstGeom>
              <a:noFill/>
              <a:ln w="9525" cap="rnd" cmpd="sng">
                <a:solidFill>
                  <a:srgbClr val="FBAE1B"/>
                </a:solidFill>
                <a:prstDash val="solid"/>
                <a:round/>
                <a:headEnd type="none" w="med" len="med"/>
                <a:tailEnd type="none" w="med" len="med"/>
              </a:ln>
            </p:spPr>
          </p:cxnSp>
        </p:grpSp>
        <p:grpSp>
          <p:nvGrpSpPr>
            <p:cNvPr id="871" name="Shape 1798"/>
            <p:cNvGrpSpPr/>
            <p:nvPr/>
          </p:nvGrpSpPr>
          <p:grpSpPr>
            <a:xfrm>
              <a:off x="6829295" y="2351611"/>
              <a:ext cx="164074" cy="163588"/>
              <a:chOff x="6953410" y="2267675"/>
              <a:chExt cx="324000" cy="324000"/>
            </a:xfrm>
          </p:grpSpPr>
          <p:sp>
            <p:nvSpPr>
              <p:cNvPr id="872" name="Shape 1799"/>
              <p:cNvSpPr/>
              <p:nvPr/>
            </p:nvSpPr>
            <p:spPr>
              <a:xfrm>
                <a:off x="6953410" y="2267675"/>
                <a:ext cx="324000" cy="324000"/>
              </a:xfrm>
              <a:prstGeom prst="ellipse">
                <a:avLst/>
              </a:prstGeom>
              <a:solidFill>
                <a:srgbClr val="FFFFFF"/>
              </a:solidFill>
              <a:ln w="9525" cap="flat" cmpd="sng">
                <a:solidFill>
                  <a:srgbClr val="394E55"/>
                </a:solidFill>
                <a:prstDash val="solid"/>
                <a:miter lim="8000"/>
                <a:headEnd type="none" w="med" len="med"/>
                <a:tailEnd type="none" w="med" len="med"/>
              </a:ln>
            </p:spPr>
            <p:txBody>
              <a:bodyPr spcFirstLastPara="1" wrap="square" lIns="91400" tIns="45700" rIns="91400"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a:ln>
                    <a:noFill/>
                  </a:ln>
                  <a:solidFill>
                    <a:srgbClr val="FFFFFF"/>
                  </a:solidFill>
                  <a:effectLst/>
                  <a:uLnTx/>
                  <a:uFillTx/>
                  <a:latin typeface="Arial" charset="0"/>
                  <a:ea typeface="Arial" charset="0"/>
                  <a:cs typeface="Arial" charset="0"/>
                </a:endParaRPr>
              </a:p>
            </p:txBody>
          </p:sp>
          <p:sp>
            <p:nvSpPr>
              <p:cNvPr id="873" name="Shape 1800"/>
              <p:cNvSpPr/>
              <p:nvPr/>
            </p:nvSpPr>
            <p:spPr>
              <a:xfrm>
                <a:off x="7036428" y="2315491"/>
                <a:ext cx="157800" cy="213600"/>
              </a:xfrm>
              <a:custGeom>
                <a:avLst/>
                <a:gdLst/>
                <a:ahLst/>
                <a:cxnLst/>
                <a:rect l="0" t="0" r="0" b="0"/>
                <a:pathLst>
                  <a:path w="120000" h="120000" extrusionOk="0">
                    <a:moveTo>
                      <a:pt x="106551" y="52919"/>
                    </a:moveTo>
                    <a:cubicBezTo>
                      <a:pt x="13448" y="52919"/>
                      <a:pt x="13448" y="52919"/>
                      <a:pt x="13448" y="52919"/>
                    </a:cubicBezTo>
                    <a:cubicBezTo>
                      <a:pt x="6206" y="52919"/>
                      <a:pt x="0" y="57142"/>
                      <a:pt x="0" y="62360"/>
                    </a:cubicBezTo>
                    <a:cubicBezTo>
                      <a:pt x="0" y="110310"/>
                      <a:pt x="0" y="110310"/>
                      <a:pt x="0" y="110310"/>
                    </a:cubicBezTo>
                    <a:cubicBezTo>
                      <a:pt x="0" y="115776"/>
                      <a:pt x="6206" y="120000"/>
                      <a:pt x="13448" y="120000"/>
                    </a:cubicBezTo>
                    <a:cubicBezTo>
                      <a:pt x="106551" y="120000"/>
                      <a:pt x="106551" y="120000"/>
                      <a:pt x="106551" y="120000"/>
                    </a:cubicBezTo>
                    <a:cubicBezTo>
                      <a:pt x="114137" y="120000"/>
                      <a:pt x="120000" y="115776"/>
                      <a:pt x="120000" y="110310"/>
                    </a:cubicBezTo>
                    <a:cubicBezTo>
                      <a:pt x="120000" y="62360"/>
                      <a:pt x="120000" y="62360"/>
                      <a:pt x="120000" y="62360"/>
                    </a:cubicBezTo>
                    <a:cubicBezTo>
                      <a:pt x="120000" y="57142"/>
                      <a:pt x="114137" y="52919"/>
                      <a:pt x="106551" y="52919"/>
                    </a:cubicBezTo>
                    <a:close/>
                    <a:moveTo>
                      <a:pt x="113448" y="110310"/>
                    </a:moveTo>
                    <a:cubicBezTo>
                      <a:pt x="113448" y="113043"/>
                      <a:pt x="110344" y="115279"/>
                      <a:pt x="106551" y="115279"/>
                    </a:cubicBezTo>
                    <a:cubicBezTo>
                      <a:pt x="13448" y="115279"/>
                      <a:pt x="13448" y="115279"/>
                      <a:pt x="13448" y="115279"/>
                    </a:cubicBezTo>
                    <a:cubicBezTo>
                      <a:pt x="9655" y="115279"/>
                      <a:pt x="6896" y="113043"/>
                      <a:pt x="6896" y="110310"/>
                    </a:cubicBezTo>
                    <a:cubicBezTo>
                      <a:pt x="6896" y="62360"/>
                      <a:pt x="6896" y="62360"/>
                      <a:pt x="6896" y="62360"/>
                    </a:cubicBezTo>
                    <a:cubicBezTo>
                      <a:pt x="6896" y="59875"/>
                      <a:pt x="9655" y="57639"/>
                      <a:pt x="13448" y="57639"/>
                    </a:cubicBezTo>
                    <a:cubicBezTo>
                      <a:pt x="106551" y="57639"/>
                      <a:pt x="106551" y="57639"/>
                      <a:pt x="106551" y="57639"/>
                    </a:cubicBezTo>
                    <a:cubicBezTo>
                      <a:pt x="110344" y="57639"/>
                      <a:pt x="113448" y="59875"/>
                      <a:pt x="113448" y="62360"/>
                    </a:cubicBezTo>
                    <a:lnTo>
                      <a:pt x="113448" y="110310"/>
                    </a:lnTo>
                    <a:close/>
                    <a:moveTo>
                      <a:pt x="23448" y="31304"/>
                    </a:moveTo>
                    <a:cubicBezTo>
                      <a:pt x="23448" y="16645"/>
                      <a:pt x="40000" y="4720"/>
                      <a:pt x="60000" y="4720"/>
                    </a:cubicBezTo>
                    <a:cubicBezTo>
                      <a:pt x="80344" y="4720"/>
                      <a:pt x="96551" y="16645"/>
                      <a:pt x="96551" y="31304"/>
                    </a:cubicBezTo>
                    <a:cubicBezTo>
                      <a:pt x="96551" y="47950"/>
                      <a:pt x="96551" y="47950"/>
                      <a:pt x="96551" y="47950"/>
                    </a:cubicBezTo>
                    <a:cubicBezTo>
                      <a:pt x="103448" y="47950"/>
                      <a:pt x="103448" y="47950"/>
                      <a:pt x="103448" y="47950"/>
                    </a:cubicBezTo>
                    <a:cubicBezTo>
                      <a:pt x="103448" y="31304"/>
                      <a:pt x="103448" y="31304"/>
                      <a:pt x="103448" y="31304"/>
                    </a:cubicBezTo>
                    <a:cubicBezTo>
                      <a:pt x="103448" y="13913"/>
                      <a:pt x="83793" y="0"/>
                      <a:pt x="60000" y="0"/>
                    </a:cubicBezTo>
                    <a:cubicBezTo>
                      <a:pt x="36206" y="0"/>
                      <a:pt x="16896" y="13913"/>
                      <a:pt x="16896" y="31304"/>
                    </a:cubicBezTo>
                    <a:cubicBezTo>
                      <a:pt x="16896" y="47950"/>
                      <a:pt x="16896" y="47950"/>
                      <a:pt x="16896" y="47950"/>
                    </a:cubicBezTo>
                    <a:cubicBezTo>
                      <a:pt x="23448" y="47950"/>
                      <a:pt x="23448" y="47950"/>
                      <a:pt x="23448" y="47950"/>
                    </a:cubicBezTo>
                    <a:lnTo>
                      <a:pt x="23448" y="31304"/>
                    </a:lnTo>
                    <a:close/>
                    <a:moveTo>
                      <a:pt x="60000" y="74285"/>
                    </a:moveTo>
                    <a:cubicBezTo>
                      <a:pt x="54482" y="74285"/>
                      <a:pt x="50000" y="77515"/>
                      <a:pt x="50000" y="81490"/>
                    </a:cubicBezTo>
                    <a:cubicBezTo>
                      <a:pt x="50000" y="84720"/>
                      <a:pt x="52758" y="87453"/>
                      <a:pt x="56551" y="88447"/>
                    </a:cubicBezTo>
                    <a:cubicBezTo>
                      <a:pt x="56551" y="103105"/>
                      <a:pt x="56551" y="103105"/>
                      <a:pt x="56551" y="103105"/>
                    </a:cubicBezTo>
                    <a:cubicBezTo>
                      <a:pt x="63448" y="103105"/>
                      <a:pt x="63448" y="103105"/>
                      <a:pt x="63448" y="103105"/>
                    </a:cubicBezTo>
                    <a:cubicBezTo>
                      <a:pt x="63448" y="88447"/>
                      <a:pt x="63448" y="88447"/>
                      <a:pt x="63448" y="88447"/>
                    </a:cubicBezTo>
                    <a:cubicBezTo>
                      <a:pt x="67241" y="87453"/>
                      <a:pt x="70000" y="84720"/>
                      <a:pt x="70000" y="81490"/>
                    </a:cubicBezTo>
                    <a:cubicBezTo>
                      <a:pt x="70000" y="77515"/>
                      <a:pt x="65517" y="74285"/>
                      <a:pt x="60000" y="74285"/>
                    </a:cubicBezTo>
                    <a:close/>
                  </a:path>
                </a:pathLst>
              </a:custGeom>
              <a:solidFill>
                <a:srgbClr val="BFDDE2"/>
              </a:solidFill>
              <a:ln w="9525" cap="flat" cmpd="sng">
                <a:solidFill>
                  <a:srgbClr val="394E55"/>
                </a:solidFill>
                <a:prstDash val="solid"/>
                <a:round/>
                <a:headEnd type="none" w="med" len="med"/>
                <a:tailEnd type="none" w="med" len="med"/>
              </a:ln>
            </p:spPr>
            <p:txBody>
              <a:bodyPr spcFirstLastPara="1" wrap="square" lIns="91400" tIns="45700" rIns="91400"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a:ln>
                    <a:noFill/>
                  </a:ln>
                  <a:solidFill>
                    <a:srgbClr val="394E55"/>
                  </a:solidFill>
                  <a:effectLst/>
                  <a:uLnTx/>
                  <a:uFillTx/>
                  <a:latin typeface="Arial" charset="0"/>
                  <a:ea typeface="Arial" charset="0"/>
                  <a:cs typeface="Arial" charset="0"/>
                </a:endParaRPr>
              </a:p>
            </p:txBody>
          </p:sp>
        </p:grpSp>
      </p:grpSp>
      <p:grpSp>
        <p:nvGrpSpPr>
          <p:cNvPr id="879" name="Shape 1801"/>
          <p:cNvGrpSpPr/>
          <p:nvPr/>
        </p:nvGrpSpPr>
        <p:grpSpPr>
          <a:xfrm>
            <a:off x="6322852" y="1914270"/>
            <a:ext cx="223289" cy="223289"/>
            <a:chOff x="-4901926" y="-20638"/>
            <a:chExt cx="442800" cy="442800"/>
          </a:xfrm>
        </p:grpSpPr>
        <p:sp>
          <p:nvSpPr>
            <p:cNvPr id="880" name="Shape 1802"/>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w="9525" cap="flat" cmpd="sng">
              <a:solidFill>
                <a:srgbClr val="5AC68D"/>
              </a:solidFill>
              <a:prstDash val="solid"/>
              <a:miter lim="8000"/>
              <a:headEnd type="none" w="med" len="med"/>
              <a:tailEnd type="none" w="med" len="med"/>
            </a:ln>
          </p:spPr>
          <p:txBody>
            <a:bodyPr spcFirstLastPara="1" wrap="square" lIns="91433" tIns="45700" rIns="91433"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charset="0"/>
                <a:ea typeface="Arial" charset="0"/>
                <a:cs typeface="Arial" charset="0"/>
              </a:endParaRPr>
            </a:p>
          </p:txBody>
        </p:sp>
        <p:cxnSp>
          <p:nvCxnSpPr>
            <p:cNvPr id="881" name="Shape 1803"/>
            <p:cNvCxnSpPr/>
            <p:nvPr/>
          </p:nvCxnSpPr>
          <p:spPr>
            <a:xfrm rot="10800000">
              <a:off x="-4779687" y="77737"/>
              <a:ext cx="0" cy="222300"/>
            </a:xfrm>
            <a:prstGeom prst="straightConnector1">
              <a:avLst/>
            </a:prstGeom>
            <a:noFill/>
            <a:ln w="9525" cap="rnd" cmpd="sng">
              <a:solidFill>
                <a:srgbClr val="5AC68D"/>
              </a:solidFill>
              <a:prstDash val="solid"/>
              <a:round/>
              <a:headEnd type="none" w="med" len="med"/>
              <a:tailEnd type="none" w="med" len="med"/>
            </a:ln>
          </p:spPr>
        </p:cxnSp>
        <p:cxnSp>
          <p:nvCxnSpPr>
            <p:cNvPr id="882" name="Shape 1804"/>
            <p:cNvCxnSpPr/>
            <p:nvPr/>
          </p:nvCxnSpPr>
          <p:spPr>
            <a:xfrm rot="10800000">
              <a:off x="-4711426" y="77737"/>
              <a:ext cx="0" cy="222300"/>
            </a:xfrm>
            <a:prstGeom prst="straightConnector1">
              <a:avLst/>
            </a:prstGeom>
            <a:noFill/>
            <a:ln w="9525" cap="rnd" cmpd="sng">
              <a:solidFill>
                <a:srgbClr val="5AC68D"/>
              </a:solidFill>
              <a:prstDash val="solid"/>
              <a:round/>
              <a:headEnd type="none" w="med" len="med"/>
              <a:tailEnd type="none" w="med" len="med"/>
            </a:ln>
          </p:spPr>
        </p:cxnSp>
        <p:cxnSp>
          <p:nvCxnSpPr>
            <p:cNvPr id="883" name="Shape 1805"/>
            <p:cNvCxnSpPr/>
            <p:nvPr/>
          </p:nvCxnSpPr>
          <p:spPr>
            <a:xfrm rot="10800000">
              <a:off x="-4649512" y="77737"/>
              <a:ext cx="0" cy="222300"/>
            </a:xfrm>
            <a:prstGeom prst="straightConnector1">
              <a:avLst/>
            </a:prstGeom>
            <a:noFill/>
            <a:ln w="9525" cap="rnd" cmpd="sng">
              <a:solidFill>
                <a:srgbClr val="5AC68D"/>
              </a:solidFill>
              <a:prstDash val="solid"/>
              <a:round/>
              <a:headEnd type="none" w="med" len="med"/>
              <a:tailEnd type="none" w="med" len="med"/>
            </a:ln>
          </p:spPr>
        </p:cxnSp>
        <p:cxnSp>
          <p:nvCxnSpPr>
            <p:cNvPr id="884" name="Shape 1806"/>
            <p:cNvCxnSpPr/>
            <p:nvPr/>
          </p:nvCxnSpPr>
          <p:spPr>
            <a:xfrm rot="10800000">
              <a:off x="-4581251" y="77737"/>
              <a:ext cx="0" cy="222300"/>
            </a:xfrm>
            <a:prstGeom prst="straightConnector1">
              <a:avLst/>
            </a:prstGeom>
            <a:noFill/>
            <a:ln w="9525" cap="rnd" cmpd="sng">
              <a:solidFill>
                <a:srgbClr val="5AC68D"/>
              </a:solidFill>
              <a:prstDash val="solid"/>
              <a:round/>
              <a:headEnd type="none" w="med" len="med"/>
              <a:tailEnd type="none" w="med" len="med"/>
            </a:ln>
          </p:spPr>
        </p:cxnSp>
      </p:grpSp>
      <p:grpSp>
        <p:nvGrpSpPr>
          <p:cNvPr id="885" name="Shape 1807"/>
          <p:cNvGrpSpPr/>
          <p:nvPr/>
        </p:nvGrpSpPr>
        <p:grpSpPr>
          <a:xfrm>
            <a:off x="6443097" y="2061837"/>
            <a:ext cx="164073" cy="163599"/>
            <a:chOff x="6953410" y="2267675"/>
            <a:chExt cx="324000" cy="324000"/>
          </a:xfrm>
        </p:grpSpPr>
        <p:sp>
          <p:nvSpPr>
            <p:cNvPr id="886" name="Shape 1808"/>
            <p:cNvSpPr/>
            <p:nvPr/>
          </p:nvSpPr>
          <p:spPr>
            <a:xfrm>
              <a:off x="6953410" y="2267675"/>
              <a:ext cx="324000" cy="324000"/>
            </a:xfrm>
            <a:prstGeom prst="ellipse">
              <a:avLst/>
            </a:prstGeom>
            <a:solidFill>
              <a:srgbClr val="FFFFFF"/>
            </a:solidFill>
            <a:ln w="9525" cap="flat" cmpd="sng">
              <a:solidFill>
                <a:srgbClr val="394E55"/>
              </a:solidFill>
              <a:prstDash val="solid"/>
              <a:miter lim="8000"/>
              <a:headEnd type="none" w="med" len="med"/>
              <a:tailEnd type="none" w="med" len="med"/>
            </a:ln>
          </p:spPr>
          <p:txBody>
            <a:bodyPr spcFirstLastPara="1" wrap="square" lIns="91400" tIns="45700" rIns="91400"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a:ln>
                  <a:noFill/>
                </a:ln>
                <a:solidFill>
                  <a:srgbClr val="FFFFFF"/>
                </a:solidFill>
                <a:effectLst/>
                <a:uLnTx/>
                <a:uFillTx/>
                <a:latin typeface="Arial" charset="0"/>
                <a:ea typeface="Arial" charset="0"/>
                <a:cs typeface="Arial" charset="0"/>
              </a:endParaRPr>
            </a:p>
          </p:txBody>
        </p:sp>
        <p:sp>
          <p:nvSpPr>
            <p:cNvPr id="887" name="Shape 1809"/>
            <p:cNvSpPr/>
            <p:nvPr/>
          </p:nvSpPr>
          <p:spPr>
            <a:xfrm>
              <a:off x="7036428" y="2315491"/>
              <a:ext cx="157800" cy="213600"/>
            </a:xfrm>
            <a:custGeom>
              <a:avLst/>
              <a:gdLst/>
              <a:ahLst/>
              <a:cxnLst/>
              <a:rect l="0" t="0" r="0" b="0"/>
              <a:pathLst>
                <a:path w="120000" h="120000" extrusionOk="0">
                  <a:moveTo>
                    <a:pt x="106551" y="52919"/>
                  </a:moveTo>
                  <a:cubicBezTo>
                    <a:pt x="13448" y="52919"/>
                    <a:pt x="13448" y="52919"/>
                    <a:pt x="13448" y="52919"/>
                  </a:cubicBezTo>
                  <a:cubicBezTo>
                    <a:pt x="6206" y="52919"/>
                    <a:pt x="0" y="57142"/>
                    <a:pt x="0" y="62360"/>
                  </a:cubicBezTo>
                  <a:cubicBezTo>
                    <a:pt x="0" y="110310"/>
                    <a:pt x="0" y="110310"/>
                    <a:pt x="0" y="110310"/>
                  </a:cubicBezTo>
                  <a:cubicBezTo>
                    <a:pt x="0" y="115776"/>
                    <a:pt x="6206" y="120000"/>
                    <a:pt x="13448" y="120000"/>
                  </a:cubicBezTo>
                  <a:cubicBezTo>
                    <a:pt x="106551" y="120000"/>
                    <a:pt x="106551" y="120000"/>
                    <a:pt x="106551" y="120000"/>
                  </a:cubicBezTo>
                  <a:cubicBezTo>
                    <a:pt x="114137" y="120000"/>
                    <a:pt x="120000" y="115776"/>
                    <a:pt x="120000" y="110310"/>
                  </a:cubicBezTo>
                  <a:cubicBezTo>
                    <a:pt x="120000" y="62360"/>
                    <a:pt x="120000" y="62360"/>
                    <a:pt x="120000" y="62360"/>
                  </a:cubicBezTo>
                  <a:cubicBezTo>
                    <a:pt x="120000" y="57142"/>
                    <a:pt x="114137" y="52919"/>
                    <a:pt x="106551" y="52919"/>
                  </a:cubicBezTo>
                  <a:close/>
                  <a:moveTo>
                    <a:pt x="113448" y="110310"/>
                  </a:moveTo>
                  <a:cubicBezTo>
                    <a:pt x="113448" y="113043"/>
                    <a:pt x="110344" y="115279"/>
                    <a:pt x="106551" y="115279"/>
                  </a:cubicBezTo>
                  <a:cubicBezTo>
                    <a:pt x="13448" y="115279"/>
                    <a:pt x="13448" y="115279"/>
                    <a:pt x="13448" y="115279"/>
                  </a:cubicBezTo>
                  <a:cubicBezTo>
                    <a:pt x="9655" y="115279"/>
                    <a:pt x="6896" y="113043"/>
                    <a:pt x="6896" y="110310"/>
                  </a:cubicBezTo>
                  <a:cubicBezTo>
                    <a:pt x="6896" y="62360"/>
                    <a:pt x="6896" y="62360"/>
                    <a:pt x="6896" y="62360"/>
                  </a:cubicBezTo>
                  <a:cubicBezTo>
                    <a:pt x="6896" y="59875"/>
                    <a:pt x="9655" y="57639"/>
                    <a:pt x="13448" y="57639"/>
                  </a:cubicBezTo>
                  <a:cubicBezTo>
                    <a:pt x="106551" y="57639"/>
                    <a:pt x="106551" y="57639"/>
                    <a:pt x="106551" y="57639"/>
                  </a:cubicBezTo>
                  <a:cubicBezTo>
                    <a:pt x="110344" y="57639"/>
                    <a:pt x="113448" y="59875"/>
                    <a:pt x="113448" y="62360"/>
                  </a:cubicBezTo>
                  <a:lnTo>
                    <a:pt x="113448" y="110310"/>
                  </a:lnTo>
                  <a:close/>
                  <a:moveTo>
                    <a:pt x="23448" y="31304"/>
                  </a:moveTo>
                  <a:cubicBezTo>
                    <a:pt x="23448" y="16645"/>
                    <a:pt x="40000" y="4720"/>
                    <a:pt x="60000" y="4720"/>
                  </a:cubicBezTo>
                  <a:cubicBezTo>
                    <a:pt x="80344" y="4720"/>
                    <a:pt x="96551" y="16645"/>
                    <a:pt x="96551" y="31304"/>
                  </a:cubicBezTo>
                  <a:cubicBezTo>
                    <a:pt x="96551" y="47950"/>
                    <a:pt x="96551" y="47950"/>
                    <a:pt x="96551" y="47950"/>
                  </a:cubicBezTo>
                  <a:cubicBezTo>
                    <a:pt x="103448" y="47950"/>
                    <a:pt x="103448" y="47950"/>
                    <a:pt x="103448" y="47950"/>
                  </a:cubicBezTo>
                  <a:cubicBezTo>
                    <a:pt x="103448" y="31304"/>
                    <a:pt x="103448" y="31304"/>
                    <a:pt x="103448" y="31304"/>
                  </a:cubicBezTo>
                  <a:cubicBezTo>
                    <a:pt x="103448" y="13913"/>
                    <a:pt x="83793" y="0"/>
                    <a:pt x="60000" y="0"/>
                  </a:cubicBezTo>
                  <a:cubicBezTo>
                    <a:pt x="36206" y="0"/>
                    <a:pt x="16896" y="13913"/>
                    <a:pt x="16896" y="31304"/>
                  </a:cubicBezTo>
                  <a:cubicBezTo>
                    <a:pt x="16896" y="47950"/>
                    <a:pt x="16896" y="47950"/>
                    <a:pt x="16896" y="47950"/>
                  </a:cubicBezTo>
                  <a:cubicBezTo>
                    <a:pt x="23448" y="47950"/>
                    <a:pt x="23448" y="47950"/>
                    <a:pt x="23448" y="47950"/>
                  </a:cubicBezTo>
                  <a:lnTo>
                    <a:pt x="23448" y="31304"/>
                  </a:lnTo>
                  <a:close/>
                  <a:moveTo>
                    <a:pt x="60000" y="74285"/>
                  </a:moveTo>
                  <a:cubicBezTo>
                    <a:pt x="54482" y="74285"/>
                    <a:pt x="50000" y="77515"/>
                    <a:pt x="50000" y="81490"/>
                  </a:cubicBezTo>
                  <a:cubicBezTo>
                    <a:pt x="50000" y="84720"/>
                    <a:pt x="52758" y="87453"/>
                    <a:pt x="56551" y="88447"/>
                  </a:cubicBezTo>
                  <a:cubicBezTo>
                    <a:pt x="56551" y="103105"/>
                    <a:pt x="56551" y="103105"/>
                    <a:pt x="56551" y="103105"/>
                  </a:cubicBezTo>
                  <a:cubicBezTo>
                    <a:pt x="63448" y="103105"/>
                    <a:pt x="63448" y="103105"/>
                    <a:pt x="63448" y="103105"/>
                  </a:cubicBezTo>
                  <a:cubicBezTo>
                    <a:pt x="63448" y="88447"/>
                    <a:pt x="63448" y="88447"/>
                    <a:pt x="63448" y="88447"/>
                  </a:cubicBezTo>
                  <a:cubicBezTo>
                    <a:pt x="67241" y="87453"/>
                    <a:pt x="70000" y="84720"/>
                    <a:pt x="70000" y="81490"/>
                  </a:cubicBezTo>
                  <a:cubicBezTo>
                    <a:pt x="70000" y="77515"/>
                    <a:pt x="65517" y="74285"/>
                    <a:pt x="60000" y="74285"/>
                  </a:cubicBezTo>
                  <a:close/>
                </a:path>
              </a:pathLst>
            </a:custGeom>
            <a:solidFill>
              <a:srgbClr val="BFDDE2"/>
            </a:solidFill>
            <a:ln w="9525" cap="flat" cmpd="sng">
              <a:solidFill>
                <a:srgbClr val="394E55"/>
              </a:solidFill>
              <a:prstDash val="solid"/>
              <a:round/>
              <a:headEnd type="none" w="med" len="med"/>
              <a:tailEnd type="none" w="med" len="med"/>
            </a:ln>
          </p:spPr>
          <p:txBody>
            <a:bodyPr spcFirstLastPara="1" wrap="square" lIns="91400" tIns="45700" rIns="91400"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a:ln>
                  <a:noFill/>
                </a:ln>
                <a:solidFill>
                  <a:srgbClr val="394E55"/>
                </a:solidFill>
                <a:effectLst/>
                <a:uLnTx/>
                <a:uFillTx/>
                <a:latin typeface="Arial" charset="0"/>
                <a:ea typeface="Arial" charset="0"/>
                <a:cs typeface="Arial" charset="0"/>
              </a:endParaRPr>
            </a:p>
          </p:txBody>
        </p:sp>
      </p:grpSp>
      <p:grpSp>
        <p:nvGrpSpPr>
          <p:cNvPr id="888" name="Shape 1810"/>
          <p:cNvGrpSpPr/>
          <p:nvPr/>
        </p:nvGrpSpPr>
        <p:grpSpPr>
          <a:xfrm>
            <a:off x="4407943" y="2513657"/>
            <a:ext cx="331500" cy="314700"/>
            <a:chOff x="4403405" y="2857566"/>
            <a:chExt cx="331500" cy="314700"/>
          </a:xfrm>
        </p:grpSpPr>
        <p:sp>
          <p:nvSpPr>
            <p:cNvPr id="889" name="Shape 1811"/>
            <p:cNvSpPr/>
            <p:nvPr/>
          </p:nvSpPr>
          <p:spPr>
            <a:xfrm>
              <a:off x="4403405" y="2857566"/>
              <a:ext cx="331500" cy="314700"/>
            </a:xfrm>
            <a:prstGeom prst="ellipse">
              <a:avLst/>
            </a:prstGeom>
            <a:solidFill>
              <a:srgbClr val="FFFFFF"/>
            </a:solidFill>
            <a:ln>
              <a:noFill/>
            </a:ln>
          </p:spPr>
          <p:txBody>
            <a:bodyPr spcFirstLastPara="1" wrap="square" lIns="91433" tIns="45700" rIns="91433"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FFFFFF"/>
                </a:solidFill>
                <a:effectLst/>
                <a:uLnTx/>
                <a:uFillTx/>
                <a:latin typeface="Arial" charset="0"/>
                <a:ea typeface="Arial" charset="0"/>
                <a:cs typeface="Arial" charset="0"/>
              </a:endParaRPr>
            </a:p>
          </p:txBody>
        </p:sp>
        <p:grpSp>
          <p:nvGrpSpPr>
            <p:cNvPr id="890" name="Shape 1812"/>
            <p:cNvGrpSpPr/>
            <p:nvPr/>
          </p:nvGrpSpPr>
          <p:grpSpPr>
            <a:xfrm>
              <a:off x="4447990" y="2898034"/>
              <a:ext cx="261129" cy="250439"/>
              <a:chOff x="5389562" y="5646737"/>
              <a:chExt cx="542888" cy="520663"/>
            </a:xfrm>
          </p:grpSpPr>
          <p:sp>
            <p:nvSpPr>
              <p:cNvPr id="891" name="Shape 1813"/>
              <p:cNvSpPr/>
              <p:nvPr/>
            </p:nvSpPr>
            <p:spPr>
              <a:xfrm>
                <a:off x="5389562" y="5646737"/>
                <a:ext cx="384300" cy="382500"/>
              </a:xfrm>
              <a:custGeom>
                <a:avLst/>
                <a:gdLst/>
                <a:ahLst/>
                <a:cxnLst/>
                <a:rect l="0" t="0" r="0" b="0"/>
                <a:pathLst>
                  <a:path w="120000" h="120000" extrusionOk="0">
                    <a:moveTo>
                      <a:pt x="59937" y="6583"/>
                    </a:moveTo>
                    <a:lnTo>
                      <a:pt x="57326" y="6708"/>
                    </a:lnTo>
                    <a:lnTo>
                      <a:pt x="54466" y="6832"/>
                    </a:lnTo>
                    <a:lnTo>
                      <a:pt x="51854" y="7329"/>
                    </a:lnTo>
                    <a:lnTo>
                      <a:pt x="49243" y="7701"/>
                    </a:lnTo>
                    <a:lnTo>
                      <a:pt x="46756" y="8447"/>
                    </a:lnTo>
                    <a:lnTo>
                      <a:pt x="44145" y="9068"/>
                    </a:lnTo>
                    <a:lnTo>
                      <a:pt x="41658" y="9937"/>
                    </a:lnTo>
                    <a:lnTo>
                      <a:pt x="39295" y="10931"/>
                    </a:lnTo>
                    <a:lnTo>
                      <a:pt x="36932" y="11925"/>
                    </a:lnTo>
                    <a:lnTo>
                      <a:pt x="34569" y="13167"/>
                    </a:lnTo>
                    <a:lnTo>
                      <a:pt x="32331" y="14409"/>
                    </a:lnTo>
                    <a:lnTo>
                      <a:pt x="30217" y="15776"/>
                    </a:lnTo>
                    <a:lnTo>
                      <a:pt x="28103" y="17267"/>
                    </a:lnTo>
                    <a:lnTo>
                      <a:pt x="26113" y="18881"/>
                    </a:lnTo>
                    <a:lnTo>
                      <a:pt x="24124" y="20496"/>
                    </a:lnTo>
                    <a:lnTo>
                      <a:pt x="22259" y="22360"/>
                    </a:lnTo>
                    <a:lnTo>
                      <a:pt x="20518" y="24099"/>
                    </a:lnTo>
                    <a:lnTo>
                      <a:pt x="18777" y="26086"/>
                    </a:lnTo>
                    <a:lnTo>
                      <a:pt x="17284" y="28074"/>
                    </a:lnTo>
                    <a:lnTo>
                      <a:pt x="15792" y="30186"/>
                    </a:lnTo>
                    <a:lnTo>
                      <a:pt x="14300" y="32422"/>
                    </a:lnTo>
                    <a:lnTo>
                      <a:pt x="13056" y="34534"/>
                    </a:lnTo>
                    <a:lnTo>
                      <a:pt x="11813" y="36770"/>
                    </a:lnTo>
                    <a:lnTo>
                      <a:pt x="10818" y="39130"/>
                    </a:lnTo>
                    <a:lnTo>
                      <a:pt x="9948" y="41739"/>
                    </a:lnTo>
                    <a:lnTo>
                      <a:pt x="9077" y="44223"/>
                    </a:lnTo>
                    <a:lnTo>
                      <a:pt x="8331" y="46708"/>
                    </a:lnTo>
                    <a:lnTo>
                      <a:pt x="7709" y="49192"/>
                    </a:lnTo>
                    <a:lnTo>
                      <a:pt x="7212" y="51925"/>
                    </a:lnTo>
                    <a:lnTo>
                      <a:pt x="6963" y="54534"/>
                    </a:lnTo>
                    <a:lnTo>
                      <a:pt x="6715" y="57267"/>
                    </a:lnTo>
                    <a:lnTo>
                      <a:pt x="6715" y="60000"/>
                    </a:lnTo>
                    <a:lnTo>
                      <a:pt x="6715" y="62732"/>
                    </a:lnTo>
                    <a:lnTo>
                      <a:pt x="6963" y="65341"/>
                    </a:lnTo>
                    <a:lnTo>
                      <a:pt x="7212" y="68198"/>
                    </a:lnTo>
                    <a:lnTo>
                      <a:pt x="7709" y="70683"/>
                    </a:lnTo>
                    <a:lnTo>
                      <a:pt x="8331" y="73291"/>
                    </a:lnTo>
                    <a:lnTo>
                      <a:pt x="9077" y="75776"/>
                    </a:lnTo>
                    <a:lnTo>
                      <a:pt x="9948" y="78385"/>
                    </a:lnTo>
                    <a:lnTo>
                      <a:pt x="10818" y="80745"/>
                    </a:lnTo>
                    <a:lnTo>
                      <a:pt x="11813" y="83105"/>
                    </a:lnTo>
                    <a:lnTo>
                      <a:pt x="13056" y="85465"/>
                    </a:lnTo>
                    <a:lnTo>
                      <a:pt x="14300" y="87701"/>
                    </a:lnTo>
                    <a:lnTo>
                      <a:pt x="15792" y="89689"/>
                    </a:lnTo>
                    <a:lnTo>
                      <a:pt x="17284" y="91801"/>
                    </a:lnTo>
                    <a:lnTo>
                      <a:pt x="18777" y="93913"/>
                    </a:lnTo>
                    <a:lnTo>
                      <a:pt x="20518" y="95900"/>
                    </a:lnTo>
                    <a:lnTo>
                      <a:pt x="22259" y="97639"/>
                    </a:lnTo>
                    <a:lnTo>
                      <a:pt x="24124" y="99503"/>
                    </a:lnTo>
                    <a:lnTo>
                      <a:pt x="26113" y="101118"/>
                    </a:lnTo>
                    <a:lnTo>
                      <a:pt x="28103" y="102732"/>
                    </a:lnTo>
                    <a:lnTo>
                      <a:pt x="30217" y="104223"/>
                    </a:lnTo>
                    <a:lnTo>
                      <a:pt x="32331" y="105590"/>
                    </a:lnTo>
                    <a:lnTo>
                      <a:pt x="34569" y="106832"/>
                    </a:lnTo>
                    <a:lnTo>
                      <a:pt x="36932" y="107950"/>
                    </a:lnTo>
                    <a:lnTo>
                      <a:pt x="39295" y="109068"/>
                    </a:lnTo>
                    <a:lnTo>
                      <a:pt x="41658" y="110062"/>
                    </a:lnTo>
                    <a:lnTo>
                      <a:pt x="44145" y="110931"/>
                    </a:lnTo>
                    <a:lnTo>
                      <a:pt x="46756" y="111552"/>
                    </a:lnTo>
                    <a:lnTo>
                      <a:pt x="49243" y="112173"/>
                    </a:lnTo>
                    <a:lnTo>
                      <a:pt x="51854" y="112670"/>
                    </a:lnTo>
                    <a:lnTo>
                      <a:pt x="54466" y="113043"/>
                    </a:lnTo>
                    <a:lnTo>
                      <a:pt x="57326" y="113291"/>
                    </a:lnTo>
                    <a:lnTo>
                      <a:pt x="59937" y="113291"/>
                    </a:lnTo>
                    <a:lnTo>
                      <a:pt x="62673" y="113291"/>
                    </a:lnTo>
                    <a:lnTo>
                      <a:pt x="65533" y="113043"/>
                    </a:lnTo>
                    <a:lnTo>
                      <a:pt x="68145" y="112670"/>
                    </a:lnTo>
                    <a:lnTo>
                      <a:pt x="70756" y="112173"/>
                    </a:lnTo>
                    <a:lnTo>
                      <a:pt x="73367" y="111552"/>
                    </a:lnTo>
                    <a:lnTo>
                      <a:pt x="75854" y="110931"/>
                    </a:lnTo>
                    <a:lnTo>
                      <a:pt x="78341" y="110062"/>
                    </a:lnTo>
                    <a:lnTo>
                      <a:pt x="80704" y="109068"/>
                    </a:lnTo>
                    <a:lnTo>
                      <a:pt x="83067" y="107950"/>
                    </a:lnTo>
                    <a:lnTo>
                      <a:pt x="85430" y="106832"/>
                    </a:lnTo>
                    <a:lnTo>
                      <a:pt x="87668" y="105590"/>
                    </a:lnTo>
                    <a:lnTo>
                      <a:pt x="89782" y="104223"/>
                    </a:lnTo>
                    <a:lnTo>
                      <a:pt x="91896" y="102732"/>
                    </a:lnTo>
                    <a:lnTo>
                      <a:pt x="94010" y="101118"/>
                    </a:lnTo>
                    <a:lnTo>
                      <a:pt x="95875" y="99503"/>
                    </a:lnTo>
                    <a:lnTo>
                      <a:pt x="97740" y="97639"/>
                    </a:lnTo>
                    <a:lnTo>
                      <a:pt x="99481" y="95900"/>
                    </a:lnTo>
                    <a:lnTo>
                      <a:pt x="101222" y="93913"/>
                    </a:lnTo>
                    <a:lnTo>
                      <a:pt x="102715" y="91801"/>
                    </a:lnTo>
                    <a:lnTo>
                      <a:pt x="104207" y="89689"/>
                    </a:lnTo>
                    <a:lnTo>
                      <a:pt x="105699" y="87701"/>
                    </a:lnTo>
                    <a:lnTo>
                      <a:pt x="106943" y="85465"/>
                    </a:lnTo>
                    <a:lnTo>
                      <a:pt x="108186" y="83105"/>
                    </a:lnTo>
                    <a:lnTo>
                      <a:pt x="109181" y="80745"/>
                    </a:lnTo>
                    <a:lnTo>
                      <a:pt x="110176" y="78385"/>
                    </a:lnTo>
                    <a:lnTo>
                      <a:pt x="110922" y="75776"/>
                    </a:lnTo>
                    <a:lnTo>
                      <a:pt x="111668" y="73291"/>
                    </a:lnTo>
                    <a:lnTo>
                      <a:pt x="112290" y="70683"/>
                    </a:lnTo>
                    <a:lnTo>
                      <a:pt x="112787" y="68198"/>
                    </a:lnTo>
                    <a:lnTo>
                      <a:pt x="113036" y="65341"/>
                    </a:lnTo>
                    <a:lnTo>
                      <a:pt x="113284" y="62732"/>
                    </a:lnTo>
                    <a:lnTo>
                      <a:pt x="113284" y="60000"/>
                    </a:lnTo>
                    <a:lnTo>
                      <a:pt x="113284" y="57267"/>
                    </a:lnTo>
                    <a:lnTo>
                      <a:pt x="113036" y="54534"/>
                    </a:lnTo>
                    <a:lnTo>
                      <a:pt x="112787" y="51925"/>
                    </a:lnTo>
                    <a:lnTo>
                      <a:pt x="112290" y="49192"/>
                    </a:lnTo>
                    <a:lnTo>
                      <a:pt x="111668" y="46708"/>
                    </a:lnTo>
                    <a:lnTo>
                      <a:pt x="110922" y="44223"/>
                    </a:lnTo>
                    <a:lnTo>
                      <a:pt x="110176" y="41739"/>
                    </a:lnTo>
                    <a:lnTo>
                      <a:pt x="109181" y="39130"/>
                    </a:lnTo>
                    <a:lnTo>
                      <a:pt x="108186" y="36770"/>
                    </a:lnTo>
                    <a:lnTo>
                      <a:pt x="106943" y="34534"/>
                    </a:lnTo>
                    <a:lnTo>
                      <a:pt x="105699" y="32422"/>
                    </a:lnTo>
                    <a:lnTo>
                      <a:pt x="104207" y="30186"/>
                    </a:lnTo>
                    <a:lnTo>
                      <a:pt x="102715" y="28074"/>
                    </a:lnTo>
                    <a:lnTo>
                      <a:pt x="101222" y="26086"/>
                    </a:lnTo>
                    <a:lnTo>
                      <a:pt x="99481" y="24099"/>
                    </a:lnTo>
                    <a:lnTo>
                      <a:pt x="97740" y="22360"/>
                    </a:lnTo>
                    <a:lnTo>
                      <a:pt x="95875" y="20496"/>
                    </a:lnTo>
                    <a:lnTo>
                      <a:pt x="94010" y="18881"/>
                    </a:lnTo>
                    <a:lnTo>
                      <a:pt x="91896" y="17267"/>
                    </a:lnTo>
                    <a:lnTo>
                      <a:pt x="89782" y="15776"/>
                    </a:lnTo>
                    <a:lnTo>
                      <a:pt x="87668" y="14409"/>
                    </a:lnTo>
                    <a:lnTo>
                      <a:pt x="85430" y="13167"/>
                    </a:lnTo>
                    <a:lnTo>
                      <a:pt x="83067" y="11925"/>
                    </a:lnTo>
                    <a:lnTo>
                      <a:pt x="80704" y="10931"/>
                    </a:lnTo>
                    <a:lnTo>
                      <a:pt x="78341" y="9937"/>
                    </a:lnTo>
                    <a:lnTo>
                      <a:pt x="75854" y="9068"/>
                    </a:lnTo>
                    <a:lnTo>
                      <a:pt x="73367" y="8447"/>
                    </a:lnTo>
                    <a:lnTo>
                      <a:pt x="70756" y="7701"/>
                    </a:lnTo>
                    <a:lnTo>
                      <a:pt x="68145" y="7329"/>
                    </a:lnTo>
                    <a:lnTo>
                      <a:pt x="65533" y="6832"/>
                    </a:lnTo>
                    <a:lnTo>
                      <a:pt x="62673" y="6708"/>
                    </a:lnTo>
                    <a:lnTo>
                      <a:pt x="59937" y="6583"/>
                    </a:lnTo>
                    <a:close/>
                    <a:moveTo>
                      <a:pt x="59937" y="120000"/>
                    </a:moveTo>
                    <a:lnTo>
                      <a:pt x="56829" y="119875"/>
                    </a:lnTo>
                    <a:lnTo>
                      <a:pt x="53844" y="119751"/>
                    </a:lnTo>
                    <a:lnTo>
                      <a:pt x="50860" y="119254"/>
                    </a:lnTo>
                    <a:lnTo>
                      <a:pt x="48000" y="118757"/>
                    </a:lnTo>
                    <a:lnTo>
                      <a:pt x="45015" y="118012"/>
                    </a:lnTo>
                    <a:lnTo>
                      <a:pt x="42279" y="117267"/>
                    </a:lnTo>
                    <a:lnTo>
                      <a:pt x="39419" y="116397"/>
                    </a:lnTo>
                    <a:lnTo>
                      <a:pt x="36683" y="115279"/>
                    </a:lnTo>
                    <a:lnTo>
                      <a:pt x="33948" y="114037"/>
                    </a:lnTo>
                    <a:lnTo>
                      <a:pt x="31336" y="112670"/>
                    </a:lnTo>
                    <a:lnTo>
                      <a:pt x="28849" y="111304"/>
                    </a:lnTo>
                    <a:lnTo>
                      <a:pt x="26487" y="109689"/>
                    </a:lnTo>
                    <a:lnTo>
                      <a:pt x="24124" y="107950"/>
                    </a:lnTo>
                    <a:lnTo>
                      <a:pt x="21886" y="106335"/>
                    </a:lnTo>
                    <a:lnTo>
                      <a:pt x="19647" y="104347"/>
                    </a:lnTo>
                    <a:lnTo>
                      <a:pt x="17533" y="102484"/>
                    </a:lnTo>
                    <a:lnTo>
                      <a:pt x="15668" y="100372"/>
                    </a:lnTo>
                    <a:lnTo>
                      <a:pt x="13678" y="98136"/>
                    </a:lnTo>
                    <a:lnTo>
                      <a:pt x="11813" y="95900"/>
                    </a:lnTo>
                    <a:lnTo>
                      <a:pt x="10196" y="93540"/>
                    </a:lnTo>
                    <a:lnTo>
                      <a:pt x="8580" y="91055"/>
                    </a:lnTo>
                    <a:lnTo>
                      <a:pt x="7212" y="88447"/>
                    </a:lnTo>
                    <a:lnTo>
                      <a:pt x="5844" y="85962"/>
                    </a:lnTo>
                    <a:lnTo>
                      <a:pt x="4725" y="83354"/>
                    </a:lnTo>
                    <a:lnTo>
                      <a:pt x="3606" y="80496"/>
                    </a:lnTo>
                    <a:lnTo>
                      <a:pt x="2611" y="77763"/>
                    </a:lnTo>
                    <a:lnTo>
                      <a:pt x="1865" y="75031"/>
                    </a:lnTo>
                    <a:lnTo>
                      <a:pt x="1243" y="72049"/>
                    </a:lnTo>
                    <a:lnTo>
                      <a:pt x="746" y="69192"/>
                    </a:lnTo>
                    <a:lnTo>
                      <a:pt x="248" y="66086"/>
                    </a:lnTo>
                    <a:lnTo>
                      <a:pt x="0" y="62981"/>
                    </a:lnTo>
                    <a:lnTo>
                      <a:pt x="0" y="60000"/>
                    </a:lnTo>
                    <a:lnTo>
                      <a:pt x="0" y="56894"/>
                    </a:lnTo>
                    <a:lnTo>
                      <a:pt x="248" y="53788"/>
                    </a:lnTo>
                    <a:lnTo>
                      <a:pt x="746" y="50931"/>
                    </a:lnTo>
                    <a:lnTo>
                      <a:pt x="1243" y="47950"/>
                    </a:lnTo>
                    <a:lnTo>
                      <a:pt x="1865" y="45093"/>
                    </a:lnTo>
                    <a:lnTo>
                      <a:pt x="2611" y="42111"/>
                    </a:lnTo>
                    <a:lnTo>
                      <a:pt x="3606" y="39378"/>
                    </a:lnTo>
                    <a:lnTo>
                      <a:pt x="4725" y="36645"/>
                    </a:lnTo>
                    <a:lnTo>
                      <a:pt x="5844" y="34037"/>
                    </a:lnTo>
                    <a:lnTo>
                      <a:pt x="7212" y="31428"/>
                    </a:lnTo>
                    <a:lnTo>
                      <a:pt x="8580" y="28944"/>
                    </a:lnTo>
                    <a:lnTo>
                      <a:pt x="10196" y="26459"/>
                    </a:lnTo>
                    <a:lnTo>
                      <a:pt x="11813" y="24099"/>
                    </a:lnTo>
                    <a:lnTo>
                      <a:pt x="13678" y="21863"/>
                    </a:lnTo>
                    <a:lnTo>
                      <a:pt x="15668" y="19751"/>
                    </a:lnTo>
                    <a:lnTo>
                      <a:pt x="17533" y="17639"/>
                    </a:lnTo>
                    <a:lnTo>
                      <a:pt x="19647" y="15652"/>
                    </a:lnTo>
                    <a:lnTo>
                      <a:pt x="21886" y="13664"/>
                    </a:lnTo>
                    <a:lnTo>
                      <a:pt x="24124" y="11925"/>
                    </a:lnTo>
                    <a:lnTo>
                      <a:pt x="26487" y="10186"/>
                    </a:lnTo>
                    <a:lnTo>
                      <a:pt x="28849" y="8695"/>
                    </a:lnTo>
                    <a:lnTo>
                      <a:pt x="31336" y="7329"/>
                    </a:lnTo>
                    <a:lnTo>
                      <a:pt x="33948" y="5962"/>
                    </a:lnTo>
                    <a:lnTo>
                      <a:pt x="36683" y="4844"/>
                    </a:lnTo>
                    <a:lnTo>
                      <a:pt x="39419" y="3726"/>
                    </a:lnTo>
                    <a:lnTo>
                      <a:pt x="42279" y="2732"/>
                    </a:lnTo>
                    <a:lnTo>
                      <a:pt x="45015" y="1863"/>
                    </a:lnTo>
                    <a:lnTo>
                      <a:pt x="48000" y="1118"/>
                    </a:lnTo>
                    <a:lnTo>
                      <a:pt x="50860" y="745"/>
                    </a:lnTo>
                    <a:lnTo>
                      <a:pt x="53844" y="372"/>
                    </a:lnTo>
                    <a:lnTo>
                      <a:pt x="56829" y="0"/>
                    </a:lnTo>
                    <a:lnTo>
                      <a:pt x="59937" y="0"/>
                    </a:lnTo>
                    <a:lnTo>
                      <a:pt x="63170" y="0"/>
                    </a:lnTo>
                    <a:lnTo>
                      <a:pt x="66031" y="372"/>
                    </a:lnTo>
                    <a:lnTo>
                      <a:pt x="69139" y="745"/>
                    </a:lnTo>
                    <a:lnTo>
                      <a:pt x="72124" y="1118"/>
                    </a:lnTo>
                    <a:lnTo>
                      <a:pt x="74984" y="1863"/>
                    </a:lnTo>
                    <a:lnTo>
                      <a:pt x="77720" y="2732"/>
                    </a:lnTo>
                    <a:lnTo>
                      <a:pt x="80580" y="3726"/>
                    </a:lnTo>
                    <a:lnTo>
                      <a:pt x="83316" y="4844"/>
                    </a:lnTo>
                    <a:lnTo>
                      <a:pt x="86051" y="5962"/>
                    </a:lnTo>
                    <a:lnTo>
                      <a:pt x="88663" y="7329"/>
                    </a:lnTo>
                    <a:lnTo>
                      <a:pt x="91150" y="8695"/>
                    </a:lnTo>
                    <a:lnTo>
                      <a:pt x="93512" y="10186"/>
                    </a:lnTo>
                    <a:lnTo>
                      <a:pt x="95875" y="11925"/>
                    </a:lnTo>
                    <a:lnTo>
                      <a:pt x="98113" y="13664"/>
                    </a:lnTo>
                    <a:lnTo>
                      <a:pt x="100352" y="15652"/>
                    </a:lnTo>
                    <a:lnTo>
                      <a:pt x="102466" y="17639"/>
                    </a:lnTo>
                    <a:lnTo>
                      <a:pt x="104455" y="19751"/>
                    </a:lnTo>
                    <a:lnTo>
                      <a:pt x="106321" y="21863"/>
                    </a:lnTo>
                    <a:lnTo>
                      <a:pt x="108062" y="24099"/>
                    </a:lnTo>
                    <a:lnTo>
                      <a:pt x="109803" y="26459"/>
                    </a:lnTo>
                    <a:lnTo>
                      <a:pt x="111419" y="28944"/>
                    </a:lnTo>
                    <a:lnTo>
                      <a:pt x="112787" y="31428"/>
                    </a:lnTo>
                    <a:lnTo>
                      <a:pt x="114155" y="34037"/>
                    </a:lnTo>
                    <a:lnTo>
                      <a:pt x="115274" y="36645"/>
                    </a:lnTo>
                    <a:lnTo>
                      <a:pt x="116393" y="39378"/>
                    </a:lnTo>
                    <a:lnTo>
                      <a:pt x="117388" y="42111"/>
                    </a:lnTo>
                    <a:lnTo>
                      <a:pt x="118259" y="45093"/>
                    </a:lnTo>
                    <a:lnTo>
                      <a:pt x="118756" y="47950"/>
                    </a:lnTo>
                    <a:lnTo>
                      <a:pt x="119378" y="50931"/>
                    </a:lnTo>
                    <a:lnTo>
                      <a:pt x="119751" y="53788"/>
                    </a:lnTo>
                    <a:lnTo>
                      <a:pt x="120000" y="56894"/>
                    </a:lnTo>
                    <a:lnTo>
                      <a:pt x="120000" y="60000"/>
                    </a:lnTo>
                    <a:lnTo>
                      <a:pt x="120000" y="62981"/>
                    </a:lnTo>
                    <a:lnTo>
                      <a:pt x="119751" y="66086"/>
                    </a:lnTo>
                    <a:lnTo>
                      <a:pt x="119378" y="69192"/>
                    </a:lnTo>
                    <a:lnTo>
                      <a:pt x="118756" y="72049"/>
                    </a:lnTo>
                    <a:lnTo>
                      <a:pt x="118259" y="75031"/>
                    </a:lnTo>
                    <a:lnTo>
                      <a:pt x="117388" y="77763"/>
                    </a:lnTo>
                    <a:lnTo>
                      <a:pt x="116393" y="80496"/>
                    </a:lnTo>
                    <a:lnTo>
                      <a:pt x="115274" y="83354"/>
                    </a:lnTo>
                    <a:lnTo>
                      <a:pt x="114155" y="85962"/>
                    </a:lnTo>
                    <a:lnTo>
                      <a:pt x="112787" y="88447"/>
                    </a:lnTo>
                    <a:lnTo>
                      <a:pt x="111419" y="91055"/>
                    </a:lnTo>
                    <a:lnTo>
                      <a:pt x="109803" y="93540"/>
                    </a:lnTo>
                    <a:lnTo>
                      <a:pt x="108062" y="95900"/>
                    </a:lnTo>
                    <a:lnTo>
                      <a:pt x="106321" y="98136"/>
                    </a:lnTo>
                    <a:lnTo>
                      <a:pt x="104455" y="100372"/>
                    </a:lnTo>
                    <a:lnTo>
                      <a:pt x="102466" y="102484"/>
                    </a:lnTo>
                    <a:lnTo>
                      <a:pt x="100352" y="104347"/>
                    </a:lnTo>
                    <a:lnTo>
                      <a:pt x="98113" y="106335"/>
                    </a:lnTo>
                    <a:lnTo>
                      <a:pt x="95875" y="107950"/>
                    </a:lnTo>
                    <a:lnTo>
                      <a:pt x="93512" y="109689"/>
                    </a:lnTo>
                    <a:lnTo>
                      <a:pt x="91150" y="111304"/>
                    </a:lnTo>
                    <a:lnTo>
                      <a:pt x="88663" y="112670"/>
                    </a:lnTo>
                    <a:lnTo>
                      <a:pt x="86051" y="114037"/>
                    </a:lnTo>
                    <a:lnTo>
                      <a:pt x="83316" y="115279"/>
                    </a:lnTo>
                    <a:lnTo>
                      <a:pt x="80580" y="116397"/>
                    </a:lnTo>
                    <a:lnTo>
                      <a:pt x="77720" y="117267"/>
                    </a:lnTo>
                    <a:lnTo>
                      <a:pt x="74984" y="118012"/>
                    </a:lnTo>
                    <a:lnTo>
                      <a:pt x="72124" y="118757"/>
                    </a:lnTo>
                    <a:lnTo>
                      <a:pt x="69139" y="119254"/>
                    </a:lnTo>
                    <a:lnTo>
                      <a:pt x="66031" y="119751"/>
                    </a:lnTo>
                    <a:lnTo>
                      <a:pt x="63170" y="119875"/>
                    </a:lnTo>
                    <a:lnTo>
                      <a:pt x="59937" y="120000"/>
                    </a:lnTo>
                    <a:close/>
                  </a:path>
                </a:pathLst>
              </a:custGeom>
              <a:solidFill>
                <a:srgbClr val="394E55"/>
              </a:solidFill>
              <a:ln>
                <a:noFill/>
              </a:ln>
            </p:spPr>
            <p:txBody>
              <a:bodyPr spcFirstLastPara="1" wrap="square" lIns="91433" tIns="45700" rIns="91433"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charset="0"/>
                  <a:ea typeface="Arial" charset="0"/>
                  <a:cs typeface="Arial" charset="0"/>
                  <a:sym typeface="Comfortaa Light"/>
                </a:endParaRPr>
              </a:p>
            </p:txBody>
          </p:sp>
          <p:sp>
            <p:nvSpPr>
              <p:cNvPr id="892" name="Shape 1814"/>
              <p:cNvSpPr/>
              <p:nvPr/>
            </p:nvSpPr>
            <p:spPr>
              <a:xfrm>
                <a:off x="5708650" y="5943600"/>
                <a:ext cx="223800" cy="223800"/>
              </a:xfrm>
              <a:custGeom>
                <a:avLst/>
                <a:gdLst/>
                <a:ahLst/>
                <a:cxnLst/>
                <a:rect l="0" t="0" r="0" b="0"/>
                <a:pathLst>
                  <a:path w="120000" h="120000" extrusionOk="0">
                    <a:moveTo>
                      <a:pt x="114245" y="120000"/>
                    </a:moveTo>
                    <a:lnTo>
                      <a:pt x="113179" y="120000"/>
                    </a:lnTo>
                    <a:lnTo>
                      <a:pt x="112113" y="119572"/>
                    </a:lnTo>
                    <a:lnTo>
                      <a:pt x="111047" y="119145"/>
                    </a:lnTo>
                    <a:lnTo>
                      <a:pt x="110195" y="118505"/>
                    </a:lnTo>
                    <a:lnTo>
                      <a:pt x="1705" y="9395"/>
                    </a:lnTo>
                    <a:lnTo>
                      <a:pt x="852" y="8754"/>
                    </a:lnTo>
                    <a:lnTo>
                      <a:pt x="213" y="7900"/>
                    </a:lnTo>
                    <a:lnTo>
                      <a:pt x="0" y="6619"/>
                    </a:lnTo>
                    <a:lnTo>
                      <a:pt x="0" y="5765"/>
                    </a:lnTo>
                    <a:lnTo>
                      <a:pt x="0" y="4483"/>
                    </a:lnTo>
                    <a:lnTo>
                      <a:pt x="213" y="3416"/>
                    </a:lnTo>
                    <a:lnTo>
                      <a:pt x="852" y="2348"/>
                    </a:lnTo>
                    <a:lnTo>
                      <a:pt x="1705" y="1494"/>
                    </a:lnTo>
                    <a:lnTo>
                      <a:pt x="2344" y="854"/>
                    </a:lnTo>
                    <a:lnTo>
                      <a:pt x="3623" y="213"/>
                    </a:lnTo>
                    <a:lnTo>
                      <a:pt x="4476" y="0"/>
                    </a:lnTo>
                    <a:lnTo>
                      <a:pt x="5754" y="0"/>
                    </a:lnTo>
                    <a:lnTo>
                      <a:pt x="6607" y="0"/>
                    </a:lnTo>
                    <a:lnTo>
                      <a:pt x="7886" y="213"/>
                    </a:lnTo>
                    <a:lnTo>
                      <a:pt x="8738" y="854"/>
                    </a:lnTo>
                    <a:lnTo>
                      <a:pt x="9591" y="1494"/>
                    </a:lnTo>
                    <a:lnTo>
                      <a:pt x="118294" y="110177"/>
                    </a:lnTo>
                    <a:lnTo>
                      <a:pt x="118934" y="111245"/>
                    </a:lnTo>
                    <a:lnTo>
                      <a:pt x="119360" y="112099"/>
                    </a:lnTo>
                    <a:lnTo>
                      <a:pt x="120000" y="113380"/>
                    </a:lnTo>
                    <a:lnTo>
                      <a:pt x="120000" y="114448"/>
                    </a:lnTo>
                    <a:lnTo>
                      <a:pt x="120000" y="115516"/>
                    </a:lnTo>
                    <a:lnTo>
                      <a:pt x="119360" y="116583"/>
                    </a:lnTo>
                    <a:lnTo>
                      <a:pt x="118934" y="117437"/>
                    </a:lnTo>
                    <a:lnTo>
                      <a:pt x="118294" y="118505"/>
                    </a:lnTo>
                    <a:lnTo>
                      <a:pt x="117229" y="119145"/>
                    </a:lnTo>
                    <a:lnTo>
                      <a:pt x="116376" y="119572"/>
                    </a:lnTo>
                    <a:lnTo>
                      <a:pt x="115310" y="120000"/>
                    </a:lnTo>
                    <a:lnTo>
                      <a:pt x="114245" y="120000"/>
                    </a:lnTo>
                    <a:close/>
                  </a:path>
                </a:pathLst>
              </a:custGeom>
              <a:solidFill>
                <a:srgbClr val="394E55"/>
              </a:solidFill>
              <a:ln>
                <a:noFill/>
              </a:ln>
            </p:spPr>
            <p:txBody>
              <a:bodyPr spcFirstLastPara="1" wrap="square" lIns="91433" tIns="45700" rIns="91433"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charset="0"/>
                  <a:ea typeface="Arial" charset="0"/>
                  <a:cs typeface="Arial" charset="0"/>
                  <a:sym typeface="Comfortaa Light"/>
                </a:endParaRPr>
              </a:p>
            </p:txBody>
          </p:sp>
          <p:sp>
            <p:nvSpPr>
              <p:cNvPr id="893" name="Shape 1815"/>
              <p:cNvSpPr/>
              <p:nvPr/>
            </p:nvSpPr>
            <p:spPr>
              <a:xfrm>
                <a:off x="5432425" y="5688012"/>
                <a:ext cx="158700" cy="160200"/>
              </a:xfrm>
              <a:custGeom>
                <a:avLst/>
                <a:gdLst/>
                <a:ahLst/>
                <a:cxnLst/>
                <a:rect l="0" t="0" r="0" b="0"/>
                <a:pathLst>
                  <a:path w="120000" h="120000" extrusionOk="0">
                    <a:moveTo>
                      <a:pt x="8039" y="120000"/>
                    </a:moveTo>
                    <a:lnTo>
                      <a:pt x="6848" y="120000"/>
                    </a:lnTo>
                    <a:lnTo>
                      <a:pt x="5062" y="119402"/>
                    </a:lnTo>
                    <a:lnTo>
                      <a:pt x="3870" y="118805"/>
                    </a:lnTo>
                    <a:lnTo>
                      <a:pt x="2382" y="117910"/>
                    </a:lnTo>
                    <a:lnTo>
                      <a:pt x="1786" y="116716"/>
                    </a:lnTo>
                    <a:lnTo>
                      <a:pt x="893" y="115522"/>
                    </a:lnTo>
                    <a:lnTo>
                      <a:pt x="595" y="113731"/>
                    </a:lnTo>
                    <a:lnTo>
                      <a:pt x="0" y="112238"/>
                    </a:lnTo>
                    <a:lnTo>
                      <a:pt x="595" y="106268"/>
                    </a:lnTo>
                    <a:lnTo>
                      <a:pt x="893" y="100597"/>
                    </a:lnTo>
                    <a:lnTo>
                      <a:pt x="1488" y="94925"/>
                    </a:lnTo>
                    <a:lnTo>
                      <a:pt x="2382" y="89552"/>
                    </a:lnTo>
                    <a:lnTo>
                      <a:pt x="3870" y="84179"/>
                    </a:lnTo>
                    <a:lnTo>
                      <a:pt x="5359" y="79104"/>
                    </a:lnTo>
                    <a:lnTo>
                      <a:pt x="7146" y="73731"/>
                    </a:lnTo>
                    <a:lnTo>
                      <a:pt x="9230" y="68656"/>
                    </a:lnTo>
                    <a:lnTo>
                      <a:pt x="11612" y="63582"/>
                    </a:lnTo>
                    <a:lnTo>
                      <a:pt x="13697" y="58805"/>
                    </a:lnTo>
                    <a:lnTo>
                      <a:pt x="16377" y="54328"/>
                    </a:lnTo>
                    <a:lnTo>
                      <a:pt x="19354" y="49552"/>
                    </a:lnTo>
                    <a:lnTo>
                      <a:pt x="22630" y="45074"/>
                    </a:lnTo>
                    <a:lnTo>
                      <a:pt x="25905" y="40895"/>
                    </a:lnTo>
                    <a:lnTo>
                      <a:pt x="29478" y="36716"/>
                    </a:lnTo>
                    <a:lnTo>
                      <a:pt x="33052" y="33134"/>
                    </a:lnTo>
                    <a:lnTo>
                      <a:pt x="36923" y="28955"/>
                    </a:lnTo>
                    <a:lnTo>
                      <a:pt x="41091" y="25671"/>
                    </a:lnTo>
                    <a:lnTo>
                      <a:pt x="45260" y="22388"/>
                    </a:lnTo>
                    <a:lnTo>
                      <a:pt x="49429" y="19402"/>
                    </a:lnTo>
                    <a:lnTo>
                      <a:pt x="54193" y="16417"/>
                    </a:lnTo>
                    <a:lnTo>
                      <a:pt x="58957" y="13731"/>
                    </a:lnTo>
                    <a:lnTo>
                      <a:pt x="63424" y="11044"/>
                    </a:lnTo>
                    <a:lnTo>
                      <a:pt x="68486" y="8955"/>
                    </a:lnTo>
                    <a:lnTo>
                      <a:pt x="73548" y="6865"/>
                    </a:lnTo>
                    <a:lnTo>
                      <a:pt x="78908" y="5074"/>
                    </a:lnTo>
                    <a:lnTo>
                      <a:pt x="84267" y="3582"/>
                    </a:lnTo>
                    <a:lnTo>
                      <a:pt x="89627" y="2388"/>
                    </a:lnTo>
                    <a:lnTo>
                      <a:pt x="95285" y="1194"/>
                    </a:lnTo>
                    <a:lnTo>
                      <a:pt x="100645" y="597"/>
                    </a:lnTo>
                    <a:lnTo>
                      <a:pt x="106302" y="298"/>
                    </a:lnTo>
                    <a:lnTo>
                      <a:pt x="111960" y="0"/>
                    </a:lnTo>
                    <a:lnTo>
                      <a:pt x="113746" y="298"/>
                    </a:lnTo>
                    <a:lnTo>
                      <a:pt x="115235" y="597"/>
                    </a:lnTo>
                    <a:lnTo>
                      <a:pt x="116724" y="1194"/>
                    </a:lnTo>
                    <a:lnTo>
                      <a:pt x="117617" y="2388"/>
                    </a:lnTo>
                    <a:lnTo>
                      <a:pt x="118511" y="3582"/>
                    </a:lnTo>
                    <a:lnTo>
                      <a:pt x="119702" y="5074"/>
                    </a:lnTo>
                    <a:lnTo>
                      <a:pt x="120000" y="6268"/>
                    </a:lnTo>
                    <a:lnTo>
                      <a:pt x="120000" y="8059"/>
                    </a:lnTo>
                    <a:lnTo>
                      <a:pt x="120000" y="9552"/>
                    </a:lnTo>
                    <a:lnTo>
                      <a:pt x="119702" y="11343"/>
                    </a:lnTo>
                    <a:lnTo>
                      <a:pt x="118511" y="12835"/>
                    </a:lnTo>
                    <a:lnTo>
                      <a:pt x="117617" y="13731"/>
                    </a:lnTo>
                    <a:lnTo>
                      <a:pt x="116724" y="14626"/>
                    </a:lnTo>
                    <a:lnTo>
                      <a:pt x="115235" y="15522"/>
                    </a:lnTo>
                    <a:lnTo>
                      <a:pt x="113746" y="16119"/>
                    </a:lnTo>
                    <a:lnTo>
                      <a:pt x="111960" y="16119"/>
                    </a:lnTo>
                    <a:lnTo>
                      <a:pt x="107196" y="16417"/>
                    </a:lnTo>
                    <a:lnTo>
                      <a:pt x="102133" y="16716"/>
                    </a:lnTo>
                    <a:lnTo>
                      <a:pt x="97667" y="17313"/>
                    </a:lnTo>
                    <a:lnTo>
                      <a:pt x="92903" y="17910"/>
                    </a:lnTo>
                    <a:lnTo>
                      <a:pt x="88138" y="19104"/>
                    </a:lnTo>
                    <a:lnTo>
                      <a:pt x="83672" y="20298"/>
                    </a:lnTo>
                    <a:lnTo>
                      <a:pt x="79205" y="22089"/>
                    </a:lnTo>
                    <a:lnTo>
                      <a:pt x="75037" y="23880"/>
                    </a:lnTo>
                    <a:lnTo>
                      <a:pt x="70570" y="25671"/>
                    </a:lnTo>
                    <a:lnTo>
                      <a:pt x="66699" y="27761"/>
                    </a:lnTo>
                    <a:lnTo>
                      <a:pt x="62531" y="30149"/>
                    </a:lnTo>
                    <a:lnTo>
                      <a:pt x="58660" y="32537"/>
                    </a:lnTo>
                    <a:lnTo>
                      <a:pt x="54789" y="35223"/>
                    </a:lnTo>
                    <a:lnTo>
                      <a:pt x="51215" y="38208"/>
                    </a:lnTo>
                    <a:lnTo>
                      <a:pt x="47642" y="41194"/>
                    </a:lnTo>
                    <a:lnTo>
                      <a:pt x="44665" y="44179"/>
                    </a:lnTo>
                    <a:lnTo>
                      <a:pt x="41091" y="47462"/>
                    </a:lnTo>
                    <a:lnTo>
                      <a:pt x="38114" y="51044"/>
                    </a:lnTo>
                    <a:lnTo>
                      <a:pt x="35136" y="54925"/>
                    </a:lnTo>
                    <a:lnTo>
                      <a:pt x="32456" y="58507"/>
                    </a:lnTo>
                    <a:lnTo>
                      <a:pt x="30074" y="62686"/>
                    </a:lnTo>
                    <a:lnTo>
                      <a:pt x="27990" y="66567"/>
                    </a:lnTo>
                    <a:lnTo>
                      <a:pt x="25905" y="70746"/>
                    </a:lnTo>
                    <a:lnTo>
                      <a:pt x="23821" y="74925"/>
                    </a:lnTo>
                    <a:lnTo>
                      <a:pt x="22034" y="79402"/>
                    </a:lnTo>
                    <a:lnTo>
                      <a:pt x="20545" y="83582"/>
                    </a:lnTo>
                    <a:lnTo>
                      <a:pt x="19057" y="88358"/>
                    </a:lnTo>
                    <a:lnTo>
                      <a:pt x="18163" y="93134"/>
                    </a:lnTo>
                    <a:lnTo>
                      <a:pt x="17568" y="97611"/>
                    </a:lnTo>
                    <a:lnTo>
                      <a:pt x="16972" y="102388"/>
                    </a:lnTo>
                    <a:lnTo>
                      <a:pt x="16377" y="107462"/>
                    </a:lnTo>
                    <a:lnTo>
                      <a:pt x="16079" y="112238"/>
                    </a:lnTo>
                    <a:lnTo>
                      <a:pt x="16079" y="113731"/>
                    </a:lnTo>
                    <a:lnTo>
                      <a:pt x="15483" y="115522"/>
                    </a:lnTo>
                    <a:lnTo>
                      <a:pt x="14888" y="116716"/>
                    </a:lnTo>
                    <a:lnTo>
                      <a:pt x="13697" y="117910"/>
                    </a:lnTo>
                    <a:lnTo>
                      <a:pt x="12803" y="118805"/>
                    </a:lnTo>
                    <a:lnTo>
                      <a:pt x="11612" y="119402"/>
                    </a:lnTo>
                    <a:lnTo>
                      <a:pt x="9826" y="120000"/>
                    </a:lnTo>
                    <a:lnTo>
                      <a:pt x="8039" y="120000"/>
                    </a:lnTo>
                    <a:close/>
                  </a:path>
                </a:pathLst>
              </a:custGeom>
              <a:solidFill>
                <a:srgbClr val="394E55"/>
              </a:solidFill>
              <a:ln>
                <a:noFill/>
              </a:ln>
            </p:spPr>
            <p:txBody>
              <a:bodyPr spcFirstLastPara="1" wrap="square" lIns="91433" tIns="45700" rIns="91433"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charset="0"/>
                  <a:ea typeface="Arial" charset="0"/>
                  <a:cs typeface="Arial" charset="0"/>
                  <a:sym typeface="Comfortaa Light"/>
                </a:endParaRPr>
              </a:p>
            </p:txBody>
          </p:sp>
        </p:grpSp>
      </p:grpSp>
      <p:grpSp>
        <p:nvGrpSpPr>
          <p:cNvPr id="894" name="Shape 1816"/>
          <p:cNvGrpSpPr/>
          <p:nvPr/>
        </p:nvGrpSpPr>
        <p:grpSpPr>
          <a:xfrm>
            <a:off x="3947607" y="2395289"/>
            <a:ext cx="302400" cy="456300"/>
            <a:chOff x="3947610" y="2747619"/>
            <a:chExt cx="302400" cy="456300"/>
          </a:xfrm>
        </p:grpSpPr>
        <p:sp>
          <p:nvSpPr>
            <p:cNvPr id="895" name="Shape 1817"/>
            <p:cNvSpPr/>
            <p:nvPr/>
          </p:nvSpPr>
          <p:spPr>
            <a:xfrm>
              <a:off x="3947610" y="2747619"/>
              <a:ext cx="302400" cy="456300"/>
            </a:xfrm>
            <a:prstGeom prst="ellipse">
              <a:avLst/>
            </a:prstGeom>
            <a:solidFill>
              <a:srgbClr val="FFFFFF"/>
            </a:solidFill>
            <a:ln>
              <a:noFill/>
            </a:ln>
          </p:spPr>
          <p:txBody>
            <a:bodyPr spcFirstLastPara="1" wrap="square" lIns="91433" tIns="45700" rIns="91433"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FFFFFF"/>
                </a:solidFill>
                <a:effectLst/>
                <a:uLnTx/>
                <a:uFillTx/>
                <a:latin typeface="Arial" charset="0"/>
                <a:ea typeface="Arial" charset="0"/>
                <a:cs typeface="Arial" charset="0"/>
              </a:endParaRPr>
            </a:p>
          </p:txBody>
        </p:sp>
        <p:sp>
          <p:nvSpPr>
            <p:cNvPr id="896" name="Shape 1818"/>
            <p:cNvSpPr/>
            <p:nvPr/>
          </p:nvSpPr>
          <p:spPr>
            <a:xfrm>
              <a:off x="3994658" y="2921494"/>
              <a:ext cx="210600" cy="210600"/>
            </a:xfrm>
            <a:custGeom>
              <a:avLst/>
              <a:gdLst/>
              <a:ahLst/>
              <a:cxnLst/>
              <a:rect l="0" t="0" r="0" b="0"/>
              <a:pathLst>
                <a:path w="120000" h="120000" extrusionOk="0">
                  <a:moveTo>
                    <a:pt x="60000" y="5455"/>
                  </a:moveTo>
                  <a:cubicBezTo>
                    <a:pt x="77844" y="5455"/>
                    <a:pt x="93666" y="14033"/>
                    <a:pt x="103622" y="27272"/>
                  </a:cubicBezTo>
                  <a:lnTo>
                    <a:pt x="81816" y="27272"/>
                  </a:lnTo>
                  <a:cubicBezTo>
                    <a:pt x="80311" y="27272"/>
                    <a:pt x="79088" y="28494"/>
                    <a:pt x="79088" y="30000"/>
                  </a:cubicBezTo>
                  <a:cubicBezTo>
                    <a:pt x="79088" y="31511"/>
                    <a:pt x="80311" y="32727"/>
                    <a:pt x="81816" y="32727"/>
                  </a:cubicBezTo>
                  <a:lnTo>
                    <a:pt x="109088" y="32727"/>
                  </a:lnTo>
                  <a:cubicBezTo>
                    <a:pt x="110594" y="32727"/>
                    <a:pt x="111816" y="31511"/>
                    <a:pt x="111816" y="30000"/>
                  </a:cubicBezTo>
                  <a:lnTo>
                    <a:pt x="111816" y="2727"/>
                  </a:lnTo>
                  <a:cubicBezTo>
                    <a:pt x="111816" y="1222"/>
                    <a:pt x="110594" y="0"/>
                    <a:pt x="109088" y="0"/>
                  </a:cubicBezTo>
                  <a:cubicBezTo>
                    <a:pt x="107588" y="0"/>
                    <a:pt x="106361" y="1222"/>
                    <a:pt x="106361" y="2727"/>
                  </a:cubicBezTo>
                  <a:lnTo>
                    <a:pt x="106361" y="22011"/>
                  </a:lnTo>
                  <a:cubicBezTo>
                    <a:pt x="95366" y="8588"/>
                    <a:pt x="78705" y="0"/>
                    <a:pt x="60000" y="0"/>
                  </a:cubicBezTo>
                  <a:cubicBezTo>
                    <a:pt x="26866" y="0"/>
                    <a:pt x="0" y="26866"/>
                    <a:pt x="0" y="60000"/>
                  </a:cubicBezTo>
                  <a:cubicBezTo>
                    <a:pt x="0" y="61505"/>
                    <a:pt x="1222" y="62727"/>
                    <a:pt x="2727" y="62727"/>
                  </a:cubicBezTo>
                  <a:cubicBezTo>
                    <a:pt x="4233" y="62727"/>
                    <a:pt x="5455" y="61505"/>
                    <a:pt x="5455" y="60000"/>
                  </a:cubicBezTo>
                  <a:cubicBezTo>
                    <a:pt x="5455" y="29877"/>
                    <a:pt x="29872" y="5455"/>
                    <a:pt x="60000" y="5455"/>
                  </a:cubicBezTo>
                  <a:moveTo>
                    <a:pt x="117272" y="57272"/>
                  </a:moveTo>
                  <a:cubicBezTo>
                    <a:pt x="115766" y="57272"/>
                    <a:pt x="114544" y="58494"/>
                    <a:pt x="114544" y="60000"/>
                  </a:cubicBezTo>
                  <a:cubicBezTo>
                    <a:pt x="114544" y="90127"/>
                    <a:pt x="90127" y="114544"/>
                    <a:pt x="60000" y="114544"/>
                  </a:cubicBezTo>
                  <a:cubicBezTo>
                    <a:pt x="42155" y="114544"/>
                    <a:pt x="26333" y="105972"/>
                    <a:pt x="16377" y="92727"/>
                  </a:cubicBezTo>
                  <a:lnTo>
                    <a:pt x="38183" y="92727"/>
                  </a:lnTo>
                  <a:cubicBezTo>
                    <a:pt x="39688" y="92727"/>
                    <a:pt x="40911" y="91505"/>
                    <a:pt x="40911" y="90000"/>
                  </a:cubicBezTo>
                  <a:cubicBezTo>
                    <a:pt x="40911" y="88494"/>
                    <a:pt x="39688" y="87272"/>
                    <a:pt x="38183" y="87272"/>
                  </a:cubicBezTo>
                  <a:lnTo>
                    <a:pt x="10911" y="87272"/>
                  </a:lnTo>
                  <a:cubicBezTo>
                    <a:pt x="9405" y="87272"/>
                    <a:pt x="8183" y="88494"/>
                    <a:pt x="8183" y="90000"/>
                  </a:cubicBezTo>
                  <a:lnTo>
                    <a:pt x="8183" y="117272"/>
                  </a:lnTo>
                  <a:cubicBezTo>
                    <a:pt x="8183" y="118777"/>
                    <a:pt x="9405" y="120000"/>
                    <a:pt x="10911" y="120000"/>
                  </a:cubicBezTo>
                  <a:cubicBezTo>
                    <a:pt x="12411" y="120000"/>
                    <a:pt x="13638" y="118777"/>
                    <a:pt x="13638" y="117272"/>
                  </a:cubicBezTo>
                  <a:lnTo>
                    <a:pt x="13638" y="97994"/>
                  </a:lnTo>
                  <a:cubicBezTo>
                    <a:pt x="24633" y="111411"/>
                    <a:pt x="41294" y="120000"/>
                    <a:pt x="60000" y="120000"/>
                  </a:cubicBezTo>
                  <a:cubicBezTo>
                    <a:pt x="93133" y="120000"/>
                    <a:pt x="120000" y="93138"/>
                    <a:pt x="120000" y="60000"/>
                  </a:cubicBezTo>
                  <a:cubicBezTo>
                    <a:pt x="120000" y="58494"/>
                    <a:pt x="118777" y="57272"/>
                    <a:pt x="117272" y="57272"/>
                  </a:cubicBezTo>
                </a:path>
              </a:pathLst>
            </a:custGeom>
            <a:solidFill>
              <a:srgbClr val="394E55"/>
            </a:solidFill>
            <a:ln>
              <a:noFill/>
            </a:ln>
          </p:spPr>
          <p:txBody>
            <a:bodyPr spcFirstLastPara="1" wrap="square" lIns="38067" tIns="38067" rIns="38067" bIns="38067" anchor="ctr" anchorCtr="0">
              <a:noAutofit/>
            </a:bodyPr>
            <a:lstStyle/>
            <a:p>
              <a:pPr marL="0" marR="0" lvl="0" indent="0" defTabSz="914400" eaLnBrk="1" fontAlgn="auto" latinLnBrk="0" hangingPunct="1">
                <a:lnSpc>
                  <a:spcPct val="100000"/>
                </a:lnSpc>
                <a:spcBef>
                  <a:spcPts val="0"/>
                </a:spcBef>
                <a:spcAft>
                  <a:spcPts val="0"/>
                </a:spcAft>
                <a:buClr>
                  <a:srgbClr val="FFFFFF"/>
                </a:buClr>
                <a:buSzTx/>
                <a:buFontTx/>
                <a:buNone/>
                <a:tabLst/>
                <a:defRPr/>
              </a:pPr>
              <a:endParaRPr kumimoji="0" sz="2999" b="0" i="0" u="none" strike="noStrike" kern="0" cap="none" spc="0" normalizeH="0" baseline="0" noProof="0">
                <a:ln>
                  <a:noFill/>
                </a:ln>
                <a:solidFill>
                  <a:srgbClr val="000000"/>
                </a:solidFill>
                <a:effectLst/>
                <a:uLnTx/>
                <a:uFillTx/>
                <a:latin typeface="Arial" charset="0"/>
                <a:ea typeface="Arial" charset="0"/>
                <a:cs typeface="Arial" charset="0"/>
                <a:sym typeface="Comfortaa Light"/>
              </a:endParaRPr>
            </a:p>
          </p:txBody>
        </p:sp>
      </p:grpSp>
      <p:grpSp>
        <p:nvGrpSpPr>
          <p:cNvPr id="897" name="Shape 1819"/>
          <p:cNvGrpSpPr/>
          <p:nvPr/>
        </p:nvGrpSpPr>
        <p:grpSpPr>
          <a:xfrm>
            <a:off x="4913433" y="2508808"/>
            <a:ext cx="304200" cy="294000"/>
            <a:chOff x="4856076" y="2861135"/>
            <a:chExt cx="304200" cy="294000"/>
          </a:xfrm>
        </p:grpSpPr>
        <p:sp>
          <p:nvSpPr>
            <p:cNvPr id="898" name="Shape 1820"/>
            <p:cNvSpPr/>
            <p:nvPr/>
          </p:nvSpPr>
          <p:spPr>
            <a:xfrm>
              <a:off x="4856076" y="2861135"/>
              <a:ext cx="304200" cy="294000"/>
            </a:xfrm>
            <a:prstGeom prst="ellipse">
              <a:avLst/>
            </a:prstGeom>
            <a:solidFill>
              <a:srgbClr val="FFFFFF"/>
            </a:solidFill>
            <a:ln>
              <a:noFill/>
            </a:ln>
          </p:spPr>
          <p:txBody>
            <a:bodyPr spcFirstLastPara="1" wrap="square" lIns="91433" tIns="45700" rIns="91433"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FFFFFF"/>
                </a:solidFill>
                <a:effectLst/>
                <a:uLnTx/>
                <a:uFillTx/>
                <a:latin typeface="Arial" charset="0"/>
                <a:ea typeface="Arial" charset="0"/>
                <a:cs typeface="Arial" charset="0"/>
              </a:endParaRPr>
            </a:p>
          </p:txBody>
        </p:sp>
        <p:sp>
          <p:nvSpPr>
            <p:cNvPr id="899" name="Shape 1821"/>
            <p:cNvSpPr/>
            <p:nvPr/>
          </p:nvSpPr>
          <p:spPr>
            <a:xfrm>
              <a:off x="4876330" y="2888923"/>
              <a:ext cx="258300" cy="258300"/>
            </a:xfrm>
            <a:custGeom>
              <a:avLst/>
              <a:gdLst/>
              <a:ahLst/>
              <a:cxnLst/>
              <a:rect l="0" t="0" r="0" b="0"/>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394E55"/>
            </a:solidFill>
            <a:ln>
              <a:noFill/>
            </a:ln>
          </p:spPr>
          <p:txBody>
            <a:bodyPr spcFirstLastPara="1" wrap="square" lIns="38067" tIns="38067" rIns="38067" bIns="38067" anchor="ctr" anchorCtr="0">
              <a:noAutofit/>
            </a:bodyPr>
            <a:lstStyle/>
            <a:p>
              <a:pPr marL="0" marR="0" lvl="0" indent="0" defTabSz="914400" eaLnBrk="1" fontAlgn="auto" latinLnBrk="0" hangingPunct="1">
                <a:lnSpc>
                  <a:spcPct val="100000"/>
                </a:lnSpc>
                <a:spcBef>
                  <a:spcPts val="0"/>
                </a:spcBef>
                <a:spcAft>
                  <a:spcPts val="0"/>
                </a:spcAft>
                <a:buClr>
                  <a:srgbClr val="FFFFFF"/>
                </a:buClr>
                <a:buSzTx/>
                <a:buFontTx/>
                <a:buNone/>
                <a:tabLst/>
                <a:defRPr/>
              </a:pPr>
              <a:endParaRPr kumimoji="0" sz="2999" b="0" i="0" u="none" strike="noStrike" kern="0" cap="none" spc="0" normalizeH="0" baseline="0" noProof="0">
                <a:ln>
                  <a:noFill/>
                </a:ln>
                <a:solidFill>
                  <a:srgbClr val="000000"/>
                </a:solidFill>
                <a:effectLst/>
                <a:uLnTx/>
                <a:uFillTx/>
                <a:latin typeface="Arial" charset="0"/>
                <a:ea typeface="Arial" charset="0"/>
                <a:cs typeface="Arial" charset="0"/>
                <a:sym typeface="Source Sans Pro"/>
              </a:endParaRPr>
            </a:p>
          </p:txBody>
        </p:sp>
      </p:grpSp>
      <p:grpSp>
        <p:nvGrpSpPr>
          <p:cNvPr id="900" name="Shape 1822"/>
          <p:cNvGrpSpPr/>
          <p:nvPr/>
        </p:nvGrpSpPr>
        <p:grpSpPr>
          <a:xfrm>
            <a:off x="8227448" y="3821771"/>
            <a:ext cx="3490632" cy="620820"/>
            <a:chOff x="6140734" y="3614500"/>
            <a:chExt cx="2617974" cy="465615"/>
          </a:xfrm>
        </p:grpSpPr>
        <p:grpSp>
          <p:nvGrpSpPr>
            <p:cNvPr id="901" name="Shape 1823"/>
            <p:cNvGrpSpPr/>
            <p:nvPr/>
          </p:nvGrpSpPr>
          <p:grpSpPr>
            <a:xfrm>
              <a:off x="6140734" y="3615500"/>
              <a:ext cx="471033" cy="459377"/>
              <a:chOff x="5543420" y="1923130"/>
              <a:chExt cx="628044" cy="612503"/>
            </a:xfrm>
          </p:grpSpPr>
          <p:grpSp>
            <p:nvGrpSpPr>
              <p:cNvPr id="964" name="Shape 1824"/>
              <p:cNvGrpSpPr/>
              <p:nvPr/>
            </p:nvGrpSpPr>
            <p:grpSpPr>
              <a:xfrm>
                <a:off x="5543420" y="1923130"/>
                <a:ext cx="563802" cy="537882"/>
                <a:chOff x="2114301" y="3051161"/>
                <a:chExt cx="704752" cy="672352"/>
              </a:xfrm>
            </p:grpSpPr>
            <p:sp>
              <p:nvSpPr>
                <p:cNvPr id="968" name="Shape 1825"/>
                <p:cNvSpPr/>
                <p:nvPr/>
              </p:nvSpPr>
              <p:spPr>
                <a:xfrm>
                  <a:off x="2211151" y="3156627"/>
                  <a:ext cx="512100" cy="514800"/>
                </a:xfrm>
                <a:prstGeom prst="ellipse">
                  <a:avLst/>
                </a:prstGeom>
                <a:noFill/>
                <a:ln w="9525" cap="flat" cmpd="sng">
                  <a:solidFill>
                    <a:srgbClr val="F15B25"/>
                  </a:solidFill>
                  <a:prstDash val="solid"/>
                  <a:round/>
                  <a:headEnd type="none" w="med" len="med"/>
                  <a:tailEnd type="none" w="med" len="med"/>
                </a:ln>
              </p:spPr>
              <p:txBody>
                <a:bodyPr spcFirstLastPara="1" wrap="square" lIns="91400" tIns="45700" rIns="91400"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FFFFFF"/>
                    </a:solidFill>
                    <a:effectLst/>
                    <a:uLnTx/>
                    <a:uFillTx/>
                    <a:latin typeface="Arial" charset="0"/>
                    <a:ea typeface="Arial" charset="0"/>
                    <a:cs typeface="Arial" charset="0"/>
                    <a:sym typeface="Comfortaa"/>
                  </a:endParaRPr>
                </a:p>
              </p:txBody>
            </p:sp>
            <p:grpSp>
              <p:nvGrpSpPr>
                <p:cNvPr id="969" name="Shape 1826"/>
                <p:cNvGrpSpPr/>
                <p:nvPr/>
              </p:nvGrpSpPr>
              <p:grpSpPr>
                <a:xfrm>
                  <a:off x="2114301" y="3444416"/>
                  <a:ext cx="279097" cy="279097"/>
                  <a:chOff x="-4901926" y="-20638"/>
                  <a:chExt cx="442800" cy="442800"/>
                </a:xfrm>
              </p:grpSpPr>
              <p:sp>
                <p:nvSpPr>
                  <p:cNvPr id="982" name="Shape 1827"/>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rgbClr val="F15B25"/>
                    </a:solidFill>
                    <a:prstDash val="solid"/>
                    <a:miter lim="8000"/>
                    <a:headEnd type="none" w="med" len="med"/>
                    <a:tailEnd type="none" w="med" len="med"/>
                  </a:ln>
                </p:spPr>
                <p:txBody>
                  <a:bodyPr spcFirstLastPara="1" wrap="square" lIns="91433" tIns="45700" rIns="91433"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charset="0"/>
                      <a:ea typeface="Arial" charset="0"/>
                      <a:cs typeface="Arial" charset="0"/>
                    </a:endParaRPr>
                  </a:p>
                </p:txBody>
              </p:sp>
              <p:cxnSp>
                <p:nvCxnSpPr>
                  <p:cNvPr id="983" name="Shape 1828"/>
                  <p:cNvCxnSpPr/>
                  <p:nvPr/>
                </p:nvCxnSpPr>
                <p:spPr>
                  <a:xfrm rot="10800000">
                    <a:off x="-4779687" y="77737"/>
                    <a:ext cx="0" cy="222300"/>
                  </a:xfrm>
                  <a:prstGeom prst="straightConnector1">
                    <a:avLst/>
                  </a:prstGeom>
                  <a:noFill/>
                  <a:ln w="9525" cap="rnd" cmpd="sng">
                    <a:solidFill>
                      <a:srgbClr val="F15B25"/>
                    </a:solidFill>
                    <a:prstDash val="solid"/>
                    <a:round/>
                    <a:headEnd type="none" w="med" len="med"/>
                    <a:tailEnd type="none" w="med" len="med"/>
                  </a:ln>
                </p:spPr>
              </p:cxnSp>
              <p:cxnSp>
                <p:nvCxnSpPr>
                  <p:cNvPr id="984" name="Shape 1829"/>
                  <p:cNvCxnSpPr/>
                  <p:nvPr/>
                </p:nvCxnSpPr>
                <p:spPr>
                  <a:xfrm rot="10800000">
                    <a:off x="-4711426" y="77737"/>
                    <a:ext cx="0" cy="222300"/>
                  </a:xfrm>
                  <a:prstGeom prst="straightConnector1">
                    <a:avLst/>
                  </a:prstGeom>
                  <a:noFill/>
                  <a:ln w="9525" cap="rnd" cmpd="sng">
                    <a:solidFill>
                      <a:srgbClr val="F15B25"/>
                    </a:solidFill>
                    <a:prstDash val="solid"/>
                    <a:round/>
                    <a:headEnd type="none" w="med" len="med"/>
                    <a:tailEnd type="none" w="med" len="med"/>
                  </a:ln>
                </p:spPr>
              </p:cxnSp>
              <p:cxnSp>
                <p:nvCxnSpPr>
                  <p:cNvPr id="985" name="Shape 1830"/>
                  <p:cNvCxnSpPr/>
                  <p:nvPr/>
                </p:nvCxnSpPr>
                <p:spPr>
                  <a:xfrm rot="10800000">
                    <a:off x="-4649512" y="77737"/>
                    <a:ext cx="0" cy="222300"/>
                  </a:xfrm>
                  <a:prstGeom prst="straightConnector1">
                    <a:avLst/>
                  </a:prstGeom>
                  <a:noFill/>
                  <a:ln w="9525" cap="rnd" cmpd="sng">
                    <a:solidFill>
                      <a:srgbClr val="F15B25"/>
                    </a:solidFill>
                    <a:prstDash val="solid"/>
                    <a:round/>
                    <a:headEnd type="none" w="med" len="med"/>
                    <a:tailEnd type="none" w="med" len="med"/>
                  </a:ln>
                </p:spPr>
              </p:cxnSp>
              <p:cxnSp>
                <p:nvCxnSpPr>
                  <p:cNvPr id="986" name="Shape 1831"/>
                  <p:cNvCxnSpPr/>
                  <p:nvPr/>
                </p:nvCxnSpPr>
                <p:spPr>
                  <a:xfrm rot="10800000">
                    <a:off x="-4581251" y="77737"/>
                    <a:ext cx="0" cy="222300"/>
                  </a:xfrm>
                  <a:prstGeom prst="straightConnector1">
                    <a:avLst/>
                  </a:prstGeom>
                  <a:noFill/>
                  <a:ln w="9525" cap="rnd" cmpd="sng">
                    <a:solidFill>
                      <a:srgbClr val="F15B25"/>
                    </a:solidFill>
                    <a:prstDash val="solid"/>
                    <a:round/>
                    <a:headEnd type="none" w="med" len="med"/>
                    <a:tailEnd type="none" w="med" len="med"/>
                  </a:ln>
                </p:spPr>
              </p:cxnSp>
            </p:grpSp>
            <p:grpSp>
              <p:nvGrpSpPr>
                <p:cNvPr id="970" name="Shape 1832"/>
                <p:cNvGrpSpPr/>
                <p:nvPr/>
              </p:nvGrpSpPr>
              <p:grpSpPr>
                <a:xfrm>
                  <a:off x="2539957" y="3433348"/>
                  <a:ext cx="279097" cy="279097"/>
                  <a:chOff x="-4901926" y="-20638"/>
                  <a:chExt cx="442800" cy="442800"/>
                </a:xfrm>
              </p:grpSpPr>
              <p:sp>
                <p:nvSpPr>
                  <p:cNvPr id="977" name="Shape 1833"/>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rgbClr val="F15B25"/>
                    </a:solidFill>
                    <a:prstDash val="solid"/>
                    <a:miter lim="8000"/>
                    <a:headEnd type="none" w="med" len="med"/>
                    <a:tailEnd type="none" w="med" len="med"/>
                  </a:ln>
                </p:spPr>
                <p:txBody>
                  <a:bodyPr spcFirstLastPara="1" wrap="square" lIns="91433" tIns="45700" rIns="91433"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charset="0"/>
                      <a:ea typeface="Arial" charset="0"/>
                      <a:cs typeface="Arial" charset="0"/>
                    </a:endParaRPr>
                  </a:p>
                </p:txBody>
              </p:sp>
              <p:cxnSp>
                <p:nvCxnSpPr>
                  <p:cNvPr id="978" name="Shape 1834"/>
                  <p:cNvCxnSpPr/>
                  <p:nvPr/>
                </p:nvCxnSpPr>
                <p:spPr>
                  <a:xfrm rot="10800000">
                    <a:off x="-4779687" y="77737"/>
                    <a:ext cx="0" cy="222300"/>
                  </a:xfrm>
                  <a:prstGeom prst="straightConnector1">
                    <a:avLst/>
                  </a:prstGeom>
                  <a:noFill/>
                  <a:ln w="9525" cap="rnd" cmpd="sng">
                    <a:solidFill>
                      <a:srgbClr val="F15B25"/>
                    </a:solidFill>
                    <a:prstDash val="solid"/>
                    <a:round/>
                    <a:headEnd type="none" w="med" len="med"/>
                    <a:tailEnd type="none" w="med" len="med"/>
                  </a:ln>
                </p:spPr>
              </p:cxnSp>
              <p:cxnSp>
                <p:nvCxnSpPr>
                  <p:cNvPr id="979" name="Shape 1835"/>
                  <p:cNvCxnSpPr/>
                  <p:nvPr/>
                </p:nvCxnSpPr>
                <p:spPr>
                  <a:xfrm rot="10800000">
                    <a:off x="-4711426" y="77737"/>
                    <a:ext cx="0" cy="222300"/>
                  </a:xfrm>
                  <a:prstGeom prst="straightConnector1">
                    <a:avLst/>
                  </a:prstGeom>
                  <a:noFill/>
                  <a:ln w="9525" cap="rnd" cmpd="sng">
                    <a:solidFill>
                      <a:srgbClr val="F15B25"/>
                    </a:solidFill>
                    <a:prstDash val="solid"/>
                    <a:round/>
                    <a:headEnd type="none" w="med" len="med"/>
                    <a:tailEnd type="none" w="med" len="med"/>
                  </a:ln>
                </p:spPr>
              </p:cxnSp>
              <p:cxnSp>
                <p:nvCxnSpPr>
                  <p:cNvPr id="980" name="Shape 1836"/>
                  <p:cNvCxnSpPr/>
                  <p:nvPr/>
                </p:nvCxnSpPr>
                <p:spPr>
                  <a:xfrm rot="10800000">
                    <a:off x="-4649512" y="77737"/>
                    <a:ext cx="0" cy="222300"/>
                  </a:xfrm>
                  <a:prstGeom prst="straightConnector1">
                    <a:avLst/>
                  </a:prstGeom>
                  <a:noFill/>
                  <a:ln w="9525" cap="rnd" cmpd="sng">
                    <a:solidFill>
                      <a:srgbClr val="F15B25"/>
                    </a:solidFill>
                    <a:prstDash val="solid"/>
                    <a:round/>
                    <a:headEnd type="none" w="med" len="med"/>
                    <a:tailEnd type="none" w="med" len="med"/>
                  </a:ln>
                </p:spPr>
              </p:cxnSp>
              <p:cxnSp>
                <p:nvCxnSpPr>
                  <p:cNvPr id="981" name="Shape 1837"/>
                  <p:cNvCxnSpPr/>
                  <p:nvPr/>
                </p:nvCxnSpPr>
                <p:spPr>
                  <a:xfrm rot="10800000">
                    <a:off x="-4581251" y="77737"/>
                    <a:ext cx="0" cy="222300"/>
                  </a:xfrm>
                  <a:prstGeom prst="straightConnector1">
                    <a:avLst/>
                  </a:prstGeom>
                  <a:noFill/>
                  <a:ln w="9525" cap="rnd" cmpd="sng">
                    <a:solidFill>
                      <a:srgbClr val="F15B25"/>
                    </a:solidFill>
                    <a:prstDash val="solid"/>
                    <a:round/>
                    <a:headEnd type="none" w="med" len="med"/>
                    <a:tailEnd type="none" w="med" len="med"/>
                  </a:ln>
                </p:spPr>
              </p:cxnSp>
            </p:grpSp>
            <p:grpSp>
              <p:nvGrpSpPr>
                <p:cNvPr id="971" name="Shape 1838"/>
                <p:cNvGrpSpPr/>
                <p:nvPr/>
              </p:nvGrpSpPr>
              <p:grpSpPr>
                <a:xfrm>
                  <a:off x="2338021" y="3051161"/>
                  <a:ext cx="279097" cy="279097"/>
                  <a:chOff x="-4901926" y="-20638"/>
                  <a:chExt cx="442800" cy="442800"/>
                </a:xfrm>
              </p:grpSpPr>
              <p:sp>
                <p:nvSpPr>
                  <p:cNvPr id="972" name="Shape 1839"/>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rgbClr val="F15B25"/>
                    </a:solidFill>
                    <a:prstDash val="solid"/>
                    <a:miter lim="8000"/>
                    <a:headEnd type="none" w="med" len="med"/>
                    <a:tailEnd type="none" w="med" len="med"/>
                  </a:ln>
                </p:spPr>
                <p:txBody>
                  <a:bodyPr spcFirstLastPara="1" wrap="square" lIns="91433" tIns="45700" rIns="91433"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charset="0"/>
                      <a:ea typeface="Arial" charset="0"/>
                      <a:cs typeface="Arial" charset="0"/>
                    </a:endParaRPr>
                  </a:p>
                </p:txBody>
              </p:sp>
              <p:cxnSp>
                <p:nvCxnSpPr>
                  <p:cNvPr id="973" name="Shape 1840"/>
                  <p:cNvCxnSpPr/>
                  <p:nvPr/>
                </p:nvCxnSpPr>
                <p:spPr>
                  <a:xfrm rot="10800000">
                    <a:off x="-4779687" y="77737"/>
                    <a:ext cx="0" cy="222300"/>
                  </a:xfrm>
                  <a:prstGeom prst="straightConnector1">
                    <a:avLst/>
                  </a:prstGeom>
                  <a:noFill/>
                  <a:ln w="9525" cap="rnd" cmpd="sng">
                    <a:solidFill>
                      <a:srgbClr val="F15B25"/>
                    </a:solidFill>
                    <a:prstDash val="solid"/>
                    <a:round/>
                    <a:headEnd type="none" w="med" len="med"/>
                    <a:tailEnd type="none" w="med" len="med"/>
                  </a:ln>
                </p:spPr>
              </p:cxnSp>
              <p:cxnSp>
                <p:nvCxnSpPr>
                  <p:cNvPr id="974" name="Shape 1841"/>
                  <p:cNvCxnSpPr/>
                  <p:nvPr/>
                </p:nvCxnSpPr>
                <p:spPr>
                  <a:xfrm rot="10800000">
                    <a:off x="-4711426" y="77737"/>
                    <a:ext cx="0" cy="222300"/>
                  </a:xfrm>
                  <a:prstGeom prst="straightConnector1">
                    <a:avLst/>
                  </a:prstGeom>
                  <a:noFill/>
                  <a:ln w="9525" cap="rnd" cmpd="sng">
                    <a:solidFill>
                      <a:srgbClr val="F15B25"/>
                    </a:solidFill>
                    <a:prstDash val="solid"/>
                    <a:round/>
                    <a:headEnd type="none" w="med" len="med"/>
                    <a:tailEnd type="none" w="med" len="med"/>
                  </a:ln>
                </p:spPr>
              </p:cxnSp>
              <p:cxnSp>
                <p:nvCxnSpPr>
                  <p:cNvPr id="975" name="Shape 1842"/>
                  <p:cNvCxnSpPr/>
                  <p:nvPr/>
                </p:nvCxnSpPr>
                <p:spPr>
                  <a:xfrm rot="10800000">
                    <a:off x="-4649512" y="77737"/>
                    <a:ext cx="0" cy="222300"/>
                  </a:xfrm>
                  <a:prstGeom prst="straightConnector1">
                    <a:avLst/>
                  </a:prstGeom>
                  <a:noFill/>
                  <a:ln w="9525" cap="rnd" cmpd="sng">
                    <a:solidFill>
                      <a:srgbClr val="F15B25"/>
                    </a:solidFill>
                    <a:prstDash val="solid"/>
                    <a:round/>
                    <a:headEnd type="none" w="med" len="med"/>
                    <a:tailEnd type="none" w="med" len="med"/>
                  </a:ln>
                </p:spPr>
              </p:cxnSp>
              <p:cxnSp>
                <p:nvCxnSpPr>
                  <p:cNvPr id="976" name="Shape 1843"/>
                  <p:cNvCxnSpPr/>
                  <p:nvPr/>
                </p:nvCxnSpPr>
                <p:spPr>
                  <a:xfrm rot="10800000">
                    <a:off x="-4581251" y="77737"/>
                    <a:ext cx="0" cy="222300"/>
                  </a:xfrm>
                  <a:prstGeom prst="straightConnector1">
                    <a:avLst/>
                  </a:prstGeom>
                  <a:noFill/>
                  <a:ln w="9525" cap="rnd" cmpd="sng">
                    <a:solidFill>
                      <a:srgbClr val="F15B25"/>
                    </a:solidFill>
                    <a:prstDash val="solid"/>
                    <a:round/>
                    <a:headEnd type="none" w="med" len="med"/>
                    <a:tailEnd type="none" w="med" len="med"/>
                  </a:ln>
                </p:spPr>
              </p:cxnSp>
            </p:grpSp>
          </p:grpSp>
          <p:grpSp>
            <p:nvGrpSpPr>
              <p:cNvPr id="965" name="Shape 1844"/>
              <p:cNvGrpSpPr/>
              <p:nvPr/>
            </p:nvGrpSpPr>
            <p:grpSpPr>
              <a:xfrm>
                <a:off x="6007390" y="2372045"/>
                <a:ext cx="164074" cy="163588"/>
                <a:chOff x="6953410" y="2267675"/>
                <a:chExt cx="324000" cy="324000"/>
              </a:xfrm>
            </p:grpSpPr>
            <p:sp>
              <p:nvSpPr>
                <p:cNvPr id="966" name="Shape 1845"/>
                <p:cNvSpPr/>
                <p:nvPr/>
              </p:nvSpPr>
              <p:spPr>
                <a:xfrm>
                  <a:off x="6953410" y="2267675"/>
                  <a:ext cx="324000" cy="324000"/>
                </a:xfrm>
                <a:prstGeom prst="ellipse">
                  <a:avLst/>
                </a:prstGeom>
                <a:solidFill>
                  <a:srgbClr val="FFFFFF"/>
                </a:solidFill>
                <a:ln w="9525" cap="flat" cmpd="sng">
                  <a:solidFill>
                    <a:srgbClr val="394E55"/>
                  </a:solidFill>
                  <a:prstDash val="solid"/>
                  <a:miter lim="8000"/>
                  <a:headEnd type="none" w="med" len="med"/>
                  <a:tailEnd type="none" w="med" len="med"/>
                </a:ln>
              </p:spPr>
              <p:txBody>
                <a:bodyPr spcFirstLastPara="1" wrap="square" lIns="91400" tIns="45700" rIns="91400"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a:ln>
                      <a:noFill/>
                    </a:ln>
                    <a:solidFill>
                      <a:srgbClr val="FFFFFF"/>
                    </a:solidFill>
                    <a:effectLst/>
                    <a:uLnTx/>
                    <a:uFillTx/>
                    <a:latin typeface="Arial" charset="0"/>
                    <a:ea typeface="Arial" charset="0"/>
                    <a:cs typeface="Arial" charset="0"/>
                  </a:endParaRPr>
                </a:p>
              </p:txBody>
            </p:sp>
            <p:sp>
              <p:nvSpPr>
                <p:cNvPr id="967" name="Shape 1846"/>
                <p:cNvSpPr/>
                <p:nvPr/>
              </p:nvSpPr>
              <p:spPr>
                <a:xfrm>
                  <a:off x="7036428" y="2315491"/>
                  <a:ext cx="157800" cy="213600"/>
                </a:xfrm>
                <a:custGeom>
                  <a:avLst/>
                  <a:gdLst/>
                  <a:ahLst/>
                  <a:cxnLst/>
                  <a:rect l="0" t="0" r="0" b="0"/>
                  <a:pathLst>
                    <a:path w="120000" h="120000" extrusionOk="0">
                      <a:moveTo>
                        <a:pt x="106551" y="52919"/>
                      </a:moveTo>
                      <a:cubicBezTo>
                        <a:pt x="13448" y="52919"/>
                        <a:pt x="13448" y="52919"/>
                        <a:pt x="13448" y="52919"/>
                      </a:cubicBezTo>
                      <a:cubicBezTo>
                        <a:pt x="6206" y="52919"/>
                        <a:pt x="0" y="57142"/>
                        <a:pt x="0" y="62360"/>
                      </a:cubicBezTo>
                      <a:cubicBezTo>
                        <a:pt x="0" y="110310"/>
                        <a:pt x="0" y="110310"/>
                        <a:pt x="0" y="110310"/>
                      </a:cubicBezTo>
                      <a:cubicBezTo>
                        <a:pt x="0" y="115776"/>
                        <a:pt x="6206" y="120000"/>
                        <a:pt x="13448" y="120000"/>
                      </a:cubicBezTo>
                      <a:cubicBezTo>
                        <a:pt x="106551" y="120000"/>
                        <a:pt x="106551" y="120000"/>
                        <a:pt x="106551" y="120000"/>
                      </a:cubicBezTo>
                      <a:cubicBezTo>
                        <a:pt x="114137" y="120000"/>
                        <a:pt x="120000" y="115776"/>
                        <a:pt x="120000" y="110310"/>
                      </a:cubicBezTo>
                      <a:cubicBezTo>
                        <a:pt x="120000" y="62360"/>
                        <a:pt x="120000" y="62360"/>
                        <a:pt x="120000" y="62360"/>
                      </a:cubicBezTo>
                      <a:cubicBezTo>
                        <a:pt x="120000" y="57142"/>
                        <a:pt x="114137" y="52919"/>
                        <a:pt x="106551" y="52919"/>
                      </a:cubicBezTo>
                      <a:close/>
                      <a:moveTo>
                        <a:pt x="113448" y="110310"/>
                      </a:moveTo>
                      <a:cubicBezTo>
                        <a:pt x="113448" y="113043"/>
                        <a:pt x="110344" y="115279"/>
                        <a:pt x="106551" y="115279"/>
                      </a:cubicBezTo>
                      <a:cubicBezTo>
                        <a:pt x="13448" y="115279"/>
                        <a:pt x="13448" y="115279"/>
                        <a:pt x="13448" y="115279"/>
                      </a:cubicBezTo>
                      <a:cubicBezTo>
                        <a:pt x="9655" y="115279"/>
                        <a:pt x="6896" y="113043"/>
                        <a:pt x="6896" y="110310"/>
                      </a:cubicBezTo>
                      <a:cubicBezTo>
                        <a:pt x="6896" y="62360"/>
                        <a:pt x="6896" y="62360"/>
                        <a:pt x="6896" y="62360"/>
                      </a:cubicBezTo>
                      <a:cubicBezTo>
                        <a:pt x="6896" y="59875"/>
                        <a:pt x="9655" y="57639"/>
                        <a:pt x="13448" y="57639"/>
                      </a:cubicBezTo>
                      <a:cubicBezTo>
                        <a:pt x="106551" y="57639"/>
                        <a:pt x="106551" y="57639"/>
                        <a:pt x="106551" y="57639"/>
                      </a:cubicBezTo>
                      <a:cubicBezTo>
                        <a:pt x="110344" y="57639"/>
                        <a:pt x="113448" y="59875"/>
                        <a:pt x="113448" y="62360"/>
                      </a:cubicBezTo>
                      <a:lnTo>
                        <a:pt x="113448" y="110310"/>
                      </a:lnTo>
                      <a:close/>
                      <a:moveTo>
                        <a:pt x="23448" y="31304"/>
                      </a:moveTo>
                      <a:cubicBezTo>
                        <a:pt x="23448" y="16645"/>
                        <a:pt x="40000" y="4720"/>
                        <a:pt x="60000" y="4720"/>
                      </a:cubicBezTo>
                      <a:cubicBezTo>
                        <a:pt x="80344" y="4720"/>
                        <a:pt x="96551" y="16645"/>
                        <a:pt x="96551" y="31304"/>
                      </a:cubicBezTo>
                      <a:cubicBezTo>
                        <a:pt x="96551" y="47950"/>
                        <a:pt x="96551" y="47950"/>
                        <a:pt x="96551" y="47950"/>
                      </a:cubicBezTo>
                      <a:cubicBezTo>
                        <a:pt x="103448" y="47950"/>
                        <a:pt x="103448" y="47950"/>
                        <a:pt x="103448" y="47950"/>
                      </a:cubicBezTo>
                      <a:cubicBezTo>
                        <a:pt x="103448" y="31304"/>
                        <a:pt x="103448" y="31304"/>
                        <a:pt x="103448" y="31304"/>
                      </a:cubicBezTo>
                      <a:cubicBezTo>
                        <a:pt x="103448" y="13913"/>
                        <a:pt x="83793" y="0"/>
                        <a:pt x="60000" y="0"/>
                      </a:cubicBezTo>
                      <a:cubicBezTo>
                        <a:pt x="36206" y="0"/>
                        <a:pt x="16896" y="13913"/>
                        <a:pt x="16896" y="31304"/>
                      </a:cubicBezTo>
                      <a:cubicBezTo>
                        <a:pt x="16896" y="47950"/>
                        <a:pt x="16896" y="47950"/>
                        <a:pt x="16896" y="47950"/>
                      </a:cubicBezTo>
                      <a:cubicBezTo>
                        <a:pt x="23448" y="47950"/>
                        <a:pt x="23448" y="47950"/>
                        <a:pt x="23448" y="47950"/>
                      </a:cubicBezTo>
                      <a:lnTo>
                        <a:pt x="23448" y="31304"/>
                      </a:lnTo>
                      <a:close/>
                      <a:moveTo>
                        <a:pt x="60000" y="74285"/>
                      </a:moveTo>
                      <a:cubicBezTo>
                        <a:pt x="54482" y="74285"/>
                        <a:pt x="50000" y="77515"/>
                        <a:pt x="50000" y="81490"/>
                      </a:cubicBezTo>
                      <a:cubicBezTo>
                        <a:pt x="50000" y="84720"/>
                        <a:pt x="52758" y="87453"/>
                        <a:pt x="56551" y="88447"/>
                      </a:cubicBezTo>
                      <a:cubicBezTo>
                        <a:pt x="56551" y="103105"/>
                        <a:pt x="56551" y="103105"/>
                        <a:pt x="56551" y="103105"/>
                      </a:cubicBezTo>
                      <a:cubicBezTo>
                        <a:pt x="63448" y="103105"/>
                        <a:pt x="63448" y="103105"/>
                        <a:pt x="63448" y="103105"/>
                      </a:cubicBezTo>
                      <a:cubicBezTo>
                        <a:pt x="63448" y="88447"/>
                        <a:pt x="63448" y="88447"/>
                        <a:pt x="63448" y="88447"/>
                      </a:cubicBezTo>
                      <a:cubicBezTo>
                        <a:pt x="67241" y="87453"/>
                        <a:pt x="70000" y="84720"/>
                        <a:pt x="70000" y="81490"/>
                      </a:cubicBezTo>
                      <a:cubicBezTo>
                        <a:pt x="70000" y="77515"/>
                        <a:pt x="65517" y="74285"/>
                        <a:pt x="60000" y="74285"/>
                      </a:cubicBezTo>
                      <a:close/>
                    </a:path>
                  </a:pathLst>
                </a:custGeom>
                <a:solidFill>
                  <a:srgbClr val="BFDDE2"/>
                </a:solidFill>
                <a:ln w="9525" cap="flat" cmpd="sng">
                  <a:solidFill>
                    <a:srgbClr val="394E55"/>
                  </a:solidFill>
                  <a:prstDash val="solid"/>
                  <a:round/>
                  <a:headEnd type="none" w="med" len="med"/>
                  <a:tailEnd type="none" w="med" len="med"/>
                </a:ln>
              </p:spPr>
              <p:txBody>
                <a:bodyPr spcFirstLastPara="1" wrap="square" lIns="91400" tIns="45700" rIns="91400"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a:ln>
                      <a:noFill/>
                    </a:ln>
                    <a:solidFill>
                      <a:srgbClr val="394E55"/>
                    </a:solidFill>
                    <a:effectLst/>
                    <a:uLnTx/>
                    <a:uFillTx/>
                    <a:latin typeface="Arial" charset="0"/>
                    <a:ea typeface="Arial" charset="0"/>
                    <a:cs typeface="Arial" charset="0"/>
                  </a:endParaRPr>
                </a:p>
              </p:txBody>
            </p:sp>
          </p:grpSp>
        </p:grpSp>
        <p:grpSp>
          <p:nvGrpSpPr>
            <p:cNvPr id="902" name="Shape 1847"/>
            <p:cNvGrpSpPr/>
            <p:nvPr/>
          </p:nvGrpSpPr>
          <p:grpSpPr>
            <a:xfrm>
              <a:off x="6943408" y="3853410"/>
              <a:ext cx="234938" cy="225345"/>
              <a:chOff x="6680118" y="2214739"/>
              <a:chExt cx="313251" cy="300460"/>
            </a:xfrm>
          </p:grpSpPr>
          <p:grpSp>
            <p:nvGrpSpPr>
              <p:cNvPr id="955" name="Shape 1848"/>
              <p:cNvGrpSpPr/>
              <p:nvPr/>
            </p:nvGrpSpPr>
            <p:grpSpPr>
              <a:xfrm>
                <a:off x="6680118" y="2214739"/>
                <a:ext cx="223260" cy="223260"/>
                <a:chOff x="-4901926" y="-20638"/>
                <a:chExt cx="442800" cy="442800"/>
              </a:xfrm>
            </p:grpSpPr>
            <p:sp>
              <p:nvSpPr>
                <p:cNvPr id="959" name="Shape 1849"/>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w="9525" cap="flat" cmpd="sng">
                  <a:solidFill>
                    <a:srgbClr val="FBAE1B"/>
                  </a:solidFill>
                  <a:prstDash val="solid"/>
                  <a:miter lim="8000"/>
                  <a:headEnd type="none" w="med" len="med"/>
                  <a:tailEnd type="none" w="med" len="med"/>
                </a:ln>
              </p:spPr>
              <p:txBody>
                <a:bodyPr spcFirstLastPara="1" wrap="square" lIns="91433" tIns="45700" rIns="91433"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charset="0"/>
                    <a:ea typeface="Arial" charset="0"/>
                    <a:cs typeface="Arial" charset="0"/>
                  </a:endParaRPr>
                </a:p>
              </p:txBody>
            </p:sp>
            <p:cxnSp>
              <p:nvCxnSpPr>
                <p:cNvPr id="960" name="Shape 1850"/>
                <p:cNvCxnSpPr/>
                <p:nvPr/>
              </p:nvCxnSpPr>
              <p:spPr>
                <a:xfrm rot="10800000">
                  <a:off x="-4779687" y="77737"/>
                  <a:ext cx="0" cy="222300"/>
                </a:xfrm>
                <a:prstGeom prst="straightConnector1">
                  <a:avLst/>
                </a:prstGeom>
                <a:noFill/>
                <a:ln w="9525" cap="rnd" cmpd="sng">
                  <a:solidFill>
                    <a:srgbClr val="FBAE1B"/>
                  </a:solidFill>
                  <a:prstDash val="solid"/>
                  <a:round/>
                  <a:headEnd type="none" w="med" len="med"/>
                  <a:tailEnd type="none" w="med" len="med"/>
                </a:ln>
              </p:spPr>
            </p:cxnSp>
            <p:cxnSp>
              <p:nvCxnSpPr>
                <p:cNvPr id="961" name="Shape 1851"/>
                <p:cNvCxnSpPr/>
                <p:nvPr/>
              </p:nvCxnSpPr>
              <p:spPr>
                <a:xfrm rot="10800000">
                  <a:off x="-4711426" y="77737"/>
                  <a:ext cx="0" cy="222300"/>
                </a:xfrm>
                <a:prstGeom prst="straightConnector1">
                  <a:avLst/>
                </a:prstGeom>
                <a:noFill/>
                <a:ln w="9525" cap="rnd" cmpd="sng">
                  <a:solidFill>
                    <a:srgbClr val="FBAE1B"/>
                  </a:solidFill>
                  <a:prstDash val="solid"/>
                  <a:round/>
                  <a:headEnd type="none" w="med" len="med"/>
                  <a:tailEnd type="none" w="med" len="med"/>
                </a:ln>
              </p:spPr>
            </p:cxnSp>
            <p:cxnSp>
              <p:nvCxnSpPr>
                <p:cNvPr id="962" name="Shape 1852"/>
                <p:cNvCxnSpPr/>
                <p:nvPr/>
              </p:nvCxnSpPr>
              <p:spPr>
                <a:xfrm rot="10800000">
                  <a:off x="-4649512" y="77737"/>
                  <a:ext cx="0" cy="222300"/>
                </a:xfrm>
                <a:prstGeom prst="straightConnector1">
                  <a:avLst/>
                </a:prstGeom>
                <a:noFill/>
                <a:ln w="9525" cap="rnd" cmpd="sng">
                  <a:solidFill>
                    <a:srgbClr val="FBAE1B"/>
                  </a:solidFill>
                  <a:prstDash val="solid"/>
                  <a:round/>
                  <a:headEnd type="none" w="med" len="med"/>
                  <a:tailEnd type="none" w="med" len="med"/>
                </a:ln>
              </p:spPr>
            </p:cxnSp>
            <p:cxnSp>
              <p:nvCxnSpPr>
                <p:cNvPr id="963" name="Shape 1853"/>
                <p:cNvCxnSpPr/>
                <p:nvPr/>
              </p:nvCxnSpPr>
              <p:spPr>
                <a:xfrm rot="10800000">
                  <a:off x="-4581251" y="77737"/>
                  <a:ext cx="0" cy="222300"/>
                </a:xfrm>
                <a:prstGeom prst="straightConnector1">
                  <a:avLst/>
                </a:prstGeom>
                <a:noFill/>
                <a:ln w="9525" cap="rnd" cmpd="sng">
                  <a:solidFill>
                    <a:srgbClr val="FBAE1B"/>
                  </a:solidFill>
                  <a:prstDash val="solid"/>
                  <a:round/>
                  <a:headEnd type="none" w="med" len="med"/>
                  <a:tailEnd type="none" w="med" len="med"/>
                </a:ln>
              </p:spPr>
            </p:cxnSp>
          </p:grpSp>
          <p:grpSp>
            <p:nvGrpSpPr>
              <p:cNvPr id="956" name="Shape 1854"/>
              <p:cNvGrpSpPr/>
              <p:nvPr/>
            </p:nvGrpSpPr>
            <p:grpSpPr>
              <a:xfrm>
                <a:off x="6829295" y="2351611"/>
                <a:ext cx="164074" cy="163588"/>
                <a:chOff x="6953410" y="2267675"/>
                <a:chExt cx="324000" cy="324000"/>
              </a:xfrm>
            </p:grpSpPr>
            <p:sp>
              <p:nvSpPr>
                <p:cNvPr id="957" name="Shape 1855"/>
                <p:cNvSpPr/>
                <p:nvPr/>
              </p:nvSpPr>
              <p:spPr>
                <a:xfrm>
                  <a:off x="6953410" y="2267675"/>
                  <a:ext cx="324000" cy="324000"/>
                </a:xfrm>
                <a:prstGeom prst="ellipse">
                  <a:avLst/>
                </a:prstGeom>
                <a:solidFill>
                  <a:srgbClr val="FFFFFF"/>
                </a:solidFill>
                <a:ln w="9525" cap="flat" cmpd="sng">
                  <a:solidFill>
                    <a:srgbClr val="394E55"/>
                  </a:solidFill>
                  <a:prstDash val="solid"/>
                  <a:miter lim="8000"/>
                  <a:headEnd type="none" w="med" len="med"/>
                  <a:tailEnd type="none" w="med" len="med"/>
                </a:ln>
              </p:spPr>
              <p:txBody>
                <a:bodyPr spcFirstLastPara="1" wrap="square" lIns="91400" tIns="45700" rIns="91400"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a:ln>
                      <a:noFill/>
                    </a:ln>
                    <a:solidFill>
                      <a:srgbClr val="FFFFFF"/>
                    </a:solidFill>
                    <a:effectLst/>
                    <a:uLnTx/>
                    <a:uFillTx/>
                    <a:latin typeface="Arial" charset="0"/>
                    <a:ea typeface="Arial" charset="0"/>
                    <a:cs typeface="Arial" charset="0"/>
                  </a:endParaRPr>
                </a:p>
              </p:txBody>
            </p:sp>
            <p:sp>
              <p:nvSpPr>
                <p:cNvPr id="958" name="Shape 1856"/>
                <p:cNvSpPr/>
                <p:nvPr/>
              </p:nvSpPr>
              <p:spPr>
                <a:xfrm>
                  <a:off x="7036428" y="2315491"/>
                  <a:ext cx="157800" cy="213600"/>
                </a:xfrm>
                <a:custGeom>
                  <a:avLst/>
                  <a:gdLst/>
                  <a:ahLst/>
                  <a:cxnLst/>
                  <a:rect l="0" t="0" r="0" b="0"/>
                  <a:pathLst>
                    <a:path w="120000" h="120000" extrusionOk="0">
                      <a:moveTo>
                        <a:pt x="106551" y="52919"/>
                      </a:moveTo>
                      <a:cubicBezTo>
                        <a:pt x="13448" y="52919"/>
                        <a:pt x="13448" y="52919"/>
                        <a:pt x="13448" y="52919"/>
                      </a:cubicBezTo>
                      <a:cubicBezTo>
                        <a:pt x="6206" y="52919"/>
                        <a:pt x="0" y="57142"/>
                        <a:pt x="0" y="62360"/>
                      </a:cubicBezTo>
                      <a:cubicBezTo>
                        <a:pt x="0" y="110310"/>
                        <a:pt x="0" y="110310"/>
                        <a:pt x="0" y="110310"/>
                      </a:cubicBezTo>
                      <a:cubicBezTo>
                        <a:pt x="0" y="115776"/>
                        <a:pt x="6206" y="120000"/>
                        <a:pt x="13448" y="120000"/>
                      </a:cubicBezTo>
                      <a:cubicBezTo>
                        <a:pt x="106551" y="120000"/>
                        <a:pt x="106551" y="120000"/>
                        <a:pt x="106551" y="120000"/>
                      </a:cubicBezTo>
                      <a:cubicBezTo>
                        <a:pt x="114137" y="120000"/>
                        <a:pt x="120000" y="115776"/>
                        <a:pt x="120000" y="110310"/>
                      </a:cubicBezTo>
                      <a:cubicBezTo>
                        <a:pt x="120000" y="62360"/>
                        <a:pt x="120000" y="62360"/>
                        <a:pt x="120000" y="62360"/>
                      </a:cubicBezTo>
                      <a:cubicBezTo>
                        <a:pt x="120000" y="57142"/>
                        <a:pt x="114137" y="52919"/>
                        <a:pt x="106551" y="52919"/>
                      </a:cubicBezTo>
                      <a:close/>
                      <a:moveTo>
                        <a:pt x="113448" y="110310"/>
                      </a:moveTo>
                      <a:cubicBezTo>
                        <a:pt x="113448" y="113043"/>
                        <a:pt x="110344" y="115279"/>
                        <a:pt x="106551" y="115279"/>
                      </a:cubicBezTo>
                      <a:cubicBezTo>
                        <a:pt x="13448" y="115279"/>
                        <a:pt x="13448" y="115279"/>
                        <a:pt x="13448" y="115279"/>
                      </a:cubicBezTo>
                      <a:cubicBezTo>
                        <a:pt x="9655" y="115279"/>
                        <a:pt x="6896" y="113043"/>
                        <a:pt x="6896" y="110310"/>
                      </a:cubicBezTo>
                      <a:cubicBezTo>
                        <a:pt x="6896" y="62360"/>
                        <a:pt x="6896" y="62360"/>
                        <a:pt x="6896" y="62360"/>
                      </a:cubicBezTo>
                      <a:cubicBezTo>
                        <a:pt x="6896" y="59875"/>
                        <a:pt x="9655" y="57639"/>
                        <a:pt x="13448" y="57639"/>
                      </a:cubicBezTo>
                      <a:cubicBezTo>
                        <a:pt x="106551" y="57639"/>
                        <a:pt x="106551" y="57639"/>
                        <a:pt x="106551" y="57639"/>
                      </a:cubicBezTo>
                      <a:cubicBezTo>
                        <a:pt x="110344" y="57639"/>
                        <a:pt x="113448" y="59875"/>
                        <a:pt x="113448" y="62360"/>
                      </a:cubicBezTo>
                      <a:lnTo>
                        <a:pt x="113448" y="110310"/>
                      </a:lnTo>
                      <a:close/>
                      <a:moveTo>
                        <a:pt x="23448" y="31304"/>
                      </a:moveTo>
                      <a:cubicBezTo>
                        <a:pt x="23448" y="16645"/>
                        <a:pt x="40000" y="4720"/>
                        <a:pt x="60000" y="4720"/>
                      </a:cubicBezTo>
                      <a:cubicBezTo>
                        <a:pt x="80344" y="4720"/>
                        <a:pt x="96551" y="16645"/>
                        <a:pt x="96551" y="31304"/>
                      </a:cubicBezTo>
                      <a:cubicBezTo>
                        <a:pt x="96551" y="47950"/>
                        <a:pt x="96551" y="47950"/>
                        <a:pt x="96551" y="47950"/>
                      </a:cubicBezTo>
                      <a:cubicBezTo>
                        <a:pt x="103448" y="47950"/>
                        <a:pt x="103448" y="47950"/>
                        <a:pt x="103448" y="47950"/>
                      </a:cubicBezTo>
                      <a:cubicBezTo>
                        <a:pt x="103448" y="31304"/>
                        <a:pt x="103448" y="31304"/>
                        <a:pt x="103448" y="31304"/>
                      </a:cubicBezTo>
                      <a:cubicBezTo>
                        <a:pt x="103448" y="13913"/>
                        <a:pt x="83793" y="0"/>
                        <a:pt x="60000" y="0"/>
                      </a:cubicBezTo>
                      <a:cubicBezTo>
                        <a:pt x="36206" y="0"/>
                        <a:pt x="16896" y="13913"/>
                        <a:pt x="16896" y="31304"/>
                      </a:cubicBezTo>
                      <a:cubicBezTo>
                        <a:pt x="16896" y="47950"/>
                        <a:pt x="16896" y="47950"/>
                        <a:pt x="16896" y="47950"/>
                      </a:cubicBezTo>
                      <a:cubicBezTo>
                        <a:pt x="23448" y="47950"/>
                        <a:pt x="23448" y="47950"/>
                        <a:pt x="23448" y="47950"/>
                      </a:cubicBezTo>
                      <a:lnTo>
                        <a:pt x="23448" y="31304"/>
                      </a:lnTo>
                      <a:close/>
                      <a:moveTo>
                        <a:pt x="60000" y="74285"/>
                      </a:moveTo>
                      <a:cubicBezTo>
                        <a:pt x="54482" y="74285"/>
                        <a:pt x="50000" y="77515"/>
                        <a:pt x="50000" y="81490"/>
                      </a:cubicBezTo>
                      <a:cubicBezTo>
                        <a:pt x="50000" y="84720"/>
                        <a:pt x="52758" y="87453"/>
                        <a:pt x="56551" y="88447"/>
                      </a:cubicBezTo>
                      <a:cubicBezTo>
                        <a:pt x="56551" y="103105"/>
                        <a:pt x="56551" y="103105"/>
                        <a:pt x="56551" y="103105"/>
                      </a:cubicBezTo>
                      <a:cubicBezTo>
                        <a:pt x="63448" y="103105"/>
                        <a:pt x="63448" y="103105"/>
                        <a:pt x="63448" y="103105"/>
                      </a:cubicBezTo>
                      <a:cubicBezTo>
                        <a:pt x="63448" y="88447"/>
                        <a:pt x="63448" y="88447"/>
                        <a:pt x="63448" y="88447"/>
                      </a:cubicBezTo>
                      <a:cubicBezTo>
                        <a:pt x="67241" y="87453"/>
                        <a:pt x="70000" y="84720"/>
                        <a:pt x="70000" y="81490"/>
                      </a:cubicBezTo>
                      <a:cubicBezTo>
                        <a:pt x="70000" y="77515"/>
                        <a:pt x="65517" y="74285"/>
                        <a:pt x="60000" y="74285"/>
                      </a:cubicBezTo>
                      <a:close/>
                    </a:path>
                  </a:pathLst>
                </a:custGeom>
                <a:solidFill>
                  <a:srgbClr val="BFDDE2"/>
                </a:solidFill>
                <a:ln w="9525" cap="flat" cmpd="sng">
                  <a:solidFill>
                    <a:srgbClr val="394E55"/>
                  </a:solidFill>
                  <a:prstDash val="solid"/>
                  <a:round/>
                  <a:headEnd type="none" w="med" len="med"/>
                  <a:tailEnd type="none" w="med" len="med"/>
                </a:ln>
              </p:spPr>
              <p:txBody>
                <a:bodyPr spcFirstLastPara="1" wrap="square" lIns="91400" tIns="45700" rIns="91400"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a:ln>
                      <a:noFill/>
                    </a:ln>
                    <a:solidFill>
                      <a:srgbClr val="394E55"/>
                    </a:solidFill>
                    <a:effectLst/>
                    <a:uLnTx/>
                    <a:uFillTx/>
                    <a:latin typeface="Arial" charset="0"/>
                    <a:ea typeface="Arial" charset="0"/>
                    <a:cs typeface="Arial" charset="0"/>
                  </a:endParaRPr>
                </a:p>
              </p:txBody>
            </p:sp>
          </p:grpSp>
        </p:grpSp>
        <p:grpSp>
          <p:nvGrpSpPr>
            <p:cNvPr id="903" name="Shape 1857"/>
            <p:cNvGrpSpPr/>
            <p:nvPr/>
          </p:nvGrpSpPr>
          <p:grpSpPr>
            <a:xfrm>
              <a:off x="6666928" y="3846741"/>
              <a:ext cx="167467" cy="167467"/>
              <a:chOff x="-4901926" y="-20638"/>
              <a:chExt cx="442800" cy="442800"/>
            </a:xfrm>
          </p:grpSpPr>
          <p:sp>
            <p:nvSpPr>
              <p:cNvPr id="950" name="Shape 1858"/>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w="9525" cap="flat" cmpd="sng">
                <a:solidFill>
                  <a:srgbClr val="5AC68D"/>
                </a:solidFill>
                <a:prstDash val="solid"/>
                <a:miter lim="8000"/>
                <a:headEnd type="none" w="med" len="med"/>
                <a:tailEnd type="none" w="med" len="med"/>
              </a:ln>
            </p:spPr>
            <p:txBody>
              <a:bodyPr spcFirstLastPara="1" wrap="square" lIns="91433" tIns="45700" rIns="91433"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charset="0"/>
                  <a:ea typeface="Arial" charset="0"/>
                  <a:cs typeface="Arial" charset="0"/>
                </a:endParaRPr>
              </a:p>
            </p:txBody>
          </p:sp>
          <p:cxnSp>
            <p:nvCxnSpPr>
              <p:cNvPr id="951" name="Shape 1859"/>
              <p:cNvCxnSpPr/>
              <p:nvPr/>
            </p:nvCxnSpPr>
            <p:spPr>
              <a:xfrm rot="10800000">
                <a:off x="-4779687" y="77737"/>
                <a:ext cx="0" cy="222300"/>
              </a:xfrm>
              <a:prstGeom prst="straightConnector1">
                <a:avLst/>
              </a:prstGeom>
              <a:noFill/>
              <a:ln w="9525" cap="rnd" cmpd="sng">
                <a:solidFill>
                  <a:srgbClr val="5AC68D"/>
                </a:solidFill>
                <a:prstDash val="solid"/>
                <a:round/>
                <a:headEnd type="none" w="med" len="med"/>
                <a:tailEnd type="none" w="med" len="med"/>
              </a:ln>
            </p:spPr>
          </p:cxnSp>
          <p:cxnSp>
            <p:nvCxnSpPr>
              <p:cNvPr id="952" name="Shape 1860"/>
              <p:cNvCxnSpPr/>
              <p:nvPr/>
            </p:nvCxnSpPr>
            <p:spPr>
              <a:xfrm rot="10800000">
                <a:off x="-4711426" y="77737"/>
                <a:ext cx="0" cy="222300"/>
              </a:xfrm>
              <a:prstGeom prst="straightConnector1">
                <a:avLst/>
              </a:prstGeom>
              <a:noFill/>
              <a:ln w="9525" cap="rnd" cmpd="sng">
                <a:solidFill>
                  <a:srgbClr val="5AC68D"/>
                </a:solidFill>
                <a:prstDash val="solid"/>
                <a:round/>
                <a:headEnd type="none" w="med" len="med"/>
                <a:tailEnd type="none" w="med" len="med"/>
              </a:ln>
            </p:spPr>
          </p:cxnSp>
          <p:cxnSp>
            <p:nvCxnSpPr>
              <p:cNvPr id="953" name="Shape 1861"/>
              <p:cNvCxnSpPr/>
              <p:nvPr/>
            </p:nvCxnSpPr>
            <p:spPr>
              <a:xfrm rot="10800000">
                <a:off x="-4649512" y="77737"/>
                <a:ext cx="0" cy="222300"/>
              </a:xfrm>
              <a:prstGeom prst="straightConnector1">
                <a:avLst/>
              </a:prstGeom>
              <a:noFill/>
              <a:ln w="9525" cap="rnd" cmpd="sng">
                <a:solidFill>
                  <a:srgbClr val="5AC68D"/>
                </a:solidFill>
                <a:prstDash val="solid"/>
                <a:round/>
                <a:headEnd type="none" w="med" len="med"/>
                <a:tailEnd type="none" w="med" len="med"/>
              </a:ln>
            </p:spPr>
          </p:cxnSp>
          <p:cxnSp>
            <p:nvCxnSpPr>
              <p:cNvPr id="954" name="Shape 1862"/>
              <p:cNvCxnSpPr/>
              <p:nvPr/>
            </p:nvCxnSpPr>
            <p:spPr>
              <a:xfrm rot="10800000">
                <a:off x="-4581251" y="77737"/>
                <a:ext cx="0" cy="222300"/>
              </a:xfrm>
              <a:prstGeom prst="straightConnector1">
                <a:avLst/>
              </a:prstGeom>
              <a:noFill/>
              <a:ln w="9525" cap="rnd" cmpd="sng">
                <a:solidFill>
                  <a:srgbClr val="5AC68D"/>
                </a:solidFill>
                <a:prstDash val="solid"/>
                <a:round/>
                <a:headEnd type="none" w="med" len="med"/>
                <a:tailEnd type="none" w="med" len="med"/>
              </a:ln>
            </p:spPr>
          </p:cxnSp>
        </p:grpSp>
        <p:grpSp>
          <p:nvGrpSpPr>
            <p:cNvPr id="904" name="Shape 1863"/>
            <p:cNvGrpSpPr/>
            <p:nvPr/>
          </p:nvGrpSpPr>
          <p:grpSpPr>
            <a:xfrm>
              <a:off x="6757113" y="3957416"/>
              <a:ext cx="123055" cy="122699"/>
              <a:chOff x="6953410" y="2267675"/>
              <a:chExt cx="324000" cy="324000"/>
            </a:xfrm>
          </p:grpSpPr>
          <p:sp>
            <p:nvSpPr>
              <p:cNvPr id="948" name="Shape 1864"/>
              <p:cNvSpPr/>
              <p:nvPr/>
            </p:nvSpPr>
            <p:spPr>
              <a:xfrm>
                <a:off x="6953410" y="2267675"/>
                <a:ext cx="324000" cy="324000"/>
              </a:xfrm>
              <a:prstGeom prst="ellipse">
                <a:avLst/>
              </a:prstGeom>
              <a:solidFill>
                <a:srgbClr val="FFFFFF"/>
              </a:solidFill>
              <a:ln w="9525" cap="flat" cmpd="sng">
                <a:solidFill>
                  <a:srgbClr val="394E55"/>
                </a:solidFill>
                <a:prstDash val="solid"/>
                <a:miter lim="8000"/>
                <a:headEnd type="none" w="med" len="med"/>
                <a:tailEnd type="none" w="med" len="med"/>
              </a:ln>
            </p:spPr>
            <p:txBody>
              <a:bodyPr spcFirstLastPara="1" wrap="square" lIns="91400" tIns="45700" rIns="91400"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a:ln>
                    <a:noFill/>
                  </a:ln>
                  <a:solidFill>
                    <a:srgbClr val="FFFFFF"/>
                  </a:solidFill>
                  <a:effectLst/>
                  <a:uLnTx/>
                  <a:uFillTx/>
                  <a:latin typeface="Arial" charset="0"/>
                  <a:ea typeface="Arial" charset="0"/>
                  <a:cs typeface="Arial" charset="0"/>
                </a:endParaRPr>
              </a:p>
            </p:txBody>
          </p:sp>
          <p:sp>
            <p:nvSpPr>
              <p:cNvPr id="949" name="Shape 1865"/>
              <p:cNvSpPr/>
              <p:nvPr/>
            </p:nvSpPr>
            <p:spPr>
              <a:xfrm>
                <a:off x="7036428" y="2315491"/>
                <a:ext cx="157800" cy="213600"/>
              </a:xfrm>
              <a:custGeom>
                <a:avLst/>
                <a:gdLst/>
                <a:ahLst/>
                <a:cxnLst/>
                <a:rect l="0" t="0" r="0" b="0"/>
                <a:pathLst>
                  <a:path w="120000" h="120000" extrusionOk="0">
                    <a:moveTo>
                      <a:pt x="106551" y="52919"/>
                    </a:moveTo>
                    <a:cubicBezTo>
                      <a:pt x="13448" y="52919"/>
                      <a:pt x="13448" y="52919"/>
                      <a:pt x="13448" y="52919"/>
                    </a:cubicBezTo>
                    <a:cubicBezTo>
                      <a:pt x="6206" y="52919"/>
                      <a:pt x="0" y="57142"/>
                      <a:pt x="0" y="62360"/>
                    </a:cubicBezTo>
                    <a:cubicBezTo>
                      <a:pt x="0" y="110310"/>
                      <a:pt x="0" y="110310"/>
                      <a:pt x="0" y="110310"/>
                    </a:cubicBezTo>
                    <a:cubicBezTo>
                      <a:pt x="0" y="115776"/>
                      <a:pt x="6206" y="120000"/>
                      <a:pt x="13448" y="120000"/>
                    </a:cubicBezTo>
                    <a:cubicBezTo>
                      <a:pt x="106551" y="120000"/>
                      <a:pt x="106551" y="120000"/>
                      <a:pt x="106551" y="120000"/>
                    </a:cubicBezTo>
                    <a:cubicBezTo>
                      <a:pt x="114137" y="120000"/>
                      <a:pt x="120000" y="115776"/>
                      <a:pt x="120000" y="110310"/>
                    </a:cubicBezTo>
                    <a:cubicBezTo>
                      <a:pt x="120000" y="62360"/>
                      <a:pt x="120000" y="62360"/>
                      <a:pt x="120000" y="62360"/>
                    </a:cubicBezTo>
                    <a:cubicBezTo>
                      <a:pt x="120000" y="57142"/>
                      <a:pt x="114137" y="52919"/>
                      <a:pt x="106551" y="52919"/>
                    </a:cubicBezTo>
                    <a:close/>
                    <a:moveTo>
                      <a:pt x="113448" y="110310"/>
                    </a:moveTo>
                    <a:cubicBezTo>
                      <a:pt x="113448" y="113043"/>
                      <a:pt x="110344" y="115279"/>
                      <a:pt x="106551" y="115279"/>
                    </a:cubicBezTo>
                    <a:cubicBezTo>
                      <a:pt x="13448" y="115279"/>
                      <a:pt x="13448" y="115279"/>
                      <a:pt x="13448" y="115279"/>
                    </a:cubicBezTo>
                    <a:cubicBezTo>
                      <a:pt x="9655" y="115279"/>
                      <a:pt x="6896" y="113043"/>
                      <a:pt x="6896" y="110310"/>
                    </a:cubicBezTo>
                    <a:cubicBezTo>
                      <a:pt x="6896" y="62360"/>
                      <a:pt x="6896" y="62360"/>
                      <a:pt x="6896" y="62360"/>
                    </a:cubicBezTo>
                    <a:cubicBezTo>
                      <a:pt x="6896" y="59875"/>
                      <a:pt x="9655" y="57639"/>
                      <a:pt x="13448" y="57639"/>
                    </a:cubicBezTo>
                    <a:cubicBezTo>
                      <a:pt x="106551" y="57639"/>
                      <a:pt x="106551" y="57639"/>
                      <a:pt x="106551" y="57639"/>
                    </a:cubicBezTo>
                    <a:cubicBezTo>
                      <a:pt x="110344" y="57639"/>
                      <a:pt x="113448" y="59875"/>
                      <a:pt x="113448" y="62360"/>
                    </a:cubicBezTo>
                    <a:lnTo>
                      <a:pt x="113448" y="110310"/>
                    </a:lnTo>
                    <a:close/>
                    <a:moveTo>
                      <a:pt x="23448" y="31304"/>
                    </a:moveTo>
                    <a:cubicBezTo>
                      <a:pt x="23448" y="16645"/>
                      <a:pt x="40000" y="4720"/>
                      <a:pt x="60000" y="4720"/>
                    </a:cubicBezTo>
                    <a:cubicBezTo>
                      <a:pt x="80344" y="4720"/>
                      <a:pt x="96551" y="16645"/>
                      <a:pt x="96551" y="31304"/>
                    </a:cubicBezTo>
                    <a:cubicBezTo>
                      <a:pt x="96551" y="47950"/>
                      <a:pt x="96551" y="47950"/>
                      <a:pt x="96551" y="47950"/>
                    </a:cubicBezTo>
                    <a:cubicBezTo>
                      <a:pt x="103448" y="47950"/>
                      <a:pt x="103448" y="47950"/>
                      <a:pt x="103448" y="47950"/>
                    </a:cubicBezTo>
                    <a:cubicBezTo>
                      <a:pt x="103448" y="31304"/>
                      <a:pt x="103448" y="31304"/>
                      <a:pt x="103448" y="31304"/>
                    </a:cubicBezTo>
                    <a:cubicBezTo>
                      <a:pt x="103448" y="13913"/>
                      <a:pt x="83793" y="0"/>
                      <a:pt x="60000" y="0"/>
                    </a:cubicBezTo>
                    <a:cubicBezTo>
                      <a:pt x="36206" y="0"/>
                      <a:pt x="16896" y="13913"/>
                      <a:pt x="16896" y="31304"/>
                    </a:cubicBezTo>
                    <a:cubicBezTo>
                      <a:pt x="16896" y="47950"/>
                      <a:pt x="16896" y="47950"/>
                      <a:pt x="16896" y="47950"/>
                    </a:cubicBezTo>
                    <a:cubicBezTo>
                      <a:pt x="23448" y="47950"/>
                      <a:pt x="23448" y="47950"/>
                      <a:pt x="23448" y="47950"/>
                    </a:cubicBezTo>
                    <a:lnTo>
                      <a:pt x="23448" y="31304"/>
                    </a:lnTo>
                    <a:close/>
                    <a:moveTo>
                      <a:pt x="60000" y="74285"/>
                    </a:moveTo>
                    <a:cubicBezTo>
                      <a:pt x="54482" y="74285"/>
                      <a:pt x="50000" y="77515"/>
                      <a:pt x="50000" y="81490"/>
                    </a:cubicBezTo>
                    <a:cubicBezTo>
                      <a:pt x="50000" y="84720"/>
                      <a:pt x="52758" y="87453"/>
                      <a:pt x="56551" y="88447"/>
                    </a:cubicBezTo>
                    <a:cubicBezTo>
                      <a:pt x="56551" y="103105"/>
                      <a:pt x="56551" y="103105"/>
                      <a:pt x="56551" y="103105"/>
                    </a:cubicBezTo>
                    <a:cubicBezTo>
                      <a:pt x="63448" y="103105"/>
                      <a:pt x="63448" y="103105"/>
                      <a:pt x="63448" y="103105"/>
                    </a:cubicBezTo>
                    <a:cubicBezTo>
                      <a:pt x="63448" y="88447"/>
                      <a:pt x="63448" y="88447"/>
                      <a:pt x="63448" y="88447"/>
                    </a:cubicBezTo>
                    <a:cubicBezTo>
                      <a:pt x="67241" y="87453"/>
                      <a:pt x="70000" y="84720"/>
                      <a:pt x="70000" y="81490"/>
                    </a:cubicBezTo>
                    <a:cubicBezTo>
                      <a:pt x="70000" y="77515"/>
                      <a:pt x="65517" y="74285"/>
                      <a:pt x="60000" y="74285"/>
                    </a:cubicBezTo>
                    <a:close/>
                  </a:path>
                </a:pathLst>
              </a:custGeom>
              <a:solidFill>
                <a:srgbClr val="BFDDE2"/>
              </a:solidFill>
              <a:ln w="9525" cap="flat" cmpd="sng">
                <a:solidFill>
                  <a:srgbClr val="394E55"/>
                </a:solidFill>
                <a:prstDash val="solid"/>
                <a:round/>
                <a:headEnd type="none" w="med" len="med"/>
                <a:tailEnd type="none" w="med" len="med"/>
              </a:ln>
            </p:spPr>
            <p:txBody>
              <a:bodyPr spcFirstLastPara="1" wrap="square" lIns="91400" tIns="45700" rIns="91400"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a:ln>
                    <a:noFill/>
                  </a:ln>
                  <a:solidFill>
                    <a:srgbClr val="394E55"/>
                  </a:solidFill>
                  <a:effectLst/>
                  <a:uLnTx/>
                  <a:uFillTx/>
                  <a:latin typeface="Arial" charset="0"/>
                  <a:ea typeface="Arial" charset="0"/>
                  <a:cs typeface="Arial" charset="0"/>
                </a:endParaRPr>
              </a:p>
            </p:txBody>
          </p:sp>
        </p:grpSp>
        <p:grpSp>
          <p:nvGrpSpPr>
            <p:cNvPr id="905" name="Shape 1866"/>
            <p:cNvGrpSpPr/>
            <p:nvPr/>
          </p:nvGrpSpPr>
          <p:grpSpPr>
            <a:xfrm>
              <a:off x="7721096" y="3614500"/>
              <a:ext cx="471033" cy="459377"/>
              <a:chOff x="5543420" y="1923130"/>
              <a:chExt cx="628044" cy="612503"/>
            </a:xfrm>
          </p:grpSpPr>
          <p:grpSp>
            <p:nvGrpSpPr>
              <p:cNvPr id="925" name="Shape 1867"/>
              <p:cNvGrpSpPr/>
              <p:nvPr/>
            </p:nvGrpSpPr>
            <p:grpSpPr>
              <a:xfrm>
                <a:off x="5543420" y="1923130"/>
                <a:ext cx="563802" cy="537882"/>
                <a:chOff x="2114301" y="3051161"/>
                <a:chExt cx="704752" cy="672352"/>
              </a:xfrm>
            </p:grpSpPr>
            <p:sp>
              <p:nvSpPr>
                <p:cNvPr id="929" name="Shape 1868"/>
                <p:cNvSpPr/>
                <p:nvPr/>
              </p:nvSpPr>
              <p:spPr>
                <a:xfrm>
                  <a:off x="2211151" y="3156627"/>
                  <a:ext cx="512100" cy="514800"/>
                </a:xfrm>
                <a:prstGeom prst="ellipse">
                  <a:avLst/>
                </a:prstGeom>
                <a:noFill/>
                <a:ln w="9525" cap="flat" cmpd="sng">
                  <a:solidFill>
                    <a:srgbClr val="F15B25"/>
                  </a:solidFill>
                  <a:prstDash val="solid"/>
                  <a:round/>
                  <a:headEnd type="none" w="med" len="med"/>
                  <a:tailEnd type="none" w="med" len="med"/>
                </a:ln>
              </p:spPr>
              <p:txBody>
                <a:bodyPr spcFirstLastPara="1" wrap="square" lIns="91400" tIns="45700" rIns="91400"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FFFFFF"/>
                    </a:solidFill>
                    <a:effectLst/>
                    <a:uLnTx/>
                    <a:uFillTx/>
                    <a:latin typeface="Arial" charset="0"/>
                    <a:ea typeface="Arial" charset="0"/>
                    <a:cs typeface="Arial" charset="0"/>
                    <a:sym typeface="Comfortaa"/>
                  </a:endParaRPr>
                </a:p>
              </p:txBody>
            </p:sp>
            <p:grpSp>
              <p:nvGrpSpPr>
                <p:cNvPr id="930" name="Shape 1869"/>
                <p:cNvGrpSpPr/>
                <p:nvPr/>
              </p:nvGrpSpPr>
              <p:grpSpPr>
                <a:xfrm>
                  <a:off x="2114301" y="3444416"/>
                  <a:ext cx="279097" cy="279097"/>
                  <a:chOff x="-4901926" y="-20638"/>
                  <a:chExt cx="442800" cy="442800"/>
                </a:xfrm>
              </p:grpSpPr>
              <p:sp>
                <p:nvSpPr>
                  <p:cNvPr id="943" name="Shape 1870"/>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rgbClr val="F15B25"/>
                    </a:solidFill>
                    <a:prstDash val="solid"/>
                    <a:miter lim="8000"/>
                    <a:headEnd type="none" w="med" len="med"/>
                    <a:tailEnd type="none" w="med" len="med"/>
                  </a:ln>
                </p:spPr>
                <p:txBody>
                  <a:bodyPr spcFirstLastPara="1" wrap="square" lIns="91433" tIns="45700" rIns="91433"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charset="0"/>
                      <a:ea typeface="Arial" charset="0"/>
                      <a:cs typeface="Arial" charset="0"/>
                    </a:endParaRPr>
                  </a:p>
                </p:txBody>
              </p:sp>
              <p:cxnSp>
                <p:nvCxnSpPr>
                  <p:cNvPr id="944" name="Shape 1871"/>
                  <p:cNvCxnSpPr/>
                  <p:nvPr/>
                </p:nvCxnSpPr>
                <p:spPr>
                  <a:xfrm rot="10800000">
                    <a:off x="-4779687" y="77737"/>
                    <a:ext cx="0" cy="222300"/>
                  </a:xfrm>
                  <a:prstGeom prst="straightConnector1">
                    <a:avLst/>
                  </a:prstGeom>
                  <a:noFill/>
                  <a:ln w="9525" cap="rnd" cmpd="sng">
                    <a:solidFill>
                      <a:srgbClr val="F15B25"/>
                    </a:solidFill>
                    <a:prstDash val="solid"/>
                    <a:round/>
                    <a:headEnd type="none" w="med" len="med"/>
                    <a:tailEnd type="none" w="med" len="med"/>
                  </a:ln>
                </p:spPr>
              </p:cxnSp>
              <p:cxnSp>
                <p:nvCxnSpPr>
                  <p:cNvPr id="945" name="Shape 1872"/>
                  <p:cNvCxnSpPr/>
                  <p:nvPr/>
                </p:nvCxnSpPr>
                <p:spPr>
                  <a:xfrm rot="10800000">
                    <a:off x="-4711426" y="77737"/>
                    <a:ext cx="0" cy="222300"/>
                  </a:xfrm>
                  <a:prstGeom prst="straightConnector1">
                    <a:avLst/>
                  </a:prstGeom>
                  <a:noFill/>
                  <a:ln w="9525" cap="rnd" cmpd="sng">
                    <a:solidFill>
                      <a:srgbClr val="F15B25"/>
                    </a:solidFill>
                    <a:prstDash val="solid"/>
                    <a:round/>
                    <a:headEnd type="none" w="med" len="med"/>
                    <a:tailEnd type="none" w="med" len="med"/>
                  </a:ln>
                </p:spPr>
              </p:cxnSp>
              <p:cxnSp>
                <p:nvCxnSpPr>
                  <p:cNvPr id="946" name="Shape 1873"/>
                  <p:cNvCxnSpPr/>
                  <p:nvPr/>
                </p:nvCxnSpPr>
                <p:spPr>
                  <a:xfrm rot="10800000">
                    <a:off x="-4649512" y="77737"/>
                    <a:ext cx="0" cy="222300"/>
                  </a:xfrm>
                  <a:prstGeom prst="straightConnector1">
                    <a:avLst/>
                  </a:prstGeom>
                  <a:noFill/>
                  <a:ln w="9525" cap="rnd" cmpd="sng">
                    <a:solidFill>
                      <a:srgbClr val="F15B25"/>
                    </a:solidFill>
                    <a:prstDash val="solid"/>
                    <a:round/>
                    <a:headEnd type="none" w="med" len="med"/>
                    <a:tailEnd type="none" w="med" len="med"/>
                  </a:ln>
                </p:spPr>
              </p:cxnSp>
              <p:cxnSp>
                <p:nvCxnSpPr>
                  <p:cNvPr id="947" name="Shape 1874"/>
                  <p:cNvCxnSpPr/>
                  <p:nvPr/>
                </p:nvCxnSpPr>
                <p:spPr>
                  <a:xfrm rot="10800000">
                    <a:off x="-4581251" y="77737"/>
                    <a:ext cx="0" cy="222300"/>
                  </a:xfrm>
                  <a:prstGeom prst="straightConnector1">
                    <a:avLst/>
                  </a:prstGeom>
                  <a:noFill/>
                  <a:ln w="9525" cap="rnd" cmpd="sng">
                    <a:solidFill>
                      <a:srgbClr val="F15B25"/>
                    </a:solidFill>
                    <a:prstDash val="solid"/>
                    <a:round/>
                    <a:headEnd type="none" w="med" len="med"/>
                    <a:tailEnd type="none" w="med" len="med"/>
                  </a:ln>
                </p:spPr>
              </p:cxnSp>
            </p:grpSp>
            <p:grpSp>
              <p:nvGrpSpPr>
                <p:cNvPr id="931" name="Shape 1875"/>
                <p:cNvGrpSpPr/>
                <p:nvPr/>
              </p:nvGrpSpPr>
              <p:grpSpPr>
                <a:xfrm>
                  <a:off x="2539957" y="3433348"/>
                  <a:ext cx="279097" cy="279097"/>
                  <a:chOff x="-4901926" y="-20638"/>
                  <a:chExt cx="442800" cy="442800"/>
                </a:xfrm>
              </p:grpSpPr>
              <p:sp>
                <p:nvSpPr>
                  <p:cNvPr id="938" name="Shape 1876"/>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rgbClr val="F15B25"/>
                    </a:solidFill>
                    <a:prstDash val="solid"/>
                    <a:miter lim="8000"/>
                    <a:headEnd type="none" w="med" len="med"/>
                    <a:tailEnd type="none" w="med" len="med"/>
                  </a:ln>
                </p:spPr>
                <p:txBody>
                  <a:bodyPr spcFirstLastPara="1" wrap="square" lIns="91433" tIns="45700" rIns="91433"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charset="0"/>
                      <a:ea typeface="Arial" charset="0"/>
                      <a:cs typeface="Arial" charset="0"/>
                    </a:endParaRPr>
                  </a:p>
                </p:txBody>
              </p:sp>
              <p:cxnSp>
                <p:nvCxnSpPr>
                  <p:cNvPr id="939" name="Shape 1877"/>
                  <p:cNvCxnSpPr/>
                  <p:nvPr/>
                </p:nvCxnSpPr>
                <p:spPr>
                  <a:xfrm rot="10800000">
                    <a:off x="-4779687" y="77737"/>
                    <a:ext cx="0" cy="222300"/>
                  </a:xfrm>
                  <a:prstGeom prst="straightConnector1">
                    <a:avLst/>
                  </a:prstGeom>
                  <a:noFill/>
                  <a:ln w="9525" cap="rnd" cmpd="sng">
                    <a:solidFill>
                      <a:srgbClr val="F15B25"/>
                    </a:solidFill>
                    <a:prstDash val="solid"/>
                    <a:round/>
                    <a:headEnd type="none" w="med" len="med"/>
                    <a:tailEnd type="none" w="med" len="med"/>
                  </a:ln>
                </p:spPr>
              </p:cxnSp>
              <p:cxnSp>
                <p:nvCxnSpPr>
                  <p:cNvPr id="940" name="Shape 1878"/>
                  <p:cNvCxnSpPr/>
                  <p:nvPr/>
                </p:nvCxnSpPr>
                <p:spPr>
                  <a:xfrm rot="10800000">
                    <a:off x="-4711426" y="77737"/>
                    <a:ext cx="0" cy="222300"/>
                  </a:xfrm>
                  <a:prstGeom prst="straightConnector1">
                    <a:avLst/>
                  </a:prstGeom>
                  <a:noFill/>
                  <a:ln w="9525" cap="rnd" cmpd="sng">
                    <a:solidFill>
                      <a:srgbClr val="F15B25"/>
                    </a:solidFill>
                    <a:prstDash val="solid"/>
                    <a:round/>
                    <a:headEnd type="none" w="med" len="med"/>
                    <a:tailEnd type="none" w="med" len="med"/>
                  </a:ln>
                </p:spPr>
              </p:cxnSp>
              <p:cxnSp>
                <p:nvCxnSpPr>
                  <p:cNvPr id="941" name="Shape 1879"/>
                  <p:cNvCxnSpPr/>
                  <p:nvPr/>
                </p:nvCxnSpPr>
                <p:spPr>
                  <a:xfrm rot="10800000">
                    <a:off x="-4649512" y="77737"/>
                    <a:ext cx="0" cy="222300"/>
                  </a:xfrm>
                  <a:prstGeom prst="straightConnector1">
                    <a:avLst/>
                  </a:prstGeom>
                  <a:noFill/>
                  <a:ln w="9525" cap="rnd" cmpd="sng">
                    <a:solidFill>
                      <a:srgbClr val="F15B25"/>
                    </a:solidFill>
                    <a:prstDash val="solid"/>
                    <a:round/>
                    <a:headEnd type="none" w="med" len="med"/>
                    <a:tailEnd type="none" w="med" len="med"/>
                  </a:ln>
                </p:spPr>
              </p:cxnSp>
              <p:cxnSp>
                <p:nvCxnSpPr>
                  <p:cNvPr id="942" name="Shape 1880"/>
                  <p:cNvCxnSpPr/>
                  <p:nvPr/>
                </p:nvCxnSpPr>
                <p:spPr>
                  <a:xfrm rot="10800000">
                    <a:off x="-4581251" y="77737"/>
                    <a:ext cx="0" cy="222300"/>
                  </a:xfrm>
                  <a:prstGeom prst="straightConnector1">
                    <a:avLst/>
                  </a:prstGeom>
                  <a:noFill/>
                  <a:ln w="9525" cap="rnd" cmpd="sng">
                    <a:solidFill>
                      <a:srgbClr val="F15B25"/>
                    </a:solidFill>
                    <a:prstDash val="solid"/>
                    <a:round/>
                    <a:headEnd type="none" w="med" len="med"/>
                    <a:tailEnd type="none" w="med" len="med"/>
                  </a:ln>
                </p:spPr>
              </p:cxnSp>
            </p:grpSp>
            <p:grpSp>
              <p:nvGrpSpPr>
                <p:cNvPr id="932" name="Shape 1881"/>
                <p:cNvGrpSpPr/>
                <p:nvPr/>
              </p:nvGrpSpPr>
              <p:grpSpPr>
                <a:xfrm>
                  <a:off x="2338021" y="3051161"/>
                  <a:ext cx="279097" cy="279097"/>
                  <a:chOff x="-4901926" y="-20638"/>
                  <a:chExt cx="442800" cy="442800"/>
                </a:xfrm>
              </p:grpSpPr>
              <p:sp>
                <p:nvSpPr>
                  <p:cNvPr id="933" name="Shape 1882"/>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solidFill>
                    <a:srgbClr val="FFFFFF"/>
                  </a:solidFill>
                  <a:ln w="9525" cap="flat" cmpd="sng">
                    <a:solidFill>
                      <a:srgbClr val="F15B25"/>
                    </a:solidFill>
                    <a:prstDash val="solid"/>
                    <a:miter lim="8000"/>
                    <a:headEnd type="none" w="med" len="med"/>
                    <a:tailEnd type="none" w="med" len="med"/>
                  </a:ln>
                </p:spPr>
                <p:txBody>
                  <a:bodyPr spcFirstLastPara="1" wrap="square" lIns="91433" tIns="45700" rIns="91433"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charset="0"/>
                      <a:ea typeface="Arial" charset="0"/>
                      <a:cs typeface="Arial" charset="0"/>
                    </a:endParaRPr>
                  </a:p>
                </p:txBody>
              </p:sp>
              <p:cxnSp>
                <p:nvCxnSpPr>
                  <p:cNvPr id="934" name="Shape 1883"/>
                  <p:cNvCxnSpPr/>
                  <p:nvPr/>
                </p:nvCxnSpPr>
                <p:spPr>
                  <a:xfrm rot="10800000">
                    <a:off x="-4779687" y="77737"/>
                    <a:ext cx="0" cy="222300"/>
                  </a:xfrm>
                  <a:prstGeom prst="straightConnector1">
                    <a:avLst/>
                  </a:prstGeom>
                  <a:noFill/>
                  <a:ln w="9525" cap="rnd" cmpd="sng">
                    <a:solidFill>
                      <a:srgbClr val="F15B25"/>
                    </a:solidFill>
                    <a:prstDash val="solid"/>
                    <a:round/>
                    <a:headEnd type="none" w="med" len="med"/>
                    <a:tailEnd type="none" w="med" len="med"/>
                  </a:ln>
                </p:spPr>
              </p:cxnSp>
              <p:cxnSp>
                <p:nvCxnSpPr>
                  <p:cNvPr id="935" name="Shape 1884"/>
                  <p:cNvCxnSpPr/>
                  <p:nvPr/>
                </p:nvCxnSpPr>
                <p:spPr>
                  <a:xfrm rot="10800000">
                    <a:off x="-4711426" y="77737"/>
                    <a:ext cx="0" cy="222300"/>
                  </a:xfrm>
                  <a:prstGeom prst="straightConnector1">
                    <a:avLst/>
                  </a:prstGeom>
                  <a:noFill/>
                  <a:ln w="9525" cap="rnd" cmpd="sng">
                    <a:solidFill>
                      <a:srgbClr val="F15B25"/>
                    </a:solidFill>
                    <a:prstDash val="solid"/>
                    <a:round/>
                    <a:headEnd type="none" w="med" len="med"/>
                    <a:tailEnd type="none" w="med" len="med"/>
                  </a:ln>
                </p:spPr>
              </p:cxnSp>
              <p:cxnSp>
                <p:nvCxnSpPr>
                  <p:cNvPr id="936" name="Shape 1885"/>
                  <p:cNvCxnSpPr/>
                  <p:nvPr/>
                </p:nvCxnSpPr>
                <p:spPr>
                  <a:xfrm rot="10800000">
                    <a:off x="-4649512" y="77737"/>
                    <a:ext cx="0" cy="222300"/>
                  </a:xfrm>
                  <a:prstGeom prst="straightConnector1">
                    <a:avLst/>
                  </a:prstGeom>
                  <a:noFill/>
                  <a:ln w="9525" cap="rnd" cmpd="sng">
                    <a:solidFill>
                      <a:srgbClr val="F15B25"/>
                    </a:solidFill>
                    <a:prstDash val="solid"/>
                    <a:round/>
                    <a:headEnd type="none" w="med" len="med"/>
                    <a:tailEnd type="none" w="med" len="med"/>
                  </a:ln>
                </p:spPr>
              </p:cxnSp>
              <p:cxnSp>
                <p:nvCxnSpPr>
                  <p:cNvPr id="937" name="Shape 1886"/>
                  <p:cNvCxnSpPr/>
                  <p:nvPr/>
                </p:nvCxnSpPr>
                <p:spPr>
                  <a:xfrm rot="10800000">
                    <a:off x="-4581251" y="77737"/>
                    <a:ext cx="0" cy="222300"/>
                  </a:xfrm>
                  <a:prstGeom prst="straightConnector1">
                    <a:avLst/>
                  </a:prstGeom>
                  <a:noFill/>
                  <a:ln w="9525" cap="rnd" cmpd="sng">
                    <a:solidFill>
                      <a:srgbClr val="F15B25"/>
                    </a:solidFill>
                    <a:prstDash val="solid"/>
                    <a:round/>
                    <a:headEnd type="none" w="med" len="med"/>
                    <a:tailEnd type="none" w="med" len="med"/>
                  </a:ln>
                </p:spPr>
              </p:cxnSp>
            </p:grpSp>
          </p:grpSp>
          <p:grpSp>
            <p:nvGrpSpPr>
              <p:cNvPr id="926" name="Shape 1887"/>
              <p:cNvGrpSpPr/>
              <p:nvPr/>
            </p:nvGrpSpPr>
            <p:grpSpPr>
              <a:xfrm>
                <a:off x="6007390" y="2372045"/>
                <a:ext cx="164074" cy="163588"/>
                <a:chOff x="6953410" y="2267675"/>
                <a:chExt cx="324000" cy="324000"/>
              </a:xfrm>
            </p:grpSpPr>
            <p:sp>
              <p:nvSpPr>
                <p:cNvPr id="927" name="Shape 1888"/>
                <p:cNvSpPr/>
                <p:nvPr/>
              </p:nvSpPr>
              <p:spPr>
                <a:xfrm>
                  <a:off x="6953410" y="2267675"/>
                  <a:ext cx="324000" cy="324000"/>
                </a:xfrm>
                <a:prstGeom prst="ellipse">
                  <a:avLst/>
                </a:prstGeom>
                <a:solidFill>
                  <a:srgbClr val="FFFFFF"/>
                </a:solidFill>
                <a:ln w="9525" cap="flat" cmpd="sng">
                  <a:solidFill>
                    <a:srgbClr val="394E55"/>
                  </a:solidFill>
                  <a:prstDash val="solid"/>
                  <a:miter lim="8000"/>
                  <a:headEnd type="none" w="med" len="med"/>
                  <a:tailEnd type="none" w="med" len="med"/>
                </a:ln>
              </p:spPr>
              <p:txBody>
                <a:bodyPr spcFirstLastPara="1" wrap="square" lIns="91400" tIns="45700" rIns="91400"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a:ln>
                      <a:noFill/>
                    </a:ln>
                    <a:solidFill>
                      <a:srgbClr val="FFFFFF"/>
                    </a:solidFill>
                    <a:effectLst/>
                    <a:uLnTx/>
                    <a:uFillTx/>
                    <a:latin typeface="Arial" charset="0"/>
                    <a:ea typeface="Arial" charset="0"/>
                    <a:cs typeface="Arial" charset="0"/>
                  </a:endParaRPr>
                </a:p>
              </p:txBody>
            </p:sp>
            <p:sp>
              <p:nvSpPr>
                <p:cNvPr id="928" name="Shape 1889"/>
                <p:cNvSpPr/>
                <p:nvPr/>
              </p:nvSpPr>
              <p:spPr>
                <a:xfrm>
                  <a:off x="7036428" y="2315491"/>
                  <a:ext cx="157800" cy="213600"/>
                </a:xfrm>
                <a:custGeom>
                  <a:avLst/>
                  <a:gdLst/>
                  <a:ahLst/>
                  <a:cxnLst/>
                  <a:rect l="0" t="0" r="0" b="0"/>
                  <a:pathLst>
                    <a:path w="120000" h="120000" extrusionOk="0">
                      <a:moveTo>
                        <a:pt x="106551" y="52919"/>
                      </a:moveTo>
                      <a:cubicBezTo>
                        <a:pt x="13448" y="52919"/>
                        <a:pt x="13448" y="52919"/>
                        <a:pt x="13448" y="52919"/>
                      </a:cubicBezTo>
                      <a:cubicBezTo>
                        <a:pt x="6206" y="52919"/>
                        <a:pt x="0" y="57142"/>
                        <a:pt x="0" y="62360"/>
                      </a:cubicBezTo>
                      <a:cubicBezTo>
                        <a:pt x="0" y="110310"/>
                        <a:pt x="0" y="110310"/>
                        <a:pt x="0" y="110310"/>
                      </a:cubicBezTo>
                      <a:cubicBezTo>
                        <a:pt x="0" y="115776"/>
                        <a:pt x="6206" y="120000"/>
                        <a:pt x="13448" y="120000"/>
                      </a:cubicBezTo>
                      <a:cubicBezTo>
                        <a:pt x="106551" y="120000"/>
                        <a:pt x="106551" y="120000"/>
                        <a:pt x="106551" y="120000"/>
                      </a:cubicBezTo>
                      <a:cubicBezTo>
                        <a:pt x="114137" y="120000"/>
                        <a:pt x="120000" y="115776"/>
                        <a:pt x="120000" y="110310"/>
                      </a:cubicBezTo>
                      <a:cubicBezTo>
                        <a:pt x="120000" y="62360"/>
                        <a:pt x="120000" y="62360"/>
                        <a:pt x="120000" y="62360"/>
                      </a:cubicBezTo>
                      <a:cubicBezTo>
                        <a:pt x="120000" y="57142"/>
                        <a:pt x="114137" y="52919"/>
                        <a:pt x="106551" y="52919"/>
                      </a:cubicBezTo>
                      <a:close/>
                      <a:moveTo>
                        <a:pt x="113448" y="110310"/>
                      </a:moveTo>
                      <a:cubicBezTo>
                        <a:pt x="113448" y="113043"/>
                        <a:pt x="110344" y="115279"/>
                        <a:pt x="106551" y="115279"/>
                      </a:cubicBezTo>
                      <a:cubicBezTo>
                        <a:pt x="13448" y="115279"/>
                        <a:pt x="13448" y="115279"/>
                        <a:pt x="13448" y="115279"/>
                      </a:cubicBezTo>
                      <a:cubicBezTo>
                        <a:pt x="9655" y="115279"/>
                        <a:pt x="6896" y="113043"/>
                        <a:pt x="6896" y="110310"/>
                      </a:cubicBezTo>
                      <a:cubicBezTo>
                        <a:pt x="6896" y="62360"/>
                        <a:pt x="6896" y="62360"/>
                        <a:pt x="6896" y="62360"/>
                      </a:cubicBezTo>
                      <a:cubicBezTo>
                        <a:pt x="6896" y="59875"/>
                        <a:pt x="9655" y="57639"/>
                        <a:pt x="13448" y="57639"/>
                      </a:cubicBezTo>
                      <a:cubicBezTo>
                        <a:pt x="106551" y="57639"/>
                        <a:pt x="106551" y="57639"/>
                        <a:pt x="106551" y="57639"/>
                      </a:cubicBezTo>
                      <a:cubicBezTo>
                        <a:pt x="110344" y="57639"/>
                        <a:pt x="113448" y="59875"/>
                        <a:pt x="113448" y="62360"/>
                      </a:cubicBezTo>
                      <a:lnTo>
                        <a:pt x="113448" y="110310"/>
                      </a:lnTo>
                      <a:close/>
                      <a:moveTo>
                        <a:pt x="23448" y="31304"/>
                      </a:moveTo>
                      <a:cubicBezTo>
                        <a:pt x="23448" y="16645"/>
                        <a:pt x="40000" y="4720"/>
                        <a:pt x="60000" y="4720"/>
                      </a:cubicBezTo>
                      <a:cubicBezTo>
                        <a:pt x="80344" y="4720"/>
                        <a:pt x="96551" y="16645"/>
                        <a:pt x="96551" y="31304"/>
                      </a:cubicBezTo>
                      <a:cubicBezTo>
                        <a:pt x="96551" y="47950"/>
                        <a:pt x="96551" y="47950"/>
                        <a:pt x="96551" y="47950"/>
                      </a:cubicBezTo>
                      <a:cubicBezTo>
                        <a:pt x="103448" y="47950"/>
                        <a:pt x="103448" y="47950"/>
                        <a:pt x="103448" y="47950"/>
                      </a:cubicBezTo>
                      <a:cubicBezTo>
                        <a:pt x="103448" y="31304"/>
                        <a:pt x="103448" y="31304"/>
                        <a:pt x="103448" y="31304"/>
                      </a:cubicBezTo>
                      <a:cubicBezTo>
                        <a:pt x="103448" y="13913"/>
                        <a:pt x="83793" y="0"/>
                        <a:pt x="60000" y="0"/>
                      </a:cubicBezTo>
                      <a:cubicBezTo>
                        <a:pt x="36206" y="0"/>
                        <a:pt x="16896" y="13913"/>
                        <a:pt x="16896" y="31304"/>
                      </a:cubicBezTo>
                      <a:cubicBezTo>
                        <a:pt x="16896" y="47950"/>
                        <a:pt x="16896" y="47950"/>
                        <a:pt x="16896" y="47950"/>
                      </a:cubicBezTo>
                      <a:cubicBezTo>
                        <a:pt x="23448" y="47950"/>
                        <a:pt x="23448" y="47950"/>
                        <a:pt x="23448" y="47950"/>
                      </a:cubicBezTo>
                      <a:lnTo>
                        <a:pt x="23448" y="31304"/>
                      </a:lnTo>
                      <a:close/>
                      <a:moveTo>
                        <a:pt x="60000" y="74285"/>
                      </a:moveTo>
                      <a:cubicBezTo>
                        <a:pt x="54482" y="74285"/>
                        <a:pt x="50000" y="77515"/>
                        <a:pt x="50000" y="81490"/>
                      </a:cubicBezTo>
                      <a:cubicBezTo>
                        <a:pt x="50000" y="84720"/>
                        <a:pt x="52758" y="87453"/>
                        <a:pt x="56551" y="88447"/>
                      </a:cubicBezTo>
                      <a:cubicBezTo>
                        <a:pt x="56551" y="103105"/>
                        <a:pt x="56551" y="103105"/>
                        <a:pt x="56551" y="103105"/>
                      </a:cubicBezTo>
                      <a:cubicBezTo>
                        <a:pt x="63448" y="103105"/>
                        <a:pt x="63448" y="103105"/>
                        <a:pt x="63448" y="103105"/>
                      </a:cubicBezTo>
                      <a:cubicBezTo>
                        <a:pt x="63448" y="88447"/>
                        <a:pt x="63448" y="88447"/>
                        <a:pt x="63448" y="88447"/>
                      </a:cubicBezTo>
                      <a:cubicBezTo>
                        <a:pt x="67241" y="87453"/>
                        <a:pt x="70000" y="84720"/>
                        <a:pt x="70000" y="81490"/>
                      </a:cubicBezTo>
                      <a:cubicBezTo>
                        <a:pt x="70000" y="77515"/>
                        <a:pt x="65517" y="74285"/>
                        <a:pt x="60000" y="74285"/>
                      </a:cubicBezTo>
                      <a:close/>
                    </a:path>
                  </a:pathLst>
                </a:custGeom>
                <a:solidFill>
                  <a:srgbClr val="BFDDE2"/>
                </a:solidFill>
                <a:ln w="9525" cap="flat" cmpd="sng">
                  <a:solidFill>
                    <a:srgbClr val="394E55"/>
                  </a:solidFill>
                  <a:prstDash val="solid"/>
                  <a:round/>
                  <a:headEnd type="none" w="med" len="med"/>
                  <a:tailEnd type="none" w="med" len="med"/>
                </a:ln>
              </p:spPr>
              <p:txBody>
                <a:bodyPr spcFirstLastPara="1" wrap="square" lIns="91400" tIns="45700" rIns="91400"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a:ln>
                      <a:noFill/>
                    </a:ln>
                    <a:solidFill>
                      <a:srgbClr val="394E55"/>
                    </a:solidFill>
                    <a:effectLst/>
                    <a:uLnTx/>
                    <a:uFillTx/>
                    <a:latin typeface="Arial" charset="0"/>
                    <a:ea typeface="Arial" charset="0"/>
                    <a:cs typeface="Arial" charset="0"/>
                  </a:endParaRPr>
                </a:p>
              </p:txBody>
            </p:sp>
          </p:grpSp>
        </p:grpSp>
        <p:grpSp>
          <p:nvGrpSpPr>
            <p:cNvPr id="906" name="Shape 1890"/>
            <p:cNvGrpSpPr/>
            <p:nvPr/>
          </p:nvGrpSpPr>
          <p:grpSpPr>
            <a:xfrm>
              <a:off x="8523770" y="3852410"/>
              <a:ext cx="234938" cy="225345"/>
              <a:chOff x="6680118" y="2214739"/>
              <a:chExt cx="313251" cy="300460"/>
            </a:xfrm>
          </p:grpSpPr>
          <p:grpSp>
            <p:nvGrpSpPr>
              <p:cNvPr id="916" name="Shape 1891"/>
              <p:cNvGrpSpPr/>
              <p:nvPr/>
            </p:nvGrpSpPr>
            <p:grpSpPr>
              <a:xfrm>
                <a:off x="6680118" y="2214739"/>
                <a:ext cx="223260" cy="223260"/>
                <a:chOff x="-4901926" y="-20638"/>
                <a:chExt cx="442800" cy="442800"/>
              </a:xfrm>
            </p:grpSpPr>
            <p:sp>
              <p:nvSpPr>
                <p:cNvPr id="920" name="Shape 1892"/>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w="9525" cap="flat" cmpd="sng">
                  <a:solidFill>
                    <a:srgbClr val="FBAE1B"/>
                  </a:solidFill>
                  <a:prstDash val="solid"/>
                  <a:miter lim="8000"/>
                  <a:headEnd type="none" w="med" len="med"/>
                  <a:tailEnd type="none" w="med" len="med"/>
                </a:ln>
              </p:spPr>
              <p:txBody>
                <a:bodyPr spcFirstLastPara="1" wrap="square" lIns="91433" tIns="45700" rIns="91433"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charset="0"/>
                    <a:ea typeface="Arial" charset="0"/>
                    <a:cs typeface="Arial" charset="0"/>
                  </a:endParaRPr>
                </a:p>
              </p:txBody>
            </p:sp>
            <p:cxnSp>
              <p:nvCxnSpPr>
                <p:cNvPr id="921" name="Shape 1893"/>
                <p:cNvCxnSpPr/>
                <p:nvPr/>
              </p:nvCxnSpPr>
              <p:spPr>
                <a:xfrm rot="10800000">
                  <a:off x="-4779687" y="77737"/>
                  <a:ext cx="0" cy="222300"/>
                </a:xfrm>
                <a:prstGeom prst="straightConnector1">
                  <a:avLst/>
                </a:prstGeom>
                <a:noFill/>
                <a:ln w="9525" cap="rnd" cmpd="sng">
                  <a:solidFill>
                    <a:srgbClr val="FBAE1B"/>
                  </a:solidFill>
                  <a:prstDash val="solid"/>
                  <a:round/>
                  <a:headEnd type="none" w="med" len="med"/>
                  <a:tailEnd type="none" w="med" len="med"/>
                </a:ln>
              </p:spPr>
            </p:cxnSp>
            <p:cxnSp>
              <p:nvCxnSpPr>
                <p:cNvPr id="922" name="Shape 1894"/>
                <p:cNvCxnSpPr/>
                <p:nvPr/>
              </p:nvCxnSpPr>
              <p:spPr>
                <a:xfrm rot="10800000">
                  <a:off x="-4711426" y="77737"/>
                  <a:ext cx="0" cy="222300"/>
                </a:xfrm>
                <a:prstGeom prst="straightConnector1">
                  <a:avLst/>
                </a:prstGeom>
                <a:noFill/>
                <a:ln w="9525" cap="rnd" cmpd="sng">
                  <a:solidFill>
                    <a:srgbClr val="FBAE1B"/>
                  </a:solidFill>
                  <a:prstDash val="solid"/>
                  <a:round/>
                  <a:headEnd type="none" w="med" len="med"/>
                  <a:tailEnd type="none" w="med" len="med"/>
                </a:ln>
              </p:spPr>
            </p:cxnSp>
            <p:cxnSp>
              <p:nvCxnSpPr>
                <p:cNvPr id="923" name="Shape 1895"/>
                <p:cNvCxnSpPr/>
                <p:nvPr/>
              </p:nvCxnSpPr>
              <p:spPr>
                <a:xfrm rot="10800000">
                  <a:off x="-4649512" y="77737"/>
                  <a:ext cx="0" cy="222300"/>
                </a:xfrm>
                <a:prstGeom prst="straightConnector1">
                  <a:avLst/>
                </a:prstGeom>
                <a:noFill/>
                <a:ln w="9525" cap="rnd" cmpd="sng">
                  <a:solidFill>
                    <a:srgbClr val="FBAE1B"/>
                  </a:solidFill>
                  <a:prstDash val="solid"/>
                  <a:round/>
                  <a:headEnd type="none" w="med" len="med"/>
                  <a:tailEnd type="none" w="med" len="med"/>
                </a:ln>
              </p:spPr>
            </p:cxnSp>
            <p:cxnSp>
              <p:nvCxnSpPr>
                <p:cNvPr id="924" name="Shape 1896"/>
                <p:cNvCxnSpPr/>
                <p:nvPr/>
              </p:nvCxnSpPr>
              <p:spPr>
                <a:xfrm rot="10800000">
                  <a:off x="-4581251" y="77737"/>
                  <a:ext cx="0" cy="222300"/>
                </a:xfrm>
                <a:prstGeom prst="straightConnector1">
                  <a:avLst/>
                </a:prstGeom>
                <a:noFill/>
                <a:ln w="9525" cap="rnd" cmpd="sng">
                  <a:solidFill>
                    <a:srgbClr val="FBAE1B"/>
                  </a:solidFill>
                  <a:prstDash val="solid"/>
                  <a:round/>
                  <a:headEnd type="none" w="med" len="med"/>
                  <a:tailEnd type="none" w="med" len="med"/>
                </a:ln>
              </p:spPr>
            </p:cxnSp>
          </p:grpSp>
          <p:grpSp>
            <p:nvGrpSpPr>
              <p:cNvPr id="917" name="Shape 1897"/>
              <p:cNvGrpSpPr/>
              <p:nvPr/>
            </p:nvGrpSpPr>
            <p:grpSpPr>
              <a:xfrm>
                <a:off x="6829295" y="2351611"/>
                <a:ext cx="164074" cy="163588"/>
                <a:chOff x="6953410" y="2267675"/>
                <a:chExt cx="324000" cy="324000"/>
              </a:xfrm>
            </p:grpSpPr>
            <p:sp>
              <p:nvSpPr>
                <p:cNvPr id="918" name="Shape 1898"/>
                <p:cNvSpPr/>
                <p:nvPr/>
              </p:nvSpPr>
              <p:spPr>
                <a:xfrm>
                  <a:off x="6953410" y="2267675"/>
                  <a:ext cx="324000" cy="324000"/>
                </a:xfrm>
                <a:prstGeom prst="ellipse">
                  <a:avLst/>
                </a:prstGeom>
                <a:solidFill>
                  <a:srgbClr val="FFFFFF"/>
                </a:solidFill>
                <a:ln w="9525" cap="flat" cmpd="sng">
                  <a:solidFill>
                    <a:srgbClr val="394E55"/>
                  </a:solidFill>
                  <a:prstDash val="solid"/>
                  <a:miter lim="8000"/>
                  <a:headEnd type="none" w="med" len="med"/>
                  <a:tailEnd type="none" w="med" len="med"/>
                </a:ln>
              </p:spPr>
              <p:txBody>
                <a:bodyPr spcFirstLastPara="1" wrap="square" lIns="91400" tIns="45700" rIns="91400"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a:ln>
                      <a:noFill/>
                    </a:ln>
                    <a:solidFill>
                      <a:srgbClr val="FFFFFF"/>
                    </a:solidFill>
                    <a:effectLst/>
                    <a:uLnTx/>
                    <a:uFillTx/>
                    <a:latin typeface="Arial" charset="0"/>
                    <a:ea typeface="Arial" charset="0"/>
                    <a:cs typeface="Arial" charset="0"/>
                  </a:endParaRPr>
                </a:p>
              </p:txBody>
            </p:sp>
            <p:sp>
              <p:nvSpPr>
                <p:cNvPr id="919" name="Shape 1899"/>
                <p:cNvSpPr/>
                <p:nvPr/>
              </p:nvSpPr>
              <p:spPr>
                <a:xfrm>
                  <a:off x="7036428" y="2315491"/>
                  <a:ext cx="157800" cy="213600"/>
                </a:xfrm>
                <a:custGeom>
                  <a:avLst/>
                  <a:gdLst/>
                  <a:ahLst/>
                  <a:cxnLst/>
                  <a:rect l="0" t="0" r="0" b="0"/>
                  <a:pathLst>
                    <a:path w="120000" h="120000" extrusionOk="0">
                      <a:moveTo>
                        <a:pt x="106551" y="52919"/>
                      </a:moveTo>
                      <a:cubicBezTo>
                        <a:pt x="13448" y="52919"/>
                        <a:pt x="13448" y="52919"/>
                        <a:pt x="13448" y="52919"/>
                      </a:cubicBezTo>
                      <a:cubicBezTo>
                        <a:pt x="6206" y="52919"/>
                        <a:pt x="0" y="57142"/>
                        <a:pt x="0" y="62360"/>
                      </a:cubicBezTo>
                      <a:cubicBezTo>
                        <a:pt x="0" y="110310"/>
                        <a:pt x="0" y="110310"/>
                        <a:pt x="0" y="110310"/>
                      </a:cubicBezTo>
                      <a:cubicBezTo>
                        <a:pt x="0" y="115776"/>
                        <a:pt x="6206" y="120000"/>
                        <a:pt x="13448" y="120000"/>
                      </a:cubicBezTo>
                      <a:cubicBezTo>
                        <a:pt x="106551" y="120000"/>
                        <a:pt x="106551" y="120000"/>
                        <a:pt x="106551" y="120000"/>
                      </a:cubicBezTo>
                      <a:cubicBezTo>
                        <a:pt x="114137" y="120000"/>
                        <a:pt x="120000" y="115776"/>
                        <a:pt x="120000" y="110310"/>
                      </a:cubicBezTo>
                      <a:cubicBezTo>
                        <a:pt x="120000" y="62360"/>
                        <a:pt x="120000" y="62360"/>
                        <a:pt x="120000" y="62360"/>
                      </a:cubicBezTo>
                      <a:cubicBezTo>
                        <a:pt x="120000" y="57142"/>
                        <a:pt x="114137" y="52919"/>
                        <a:pt x="106551" y="52919"/>
                      </a:cubicBezTo>
                      <a:close/>
                      <a:moveTo>
                        <a:pt x="113448" y="110310"/>
                      </a:moveTo>
                      <a:cubicBezTo>
                        <a:pt x="113448" y="113043"/>
                        <a:pt x="110344" y="115279"/>
                        <a:pt x="106551" y="115279"/>
                      </a:cubicBezTo>
                      <a:cubicBezTo>
                        <a:pt x="13448" y="115279"/>
                        <a:pt x="13448" y="115279"/>
                        <a:pt x="13448" y="115279"/>
                      </a:cubicBezTo>
                      <a:cubicBezTo>
                        <a:pt x="9655" y="115279"/>
                        <a:pt x="6896" y="113043"/>
                        <a:pt x="6896" y="110310"/>
                      </a:cubicBezTo>
                      <a:cubicBezTo>
                        <a:pt x="6896" y="62360"/>
                        <a:pt x="6896" y="62360"/>
                        <a:pt x="6896" y="62360"/>
                      </a:cubicBezTo>
                      <a:cubicBezTo>
                        <a:pt x="6896" y="59875"/>
                        <a:pt x="9655" y="57639"/>
                        <a:pt x="13448" y="57639"/>
                      </a:cubicBezTo>
                      <a:cubicBezTo>
                        <a:pt x="106551" y="57639"/>
                        <a:pt x="106551" y="57639"/>
                        <a:pt x="106551" y="57639"/>
                      </a:cubicBezTo>
                      <a:cubicBezTo>
                        <a:pt x="110344" y="57639"/>
                        <a:pt x="113448" y="59875"/>
                        <a:pt x="113448" y="62360"/>
                      </a:cubicBezTo>
                      <a:lnTo>
                        <a:pt x="113448" y="110310"/>
                      </a:lnTo>
                      <a:close/>
                      <a:moveTo>
                        <a:pt x="23448" y="31304"/>
                      </a:moveTo>
                      <a:cubicBezTo>
                        <a:pt x="23448" y="16645"/>
                        <a:pt x="40000" y="4720"/>
                        <a:pt x="60000" y="4720"/>
                      </a:cubicBezTo>
                      <a:cubicBezTo>
                        <a:pt x="80344" y="4720"/>
                        <a:pt x="96551" y="16645"/>
                        <a:pt x="96551" y="31304"/>
                      </a:cubicBezTo>
                      <a:cubicBezTo>
                        <a:pt x="96551" y="47950"/>
                        <a:pt x="96551" y="47950"/>
                        <a:pt x="96551" y="47950"/>
                      </a:cubicBezTo>
                      <a:cubicBezTo>
                        <a:pt x="103448" y="47950"/>
                        <a:pt x="103448" y="47950"/>
                        <a:pt x="103448" y="47950"/>
                      </a:cubicBezTo>
                      <a:cubicBezTo>
                        <a:pt x="103448" y="31304"/>
                        <a:pt x="103448" y="31304"/>
                        <a:pt x="103448" y="31304"/>
                      </a:cubicBezTo>
                      <a:cubicBezTo>
                        <a:pt x="103448" y="13913"/>
                        <a:pt x="83793" y="0"/>
                        <a:pt x="60000" y="0"/>
                      </a:cubicBezTo>
                      <a:cubicBezTo>
                        <a:pt x="36206" y="0"/>
                        <a:pt x="16896" y="13913"/>
                        <a:pt x="16896" y="31304"/>
                      </a:cubicBezTo>
                      <a:cubicBezTo>
                        <a:pt x="16896" y="47950"/>
                        <a:pt x="16896" y="47950"/>
                        <a:pt x="16896" y="47950"/>
                      </a:cubicBezTo>
                      <a:cubicBezTo>
                        <a:pt x="23448" y="47950"/>
                        <a:pt x="23448" y="47950"/>
                        <a:pt x="23448" y="47950"/>
                      </a:cubicBezTo>
                      <a:lnTo>
                        <a:pt x="23448" y="31304"/>
                      </a:lnTo>
                      <a:close/>
                      <a:moveTo>
                        <a:pt x="60000" y="74285"/>
                      </a:moveTo>
                      <a:cubicBezTo>
                        <a:pt x="54482" y="74285"/>
                        <a:pt x="50000" y="77515"/>
                        <a:pt x="50000" y="81490"/>
                      </a:cubicBezTo>
                      <a:cubicBezTo>
                        <a:pt x="50000" y="84720"/>
                        <a:pt x="52758" y="87453"/>
                        <a:pt x="56551" y="88447"/>
                      </a:cubicBezTo>
                      <a:cubicBezTo>
                        <a:pt x="56551" y="103105"/>
                        <a:pt x="56551" y="103105"/>
                        <a:pt x="56551" y="103105"/>
                      </a:cubicBezTo>
                      <a:cubicBezTo>
                        <a:pt x="63448" y="103105"/>
                        <a:pt x="63448" y="103105"/>
                        <a:pt x="63448" y="103105"/>
                      </a:cubicBezTo>
                      <a:cubicBezTo>
                        <a:pt x="63448" y="88447"/>
                        <a:pt x="63448" y="88447"/>
                        <a:pt x="63448" y="88447"/>
                      </a:cubicBezTo>
                      <a:cubicBezTo>
                        <a:pt x="67241" y="87453"/>
                        <a:pt x="70000" y="84720"/>
                        <a:pt x="70000" y="81490"/>
                      </a:cubicBezTo>
                      <a:cubicBezTo>
                        <a:pt x="70000" y="77515"/>
                        <a:pt x="65517" y="74285"/>
                        <a:pt x="60000" y="74285"/>
                      </a:cubicBezTo>
                      <a:close/>
                    </a:path>
                  </a:pathLst>
                </a:custGeom>
                <a:solidFill>
                  <a:srgbClr val="BFDDE2"/>
                </a:solidFill>
                <a:ln w="9525" cap="flat" cmpd="sng">
                  <a:solidFill>
                    <a:srgbClr val="394E55"/>
                  </a:solidFill>
                  <a:prstDash val="solid"/>
                  <a:round/>
                  <a:headEnd type="none" w="med" len="med"/>
                  <a:tailEnd type="none" w="med" len="med"/>
                </a:ln>
              </p:spPr>
              <p:txBody>
                <a:bodyPr spcFirstLastPara="1" wrap="square" lIns="91400" tIns="45700" rIns="91400"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a:ln>
                      <a:noFill/>
                    </a:ln>
                    <a:solidFill>
                      <a:srgbClr val="394E55"/>
                    </a:solidFill>
                    <a:effectLst/>
                    <a:uLnTx/>
                    <a:uFillTx/>
                    <a:latin typeface="Arial" charset="0"/>
                    <a:ea typeface="Arial" charset="0"/>
                    <a:cs typeface="Arial" charset="0"/>
                  </a:endParaRPr>
                </a:p>
              </p:txBody>
            </p:sp>
          </p:grpSp>
        </p:grpSp>
        <p:grpSp>
          <p:nvGrpSpPr>
            <p:cNvPr id="907" name="Shape 1900"/>
            <p:cNvGrpSpPr/>
            <p:nvPr/>
          </p:nvGrpSpPr>
          <p:grpSpPr>
            <a:xfrm>
              <a:off x="8247289" y="3845741"/>
              <a:ext cx="167467" cy="167467"/>
              <a:chOff x="-4901926" y="-20638"/>
              <a:chExt cx="442800" cy="442800"/>
            </a:xfrm>
          </p:grpSpPr>
          <p:sp>
            <p:nvSpPr>
              <p:cNvPr id="911" name="Shape 1901"/>
              <p:cNvSpPr/>
              <p:nvPr/>
            </p:nvSpPr>
            <p:spPr>
              <a:xfrm>
                <a:off x="-4901926" y="-20638"/>
                <a:ext cx="442800" cy="442800"/>
              </a:xfrm>
              <a:custGeom>
                <a:avLst/>
                <a:gdLst/>
                <a:ahLst/>
                <a:cxnLst/>
                <a:rect l="0" t="0" r="0" b="0"/>
                <a:pathLst>
                  <a:path w="120000" h="120000" extrusionOk="0">
                    <a:moveTo>
                      <a:pt x="12413" y="0"/>
                    </a:moveTo>
                    <a:cubicBezTo>
                      <a:pt x="109655" y="0"/>
                      <a:pt x="109655" y="0"/>
                      <a:pt x="109655" y="0"/>
                    </a:cubicBezTo>
                    <a:cubicBezTo>
                      <a:pt x="115862" y="0"/>
                      <a:pt x="120000" y="4137"/>
                      <a:pt x="120000" y="10344"/>
                    </a:cubicBezTo>
                    <a:cubicBezTo>
                      <a:pt x="120000" y="109655"/>
                      <a:pt x="120000" y="109655"/>
                      <a:pt x="120000" y="109655"/>
                    </a:cubicBezTo>
                    <a:cubicBezTo>
                      <a:pt x="120000" y="115862"/>
                      <a:pt x="115862" y="120000"/>
                      <a:pt x="109655" y="120000"/>
                    </a:cubicBezTo>
                    <a:cubicBezTo>
                      <a:pt x="12413" y="120000"/>
                      <a:pt x="12413" y="120000"/>
                      <a:pt x="12413" y="120000"/>
                    </a:cubicBezTo>
                    <a:cubicBezTo>
                      <a:pt x="6206" y="120000"/>
                      <a:pt x="0" y="115862"/>
                      <a:pt x="0" y="109655"/>
                    </a:cubicBezTo>
                    <a:cubicBezTo>
                      <a:pt x="0" y="10344"/>
                      <a:pt x="0" y="10344"/>
                      <a:pt x="0" y="10344"/>
                    </a:cubicBezTo>
                    <a:cubicBezTo>
                      <a:pt x="0" y="4137"/>
                      <a:pt x="6206" y="0"/>
                      <a:pt x="12413" y="0"/>
                    </a:cubicBezTo>
                    <a:close/>
                  </a:path>
                </a:pathLst>
              </a:custGeom>
              <a:noFill/>
              <a:ln w="9525" cap="flat" cmpd="sng">
                <a:solidFill>
                  <a:srgbClr val="5AC68D"/>
                </a:solidFill>
                <a:prstDash val="solid"/>
                <a:miter lim="8000"/>
                <a:headEnd type="none" w="med" len="med"/>
                <a:tailEnd type="none" w="med" len="med"/>
              </a:ln>
            </p:spPr>
            <p:txBody>
              <a:bodyPr spcFirstLastPara="1" wrap="square" lIns="91433" tIns="45700" rIns="91433"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charset="0"/>
                  <a:ea typeface="Arial" charset="0"/>
                  <a:cs typeface="Arial" charset="0"/>
                </a:endParaRPr>
              </a:p>
            </p:txBody>
          </p:sp>
          <p:cxnSp>
            <p:nvCxnSpPr>
              <p:cNvPr id="912" name="Shape 1902"/>
              <p:cNvCxnSpPr/>
              <p:nvPr/>
            </p:nvCxnSpPr>
            <p:spPr>
              <a:xfrm rot="10800000">
                <a:off x="-4779687" y="77737"/>
                <a:ext cx="0" cy="222300"/>
              </a:xfrm>
              <a:prstGeom prst="straightConnector1">
                <a:avLst/>
              </a:prstGeom>
              <a:noFill/>
              <a:ln w="9525" cap="rnd" cmpd="sng">
                <a:solidFill>
                  <a:srgbClr val="5AC68D"/>
                </a:solidFill>
                <a:prstDash val="solid"/>
                <a:round/>
                <a:headEnd type="none" w="med" len="med"/>
                <a:tailEnd type="none" w="med" len="med"/>
              </a:ln>
            </p:spPr>
          </p:cxnSp>
          <p:cxnSp>
            <p:nvCxnSpPr>
              <p:cNvPr id="913" name="Shape 1903"/>
              <p:cNvCxnSpPr/>
              <p:nvPr/>
            </p:nvCxnSpPr>
            <p:spPr>
              <a:xfrm rot="10800000">
                <a:off x="-4711426" y="77737"/>
                <a:ext cx="0" cy="222300"/>
              </a:xfrm>
              <a:prstGeom prst="straightConnector1">
                <a:avLst/>
              </a:prstGeom>
              <a:noFill/>
              <a:ln w="9525" cap="rnd" cmpd="sng">
                <a:solidFill>
                  <a:srgbClr val="5AC68D"/>
                </a:solidFill>
                <a:prstDash val="solid"/>
                <a:round/>
                <a:headEnd type="none" w="med" len="med"/>
                <a:tailEnd type="none" w="med" len="med"/>
              </a:ln>
            </p:spPr>
          </p:cxnSp>
          <p:cxnSp>
            <p:nvCxnSpPr>
              <p:cNvPr id="914" name="Shape 1904"/>
              <p:cNvCxnSpPr/>
              <p:nvPr/>
            </p:nvCxnSpPr>
            <p:spPr>
              <a:xfrm rot="10800000">
                <a:off x="-4649512" y="77737"/>
                <a:ext cx="0" cy="222300"/>
              </a:xfrm>
              <a:prstGeom prst="straightConnector1">
                <a:avLst/>
              </a:prstGeom>
              <a:noFill/>
              <a:ln w="9525" cap="rnd" cmpd="sng">
                <a:solidFill>
                  <a:srgbClr val="5AC68D"/>
                </a:solidFill>
                <a:prstDash val="solid"/>
                <a:round/>
                <a:headEnd type="none" w="med" len="med"/>
                <a:tailEnd type="none" w="med" len="med"/>
              </a:ln>
            </p:spPr>
          </p:cxnSp>
          <p:cxnSp>
            <p:nvCxnSpPr>
              <p:cNvPr id="915" name="Shape 1905"/>
              <p:cNvCxnSpPr/>
              <p:nvPr/>
            </p:nvCxnSpPr>
            <p:spPr>
              <a:xfrm rot="10800000">
                <a:off x="-4581251" y="77737"/>
                <a:ext cx="0" cy="222300"/>
              </a:xfrm>
              <a:prstGeom prst="straightConnector1">
                <a:avLst/>
              </a:prstGeom>
              <a:noFill/>
              <a:ln w="9525" cap="rnd" cmpd="sng">
                <a:solidFill>
                  <a:srgbClr val="5AC68D"/>
                </a:solidFill>
                <a:prstDash val="solid"/>
                <a:round/>
                <a:headEnd type="none" w="med" len="med"/>
                <a:tailEnd type="none" w="med" len="med"/>
              </a:ln>
            </p:spPr>
          </p:cxnSp>
        </p:grpSp>
        <p:grpSp>
          <p:nvGrpSpPr>
            <p:cNvPr id="908" name="Shape 1906"/>
            <p:cNvGrpSpPr/>
            <p:nvPr/>
          </p:nvGrpSpPr>
          <p:grpSpPr>
            <a:xfrm>
              <a:off x="8337474" y="3956416"/>
              <a:ext cx="123055" cy="122699"/>
              <a:chOff x="6953410" y="2267675"/>
              <a:chExt cx="324000" cy="324000"/>
            </a:xfrm>
          </p:grpSpPr>
          <p:sp>
            <p:nvSpPr>
              <p:cNvPr id="909" name="Shape 1907"/>
              <p:cNvSpPr/>
              <p:nvPr/>
            </p:nvSpPr>
            <p:spPr>
              <a:xfrm>
                <a:off x="6953410" y="2267675"/>
                <a:ext cx="324000" cy="324000"/>
              </a:xfrm>
              <a:prstGeom prst="ellipse">
                <a:avLst/>
              </a:prstGeom>
              <a:solidFill>
                <a:srgbClr val="FFFFFF"/>
              </a:solidFill>
              <a:ln w="9525" cap="flat" cmpd="sng">
                <a:solidFill>
                  <a:srgbClr val="394E55"/>
                </a:solidFill>
                <a:prstDash val="solid"/>
                <a:miter lim="8000"/>
                <a:headEnd type="none" w="med" len="med"/>
                <a:tailEnd type="none" w="med" len="med"/>
              </a:ln>
            </p:spPr>
            <p:txBody>
              <a:bodyPr spcFirstLastPara="1" wrap="square" lIns="91400" tIns="45700" rIns="91400"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a:ln>
                    <a:noFill/>
                  </a:ln>
                  <a:solidFill>
                    <a:srgbClr val="FFFFFF"/>
                  </a:solidFill>
                  <a:effectLst/>
                  <a:uLnTx/>
                  <a:uFillTx/>
                  <a:latin typeface="Arial" charset="0"/>
                  <a:ea typeface="Arial" charset="0"/>
                  <a:cs typeface="Arial" charset="0"/>
                </a:endParaRPr>
              </a:p>
            </p:txBody>
          </p:sp>
          <p:sp>
            <p:nvSpPr>
              <p:cNvPr id="910" name="Shape 1908"/>
              <p:cNvSpPr/>
              <p:nvPr/>
            </p:nvSpPr>
            <p:spPr>
              <a:xfrm>
                <a:off x="7036428" y="2315491"/>
                <a:ext cx="157800" cy="213600"/>
              </a:xfrm>
              <a:custGeom>
                <a:avLst/>
                <a:gdLst/>
                <a:ahLst/>
                <a:cxnLst/>
                <a:rect l="0" t="0" r="0" b="0"/>
                <a:pathLst>
                  <a:path w="120000" h="120000" extrusionOk="0">
                    <a:moveTo>
                      <a:pt x="106551" y="52919"/>
                    </a:moveTo>
                    <a:cubicBezTo>
                      <a:pt x="13448" y="52919"/>
                      <a:pt x="13448" y="52919"/>
                      <a:pt x="13448" y="52919"/>
                    </a:cubicBezTo>
                    <a:cubicBezTo>
                      <a:pt x="6206" y="52919"/>
                      <a:pt x="0" y="57142"/>
                      <a:pt x="0" y="62360"/>
                    </a:cubicBezTo>
                    <a:cubicBezTo>
                      <a:pt x="0" y="110310"/>
                      <a:pt x="0" y="110310"/>
                      <a:pt x="0" y="110310"/>
                    </a:cubicBezTo>
                    <a:cubicBezTo>
                      <a:pt x="0" y="115776"/>
                      <a:pt x="6206" y="120000"/>
                      <a:pt x="13448" y="120000"/>
                    </a:cubicBezTo>
                    <a:cubicBezTo>
                      <a:pt x="106551" y="120000"/>
                      <a:pt x="106551" y="120000"/>
                      <a:pt x="106551" y="120000"/>
                    </a:cubicBezTo>
                    <a:cubicBezTo>
                      <a:pt x="114137" y="120000"/>
                      <a:pt x="120000" y="115776"/>
                      <a:pt x="120000" y="110310"/>
                    </a:cubicBezTo>
                    <a:cubicBezTo>
                      <a:pt x="120000" y="62360"/>
                      <a:pt x="120000" y="62360"/>
                      <a:pt x="120000" y="62360"/>
                    </a:cubicBezTo>
                    <a:cubicBezTo>
                      <a:pt x="120000" y="57142"/>
                      <a:pt x="114137" y="52919"/>
                      <a:pt x="106551" y="52919"/>
                    </a:cubicBezTo>
                    <a:close/>
                    <a:moveTo>
                      <a:pt x="113448" y="110310"/>
                    </a:moveTo>
                    <a:cubicBezTo>
                      <a:pt x="113448" y="113043"/>
                      <a:pt x="110344" y="115279"/>
                      <a:pt x="106551" y="115279"/>
                    </a:cubicBezTo>
                    <a:cubicBezTo>
                      <a:pt x="13448" y="115279"/>
                      <a:pt x="13448" y="115279"/>
                      <a:pt x="13448" y="115279"/>
                    </a:cubicBezTo>
                    <a:cubicBezTo>
                      <a:pt x="9655" y="115279"/>
                      <a:pt x="6896" y="113043"/>
                      <a:pt x="6896" y="110310"/>
                    </a:cubicBezTo>
                    <a:cubicBezTo>
                      <a:pt x="6896" y="62360"/>
                      <a:pt x="6896" y="62360"/>
                      <a:pt x="6896" y="62360"/>
                    </a:cubicBezTo>
                    <a:cubicBezTo>
                      <a:pt x="6896" y="59875"/>
                      <a:pt x="9655" y="57639"/>
                      <a:pt x="13448" y="57639"/>
                    </a:cubicBezTo>
                    <a:cubicBezTo>
                      <a:pt x="106551" y="57639"/>
                      <a:pt x="106551" y="57639"/>
                      <a:pt x="106551" y="57639"/>
                    </a:cubicBezTo>
                    <a:cubicBezTo>
                      <a:pt x="110344" y="57639"/>
                      <a:pt x="113448" y="59875"/>
                      <a:pt x="113448" y="62360"/>
                    </a:cubicBezTo>
                    <a:lnTo>
                      <a:pt x="113448" y="110310"/>
                    </a:lnTo>
                    <a:close/>
                    <a:moveTo>
                      <a:pt x="23448" y="31304"/>
                    </a:moveTo>
                    <a:cubicBezTo>
                      <a:pt x="23448" y="16645"/>
                      <a:pt x="40000" y="4720"/>
                      <a:pt x="60000" y="4720"/>
                    </a:cubicBezTo>
                    <a:cubicBezTo>
                      <a:pt x="80344" y="4720"/>
                      <a:pt x="96551" y="16645"/>
                      <a:pt x="96551" y="31304"/>
                    </a:cubicBezTo>
                    <a:cubicBezTo>
                      <a:pt x="96551" y="47950"/>
                      <a:pt x="96551" y="47950"/>
                      <a:pt x="96551" y="47950"/>
                    </a:cubicBezTo>
                    <a:cubicBezTo>
                      <a:pt x="103448" y="47950"/>
                      <a:pt x="103448" y="47950"/>
                      <a:pt x="103448" y="47950"/>
                    </a:cubicBezTo>
                    <a:cubicBezTo>
                      <a:pt x="103448" y="31304"/>
                      <a:pt x="103448" y="31304"/>
                      <a:pt x="103448" y="31304"/>
                    </a:cubicBezTo>
                    <a:cubicBezTo>
                      <a:pt x="103448" y="13913"/>
                      <a:pt x="83793" y="0"/>
                      <a:pt x="60000" y="0"/>
                    </a:cubicBezTo>
                    <a:cubicBezTo>
                      <a:pt x="36206" y="0"/>
                      <a:pt x="16896" y="13913"/>
                      <a:pt x="16896" y="31304"/>
                    </a:cubicBezTo>
                    <a:cubicBezTo>
                      <a:pt x="16896" y="47950"/>
                      <a:pt x="16896" y="47950"/>
                      <a:pt x="16896" y="47950"/>
                    </a:cubicBezTo>
                    <a:cubicBezTo>
                      <a:pt x="23448" y="47950"/>
                      <a:pt x="23448" y="47950"/>
                      <a:pt x="23448" y="47950"/>
                    </a:cubicBezTo>
                    <a:lnTo>
                      <a:pt x="23448" y="31304"/>
                    </a:lnTo>
                    <a:close/>
                    <a:moveTo>
                      <a:pt x="60000" y="74285"/>
                    </a:moveTo>
                    <a:cubicBezTo>
                      <a:pt x="54482" y="74285"/>
                      <a:pt x="50000" y="77515"/>
                      <a:pt x="50000" y="81490"/>
                    </a:cubicBezTo>
                    <a:cubicBezTo>
                      <a:pt x="50000" y="84720"/>
                      <a:pt x="52758" y="87453"/>
                      <a:pt x="56551" y="88447"/>
                    </a:cubicBezTo>
                    <a:cubicBezTo>
                      <a:pt x="56551" y="103105"/>
                      <a:pt x="56551" y="103105"/>
                      <a:pt x="56551" y="103105"/>
                    </a:cubicBezTo>
                    <a:cubicBezTo>
                      <a:pt x="63448" y="103105"/>
                      <a:pt x="63448" y="103105"/>
                      <a:pt x="63448" y="103105"/>
                    </a:cubicBezTo>
                    <a:cubicBezTo>
                      <a:pt x="63448" y="88447"/>
                      <a:pt x="63448" y="88447"/>
                      <a:pt x="63448" y="88447"/>
                    </a:cubicBezTo>
                    <a:cubicBezTo>
                      <a:pt x="67241" y="87453"/>
                      <a:pt x="70000" y="84720"/>
                      <a:pt x="70000" y="81490"/>
                    </a:cubicBezTo>
                    <a:cubicBezTo>
                      <a:pt x="70000" y="77515"/>
                      <a:pt x="65517" y="74285"/>
                      <a:pt x="60000" y="74285"/>
                    </a:cubicBezTo>
                    <a:close/>
                  </a:path>
                </a:pathLst>
              </a:custGeom>
              <a:solidFill>
                <a:srgbClr val="BFDDE2"/>
              </a:solidFill>
              <a:ln w="9525" cap="flat" cmpd="sng">
                <a:solidFill>
                  <a:srgbClr val="394E55"/>
                </a:solidFill>
                <a:prstDash val="solid"/>
                <a:round/>
                <a:headEnd type="none" w="med" len="med"/>
                <a:tailEnd type="none" w="med" len="med"/>
              </a:ln>
            </p:spPr>
            <p:txBody>
              <a:bodyPr spcFirstLastPara="1" wrap="square" lIns="91400" tIns="45700" rIns="91400"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a:ln>
                    <a:noFill/>
                  </a:ln>
                  <a:solidFill>
                    <a:srgbClr val="394E55"/>
                  </a:solidFill>
                  <a:effectLst/>
                  <a:uLnTx/>
                  <a:uFillTx/>
                  <a:latin typeface="Arial" charset="0"/>
                  <a:ea typeface="Arial" charset="0"/>
                  <a:cs typeface="Arial" charset="0"/>
                </a:endParaRPr>
              </a:p>
            </p:txBody>
          </p:sp>
        </p:grpSp>
      </p:grpSp>
      <p:cxnSp>
        <p:nvCxnSpPr>
          <p:cNvPr id="987" name="Shape 1909"/>
          <p:cNvCxnSpPr/>
          <p:nvPr/>
        </p:nvCxnSpPr>
        <p:spPr>
          <a:xfrm flipH="1">
            <a:off x="9349504" y="5017003"/>
            <a:ext cx="1371600" cy="4800"/>
          </a:xfrm>
          <a:prstGeom prst="straightConnector1">
            <a:avLst/>
          </a:prstGeom>
          <a:noFill/>
          <a:ln w="19050" cap="flat" cmpd="sng">
            <a:solidFill>
              <a:srgbClr val="A9B4BC"/>
            </a:solidFill>
            <a:prstDash val="solid"/>
            <a:round/>
            <a:headEnd type="triangle" w="lg" len="lg"/>
            <a:tailEnd type="triangle" w="lg" len="lg"/>
          </a:ln>
        </p:spPr>
      </p:cxnSp>
      <p:grpSp>
        <p:nvGrpSpPr>
          <p:cNvPr id="988" name="Shape 1910"/>
          <p:cNvGrpSpPr/>
          <p:nvPr/>
        </p:nvGrpSpPr>
        <p:grpSpPr>
          <a:xfrm>
            <a:off x="10793561" y="4805214"/>
            <a:ext cx="599065" cy="385807"/>
            <a:chOff x="10357571" y="5131903"/>
            <a:chExt cx="944700" cy="608400"/>
          </a:xfrm>
        </p:grpSpPr>
        <p:sp>
          <p:nvSpPr>
            <p:cNvPr id="989" name="Shape 1911"/>
            <p:cNvSpPr/>
            <p:nvPr/>
          </p:nvSpPr>
          <p:spPr>
            <a:xfrm>
              <a:off x="10357571" y="5131903"/>
              <a:ext cx="944700" cy="608400"/>
            </a:xfrm>
            <a:custGeom>
              <a:avLst/>
              <a:gdLst/>
              <a:ahLst/>
              <a:cxnLst/>
              <a:rect l="0" t="0" r="0" b="0"/>
              <a:pathLst>
                <a:path w="120000" h="120000" extrusionOk="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solidFill>
              <a:srgbClr val="394E55"/>
            </a:solidFill>
            <a:ln>
              <a:noFill/>
            </a:ln>
          </p:spPr>
          <p:txBody>
            <a:bodyPr spcFirstLastPara="1" wrap="square" lIns="45700" tIns="22833" rIns="45700" bIns="22833"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2400" b="0" i="0" u="none" strike="noStrike" kern="0" cap="none" spc="0" normalizeH="0" baseline="0" noProof="0">
                <a:ln>
                  <a:noFill/>
                </a:ln>
                <a:solidFill>
                  <a:srgbClr val="000000"/>
                </a:solidFill>
                <a:effectLst/>
                <a:uLnTx/>
                <a:uFillTx/>
                <a:latin typeface="Arial" charset="0"/>
                <a:ea typeface="Arial" charset="0"/>
                <a:cs typeface="Arial" charset="0"/>
                <a:sym typeface="Comfortaa"/>
              </a:endParaRPr>
            </a:p>
          </p:txBody>
        </p:sp>
        <p:sp>
          <p:nvSpPr>
            <p:cNvPr id="990" name="Shape 1912"/>
            <p:cNvSpPr/>
            <p:nvPr/>
          </p:nvSpPr>
          <p:spPr>
            <a:xfrm>
              <a:off x="10574311" y="5310058"/>
              <a:ext cx="485400" cy="321000"/>
            </a:xfrm>
            <a:custGeom>
              <a:avLst/>
              <a:gdLst/>
              <a:ahLst/>
              <a:cxnLst/>
              <a:rect l="0" t="0" r="0" b="0"/>
              <a:pathLst>
                <a:path w="120000" h="120000" extrusionOk="0">
                  <a:moveTo>
                    <a:pt x="67972" y="54545"/>
                  </a:moveTo>
                  <a:cubicBezTo>
                    <a:pt x="80559" y="54545"/>
                    <a:pt x="80559" y="54545"/>
                    <a:pt x="80559" y="54545"/>
                  </a:cubicBezTo>
                  <a:cubicBezTo>
                    <a:pt x="80559" y="38787"/>
                    <a:pt x="80559" y="38787"/>
                    <a:pt x="80559" y="38787"/>
                  </a:cubicBezTo>
                  <a:cubicBezTo>
                    <a:pt x="67972" y="38787"/>
                    <a:pt x="67972" y="38787"/>
                    <a:pt x="67972" y="38787"/>
                  </a:cubicBezTo>
                  <a:lnTo>
                    <a:pt x="67972" y="54545"/>
                  </a:lnTo>
                  <a:close/>
                  <a:moveTo>
                    <a:pt x="53706" y="54545"/>
                  </a:moveTo>
                  <a:cubicBezTo>
                    <a:pt x="66293" y="54545"/>
                    <a:pt x="66293" y="54545"/>
                    <a:pt x="66293" y="54545"/>
                  </a:cubicBezTo>
                  <a:cubicBezTo>
                    <a:pt x="66293" y="38787"/>
                    <a:pt x="66293" y="38787"/>
                    <a:pt x="66293" y="38787"/>
                  </a:cubicBezTo>
                  <a:cubicBezTo>
                    <a:pt x="53706" y="38787"/>
                    <a:pt x="53706" y="38787"/>
                    <a:pt x="53706" y="38787"/>
                  </a:cubicBezTo>
                  <a:lnTo>
                    <a:pt x="53706" y="54545"/>
                  </a:lnTo>
                  <a:close/>
                  <a:moveTo>
                    <a:pt x="39440" y="54545"/>
                  </a:moveTo>
                  <a:cubicBezTo>
                    <a:pt x="51188" y="54545"/>
                    <a:pt x="51188" y="54545"/>
                    <a:pt x="51188" y="54545"/>
                  </a:cubicBezTo>
                  <a:cubicBezTo>
                    <a:pt x="51188" y="38787"/>
                    <a:pt x="51188" y="38787"/>
                    <a:pt x="51188" y="38787"/>
                  </a:cubicBezTo>
                  <a:cubicBezTo>
                    <a:pt x="39440" y="38787"/>
                    <a:pt x="39440" y="38787"/>
                    <a:pt x="39440" y="38787"/>
                  </a:cubicBezTo>
                  <a:lnTo>
                    <a:pt x="39440" y="54545"/>
                  </a:lnTo>
                  <a:close/>
                  <a:moveTo>
                    <a:pt x="24335" y="54545"/>
                  </a:moveTo>
                  <a:cubicBezTo>
                    <a:pt x="36923" y="54545"/>
                    <a:pt x="36923" y="54545"/>
                    <a:pt x="36923" y="54545"/>
                  </a:cubicBezTo>
                  <a:cubicBezTo>
                    <a:pt x="36923" y="38787"/>
                    <a:pt x="36923" y="38787"/>
                    <a:pt x="36923" y="38787"/>
                  </a:cubicBezTo>
                  <a:cubicBezTo>
                    <a:pt x="24335" y="38787"/>
                    <a:pt x="24335" y="38787"/>
                    <a:pt x="24335" y="38787"/>
                  </a:cubicBezTo>
                  <a:lnTo>
                    <a:pt x="24335" y="54545"/>
                  </a:lnTo>
                  <a:close/>
                  <a:moveTo>
                    <a:pt x="10069" y="54545"/>
                  </a:moveTo>
                  <a:cubicBezTo>
                    <a:pt x="22657" y="54545"/>
                    <a:pt x="22657" y="54545"/>
                    <a:pt x="22657" y="54545"/>
                  </a:cubicBezTo>
                  <a:cubicBezTo>
                    <a:pt x="22657" y="38787"/>
                    <a:pt x="22657" y="38787"/>
                    <a:pt x="22657" y="38787"/>
                  </a:cubicBezTo>
                  <a:cubicBezTo>
                    <a:pt x="10069" y="38787"/>
                    <a:pt x="10069" y="38787"/>
                    <a:pt x="10069" y="38787"/>
                  </a:cubicBezTo>
                  <a:lnTo>
                    <a:pt x="10069" y="54545"/>
                  </a:lnTo>
                  <a:close/>
                  <a:moveTo>
                    <a:pt x="24335" y="35151"/>
                  </a:moveTo>
                  <a:cubicBezTo>
                    <a:pt x="36923" y="35151"/>
                    <a:pt x="36923" y="35151"/>
                    <a:pt x="36923" y="35151"/>
                  </a:cubicBezTo>
                  <a:cubicBezTo>
                    <a:pt x="36923" y="19393"/>
                    <a:pt x="36923" y="19393"/>
                    <a:pt x="36923" y="19393"/>
                  </a:cubicBezTo>
                  <a:cubicBezTo>
                    <a:pt x="24335" y="19393"/>
                    <a:pt x="24335" y="19393"/>
                    <a:pt x="24335" y="19393"/>
                  </a:cubicBezTo>
                  <a:lnTo>
                    <a:pt x="24335" y="35151"/>
                  </a:lnTo>
                  <a:close/>
                  <a:moveTo>
                    <a:pt x="39440" y="35151"/>
                  </a:moveTo>
                  <a:cubicBezTo>
                    <a:pt x="51188" y="35151"/>
                    <a:pt x="51188" y="35151"/>
                    <a:pt x="51188" y="35151"/>
                  </a:cubicBezTo>
                  <a:cubicBezTo>
                    <a:pt x="51188" y="19393"/>
                    <a:pt x="51188" y="19393"/>
                    <a:pt x="51188" y="19393"/>
                  </a:cubicBezTo>
                  <a:cubicBezTo>
                    <a:pt x="39440" y="19393"/>
                    <a:pt x="39440" y="19393"/>
                    <a:pt x="39440" y="19393"/>
                  </a:cubicBezTo>
                  <a:lnTo>
                    <a:pt x="39440" y="35151"/>
                  </a:lnTo>
                  <a:close/>
                  <a:moveTo>
                    <a:pt x="53706" y="35151"/>
                  </a:moveTo>
                  <a:cubicBezTo>
                    <a:pt x="66293" y="35151"/>
                    <a:pt x="66293" y="35151"/>
                    <a:pt x="66293" y="35151"/>
                  </a:cubicBezTo>
                  <a:cubicBezTo>
                    <a:pt x="66293" y="19393"/>
                    <a:pt x="66293" y="19393"/>
                    <a:pt x="66293" y="19393"/>
                  </a:cubicBezTo>
                  <a:cubicBezTo>
                    <a:pt x="53706" y="19393"/>
                    <a:pt x="53706" y="19393"/>
                    <a:pt x="53706" y="19393"/>
                  </a:cubicBezTo>
                  <a:lnTo>
                    <a:pt x="53706" y="35151"/>
                  </a:lnTo>
                  <a:close/>
                  <a:moveTo>
                    <a:pt x="53706" y="15757"/>
                  </a:moveTo>
                  <a:cubicBezTo>
                    <a:pt x="66293" y="15757"/>
                    <a:pt x="66293" y="15757"/>
                    <a:pt x="66293" y="15757"/>
                  </a:cubicBezTo>
                  <a:cubicBezTo>
                    <a:pt x="66293" y="0"/>
                    <a:pt x="66293" y="0"/>
                    <a:pt x="66293" y="0"/>
                  </a:cubicBezTo>
                  <a:cubicBezTo>
                    <a:pt x="53706" y="0"/>
                    <a:pt x="53706" y="0"/>
                    <a:pt x="53706" y="0"/>
                  </a:cubicBezTo>
                  <a:lnTo>
                    <a:pt x="53706" y="15757"/>
                  </a:lnTo>
                  <a:close/>
                  <a:moveTo>
                    <a:pt x="117482" y="46060"/>
                  </a:moveTo>
                  <a:cubicBezTo>
                    <a:pt x="114965" y="42424"/>
                    <a:pt x="109090" y="42424"/>
                    <a:pt x="104055" y="43636"/>
                  </a:cubicBezTo>
                  <a:cubicBezTo>
                    <a:pt x="103216" y="36363"/>
                    <a:pt x="100699" y="31515"/>
                    <a:pt x="96503" y="26666"/>
                  </a:cubicBezTo>
                  <a:cubicBezTo>
                    <a:pt x="93986" y="23030"/>
                    <a:pt x="93986" y="23030"/>
                    <a:pt x="93986" y="23030"/>
                  </a:cubicBezTo>
                  <a:cubicBezTo>
                    <a:pt x="92307" y="27878"/>
                    <a:pt x="92307" y="27878"/>
                    <a:pt x="92307" y="27878"/>
                  </a:cubicBezTo>
                  <a:cubicBezTo>
                    <a:pt x="89790" y="32727"/>
                    <a:pt x="88951" y="38787"/>
                    <a:pt x="88951" y="44848"/>
                  </a:cubicBezTo>
                  <a:cubicBezTo>
                    <a:pt x="88951" y="47272"/>
                    <a:pt x="89790" y="52121"/>
                    <a:pt x="91468" y="55757"/>
                  </a:cubicBezTo>
                  <a:cubicBezTo>
                    <a:pt x="89790" y="56969"/>
                    <a:pt x="86433" y="58181"/>
                    <a:pt x="82237" y="58181"/>
                  </a:cubicBezTo>
                  <a:cubicBezTo>
                    <a:pt x="1678" y="58181"/>
                    <a:pt x="1678" y="58181"/>
                    <a:pt x="1678" y="58181"/>
                  </a:cubicBezTo>
                  <a:cubicBezTo>
                    <a:pt x="839" y="59393"/>
                    <a:pt x="839" y="59393"/>
                    <a:pt x="839" y="59393"/>
                  </a:cubicBezTo>
                  <a:cubicBezTo>
                    <a:pt x="0" y="65454"/>
                    <a:pt x="0" y="86060"/>
                    <a:pt x="9230" y="101818"/>
                  </a:cubicBezTo>
                  <a:cubicBezTo>
                    <a:pt x="16783" y="113939"/>
                    <a:pt x="26853" y="119999"/>
                    <a:pt x="40279" y="119999"/>
                  </a:cubicBezTo>
                  <a:cubicBezTo>
                    <a:pt x="69650" y="119999"/>
                    <a:pt x="91468" y="100606"/>
                    <a:pt x="101538" y="64242"/>
                  </a:cubicBezTo>
                  <a:cubicBezTo>
                    <a:pt x="105734" y="64242"/>
                    <a:pt x="114125" y="64242"/>
                    <a:pt x="118321" y="52121"/>
                  </a:cubicBezTo>
                  <a:cubicBezTo>
                    <a:pt x="118321" y="52121"/>
                    <a:pt x="119160" y="50909"/>
                    <a:pt x="120000" y="49696"/>
                  </a:cubicBezTo>
                  <a:cubicBezTo>
                    <a:pt x="120000" y="48484"/>
                    <a:pt x="120000" y="48484"/>
                    <a:pt x="120000" y="48484"/>
                  </a:cubicBezTo>
                  <a:lnTo>
                    <a:pt x="117482" y="46060"/>
                  </a:lnTo>
                  <a:close/>
                </a:path>
              </a:pathLst>
            </a:custGeom>
            <a:solidFill>
              <a:srgbClr val="1AAAF8"/>
            </a:solidFill>
            <a:ln>
              <a:noFill/>
            </a:ln>
          </p:spPr>
          <p:txBody>
            <a:bodyPr spcFirstLastPara="1" wrap="square" lIns="121900" tIns="60933" rIns="121900" bIns="60933"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2400" b="0" i="0" u="none" strike="noStrike" kern="0" cap="none" spc="0" normalizeH="0" baseline="0" noProof="0">
                <a:ln>
                  <a:noFill/>
                </a:ln>
                <a:solidFill>
                  <a:srgbClr val="000000"/>
                </a:solidFill>
                <a:effectLst/>
                <a:uLnTx/>
                <a:uFillTx/>
                <a:latin typeface="Arial" charset="0"/>
                <a:ea typeface="Arial" charset="0"/>
                <a:cs typeface="Arial" charset="0"/>
              </a:endParaRPr>
            </a:p>
          </p:txBody>
        </p:sp>
      </p:grpSp>
      <p:grpSp>
        <p:nvGrpSpPr>
          <p:cNvPr id="991" name="Shape 1913"/>
          <p:cNvGrpSpPr/>
          <p:nvPr/>
        </p:nvGrpSpPr>
        <p:grpSpPr>
          <a:xfrm>
            <a:off x="8756979" y="4764648"/>
            <a:ext cx="471533" cy="556889"/>
            <a:chOff x="8318767" y="5022076"/>
            <a:chExt cx="749100" cy="884700"/>
          </a:xfrm>
        </p:grpSpPr>
        <p:grpSp>
          <p:nvGrpSpPr>
            <p:cNvPr id="992" name="Shape 1914"/>
            <p:cNvGrpSpPr/>
            <p:nvPr/>
          </p:nvGrpSpPr>
          <p:grpSpPr>
            <a:xfrm>
              <a:off x="8318767" y="5022076"/>
              <a:ext cx="749100" cy="884700"/>
              <a:chOff x="8318767" y="5022076"/>
              <a:chExt cx="749100" cy="884700"/>
            </a:xfrm>
          </p:grpSpPr>
          <p:sp>
            <p:nvSpPr>
              <p:cNvPr id="994" name="Shape 1915"/>
              <p:cNvSpPr/>
              <p:nvPr/>
            </p:nvSpPr>
            <p:spPr>
              <a:xfrm>
                <a:off x="8318767" y="5022076"/>
                <a:ext cx="749100" cy="884700"/>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solidFill>
                <a:srgbClr val="394E55"/>
              </a:solidFill>
              <a:ln>
                <a:noFill/>
              </a:ln>
            </p:spPr>
            <p:txBody>
              <a:bodyPr spcFirstLastPara="1" wrap="square" lIns="91400" tIns="45700" rIns="91400"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800" b="0" i="0" u="none" strike="noStrike" kern="0" cap="none" spc="0" normalizeH="0" baseline="0" noProof="0">
                  <a:ln>
                    <a:noFill/>
                  </a:ln>
                  <a:solidFill>
                    <a:srgbClr val="394E55"/>
                  </a:solidFill>
                  <a:effectLst/>
                  <a:uLnTx/>
                  <a:uFillTx/>
                  <a:latin typeface="Arial" charset="0"/>
                  <a:ea typeface="Arial" charset="0"/>
                  <a:cs typeface="Arial" charset="0"/>
                </a:endParaRPr>
              </a:p>
            </p:txBody>
          </p:sp>
          <p:sp>
            <p:nvSpPr>
              <p:cNvPr id="995" name="Shape 1916"/>
              <p:cNvSpPr/>
              <p:nvPr/>
            </p:nvSpPr>
            <p:spPr>
              <a:xfrm>
                <a:off x="8410757" y="5271496"/>
                <a:ext cx="570300" cy="172800"/>
              </a:xfrm>
              <a:prstGeom prst="rect">
                <a:avLst/>
              </a:prstGeom>
              <a:solidFill>
                <a:srgbClr val="FFFFFF"/>
              </a:solidFill>
              <a:ln>
                <a:noFill/>
              </a:ln>
            </p:spPr>
            <p:txBody>
              <a:bodyPr spcFirstLastPara="1" wrap="square" lIns="91433" tIns="45700" rIns="91433"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FFFFFF"/>
                  </a:solidFill>
                  <a:effectLst/>
                  <a:uLnTx/>
                  <a:uFillTx/>
                  <a:latin typeface="Arial" charset="0"/>
                  <a:ea typeface="Arial" charset="0"/>
                  <a:cs typeface="Arial" charset="0"/>
                </a:endParaRPr>
              </a:p>
            </p:txBody>
          </p:sp>
          <p:sp>
            <p:nvSpPr>
              <p:cNvPr id="996" name="Shape 1917"/>
              <p:cNvSpPr/>
              <p:nvPr/>
            </p:nvSpPr>
            <p:spPr>
              <a:xfrm>
                <a:off x="8393300" y="5341403"/>
                <a:ext cx="632400" cy="244500"/>
              </a:xfrm>
              <a:prstGeom prst="rect">
                <a:avLst/>
              </a:prstGeom>
              <a:solidFill>
                <a:srgbClr val="FFFFFF"/>
              </a:solidFill>
              <a:ln>
                <a:noFill/>
              </a:ln>
            </p:spPr>
            <p:txBody>
              <a:bodyPr spcFirstLastPara="1" wrap="square" lIns="91433" tIns="45700" rIns="91433"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FFFFFF"/>
                  </a:solidFill>
                  <a:effectLst/>
                  <a:uLnTx/>
                  <a:uFillTx/>
                  <a:latin typeface="Arial" charset="0"/>
                  <a:ea typeface="Arial" charset="0"/>
                  <a:cs typeface="Arial" charset="0"/>
                </a:endParaRPr>
              </a:p>
            </p:txBody>
          </p:sp>
        </p:grpSp>
        <p:sp>
          <p:nvSpPr>
            <p:cNvPr id="993" name="Shape 1918"/>
            <p:cNvSpPr/>
            <p:nvPr/>
          </p:nvSpPr>
          <p:spPr>
            <a:xfrm>
              <a:off x="8466295" y="5271496"/>
              <a:ext cx="485400" cy="321000"/>
            </a:xfrm>
            <a:custGeom>
              <a:avLst/>
              <a:gdLst/>
              <a:ahLst/>
              <a:cxnLst/>
              <a:rect l="0" t="0" r="0" b="0"/>
              <a:pathLst>
                <a:path w="120000" h="120000" extrusionOk="0">
                  <a:moveTo>
                    <a:pt x="67972" y="54545"/>
                  </a:moveTo>
                  <a:cubicBezTo>
                    <a:pt x="80559" y="54545"/>
                    <a:pt x="80559" y="54545"/>
                    <a:pt x="80559" y="54545"/>
                  </a:cubicBezTo>
                  <a:cubicBezTo>
                    <a:pt x="80559" y="38787"/>
                    <a:pt x="80559" y="38787"/>
                    <a:pt x="80559" y="38787"/>
                  </a:cubicBezTo>
                  <a:cubicBezTo>
                    <a:pt x="67972" y="38787"/>
                    <a:pt x="67972" y="38787"/>
                    <a:pt x="67972" y="38787"/>
                  </a:cubicBezTo>
                  <a:lnTo>
                    <a:pt x="67972" y="54545"/>
                  </a:lnTo>
                  <a:close/>
                  <a:moveTo>
                    <a:pt x="53706" y="54545"/>
                  </a:moveTo>
                  <a:cubicBezTo>
                    <a:pt x="66293" y="54545"/>
                    <a:pt x="66293" y="54545"/>
                    <a:pt x="66293" y="54545"/>
                  </a:cubicBezTo>
                  <a:cubicBezTo>
                    <a:pt x="66293" y="38787"/>
                    <a:pt x="66293" y="38787"/>
                    <a:pt x="66293" y="38787"/>
                  </a:cubicBezTo>
                  <a:cubicBezTo>
                    <a:pt x="53706" y="38787"/>
                    <a:pt x="53706" y="38787"/>
                    <a:pt x="53706" y="38787"/>
                  </a:cubicBezTo>
                  <a:lnTo>
                    <a:pt x="53706" y="54545"/>
                  </a:lnTo>
                  <a:close/>
                  <a:moveTo>
                    <a:pt x="39440" y="54545"/>
                  </a:moveTo>
                  <a:cubicBezTo>
                    <a:pt x="51188" y="54545"/>
                    <a:pt x="51188" y="54545"/>
                    <a:pt x="51188" y="54545"/>
                  </a:cubicBezTo>
                  <a:cubicBezTo>
                    <a:pt x="51188" y="38787"/>
                    <a:pt x="51188" y="38787"/>
                    <a:pt x="51188" y="38787"/>
                  </a:cubicBezTo>
                  <a:cubicBezTo>
                    <a:pt x="39440" y="38787"/>
                    <a:pt x="39440" y="38787"/>
                    <a:pt x="39440" y="38787"/>
                  </a:cubicBezTo>
                  <a:lnTo>
                    <a:pt x="39440" y="54545"/>
                  </a:lnTo>
                  <a:close/>
                  <a:moveTo>
                    <a:pt x="24335" y="54545"/>
                  </a:moveTo>
                  <a:cubicBezTo>
                    <a:pt x="36923" y="54545"/>
                    <a:pt x="36923" y="54545"/>
                    <a:pt x="36923" y="54545"/>
                  </a:cubicBezTo>
                  <a:cubicBezTo>
                    <a:pt x="36923" y="38787"/>
                    <a:pt x="36923" y="38787"/>
                    <a:pt x="36923" y="38787"/>
                  </a:cubicBezTo>
                  <a:cubicBezTo>
                    <a:pt x="24335" y="38787"/>
                    <a:pt x="24335" y="38787"/>
                    <a:pt x="24335" y="38787"/>
                  </a:cubicBezTo>
                  <a:lnTo>
                    <a:pt x="24335" y="54545"/>
                  </a:lnTo>
                  <a:close/>
                  <a:moveTo>
                    <a:pt x="10069" y="54545"/>
                  </a:moveTo>
                  <a:cubicBezTo>
                    <a:pt x="22657" y="54545"/>
                    <a:pt x="22657" y="54545"/>
                    <a:pt x="22657" y="54545"/>
                  </a:cubicBezTo>
                  <a:cubicBezTo>
                    <a:pt x="22657" y="38787"/>
                    <a:pt x="22657" y="38787"/>
                    <a:pt x="22657" y="38787"/>
                  </a:cubicBezTo>
                  <a:cubicBezTo>
                    <a:pt x="10069" y="38787"/>
                    <a:pt x="10069" y="38787"/>
                    <a:pt x="10069" y="38787"/>
                  </a:cubicBezTo>
                  <a:lnTo>
                    <a:pt x="10069" y="54545"/>
                  </a:lnTo>
                  <a:close/>
                  <a:moveTo>
                    <a:pt x="24335" y="35151"/>
                  </a:moveTo>
                  <a:cubicBezTo>
                    <a:pt x="36923" y="35151"/>
                    <a:pt x="36923" y="35151"/>
                    <a:pt x="36923" y="35151"/>
                  </a:cubicBezTo>
                  <a:cubicBezTo>
                    <a:pt x="36923" y="19393"/>
                    <a:pt x="36923" y="19393"/>
                    <a:pt x="36923" y="19393"/>
                  </a:cubicBezTo>
                  <a:cubicBezTo>
                    <a:pt x="24335" y="19393"/>
                    <a:pt x="24335" y="19393"/>
                    <a:pt x="24335" y="19393"/>
                  </a:cubicBezTo>
                  <a:lnTo>
                    <a:pt x="24335" y="35151"/>
                  </a:lnTo>
                  <a:close/>
                  <a:moveTo>
                    <a:pt x="39440" y="35151"/>
                  </a:moveTo>
                  <a:cubicBezTo>
                    <a:pt x="51188" y="35151"/>
                    <a:pt x="51188" y="35151"/>
                    <a:pt x="51188" y="35151"/>
                  </a:cubicBezTo>
                  <a:cubicBezTo>
                    <a:pt x="51188" y="19393"/>
                    <a:pt x="51188" y="19393"/>
                    <a:pt x="51188" y="19393"/>
                  </a:cubicBezTo>
                  <a:cubicBezTo>
                    <a:pt x="39440" y="19393"/>
                    <a:pt x="39440" y="19393"/>
                    <a:pt x="39440" y="19393"/>
                  </a:cubicBezTo>
                  <a:lnTo>
                    <a:pt x="39440" y="35151"/>
                  </a:lnTo>
                  <a:close/>
                  <a:moveTo>
                    <a:pt x="53706" y="35151"/>
                  </a:moveTo>
                  <a:cubicBezTo>
                    <a:pt x="66293" y="35151"/>
                    <a:pt x="66293" y="35151"/>
                    <a:pt x="66293" y="35151"/>
                  </a:cubicBezTo>
                  <a:cubicBezTo>
                    <a:pt x="66293" y="19393"/>
                    <a:pt x="66293" y="19393"/>
                    <a:pt x="66293" y="19393"/>
                  </a:cubicBezTo>
                  <a:cubicBezTo>
                    <a:pt x="53706" y="19393"/>
                    <a:pt x="53706" y="19393"/>
                    <a:pt x="53706" y="19393"/>
                  </a:cubicBezTo>
                  <a:lnTo>
                    <a:pt x="53706" y="35151"/>
                  </a:lnTo>
                  <a:close/>
                  <a:moveTo>
                    <a:pt x="53706" y="15757"/>
                  </a:moveTo>
                  <a:cubicBezTo>
                    <a:pt x="66293" y="15757"/>
                    <a:pt x="66293" y="15757"/>
                    <a:pt x="66293" y="15757"/>
                  </a:cubicBezTo>
                  <a:cubicBezTo>
                    <a:pt x="66293" y="0"/>
                    <a:pt x="66293" y="0"/>
                    <a:pt x="66293" y="0"/>
                  </a:cubicBezTo>
                  <a:cubicBezTo>
                    <a:pt x="53706" y="0"/>
                    <a:pt x="53706" y="0"/>
                    <a:pt x="53706" y="0"/>
                  </a:cubicBezTo>
                  <a:lnTo>
                    <a:pt x="53706" y="15757"/>
                  </a:lnTo>
                  <a:close/>
                  <a:moveTo>
                    <a:pt x="117482" y="46060"/>
                  </a:moveTo>
                  <a:cubicBezTo>
                    <a:pt x="114965" y="42424"/>
                    <a:pt x="109090" y="42424"/>
                    <a:pt x="104055" y="43636"/>
                  </a:cubicBezTo>
                  <a:cubicBezTo>
                    <a:pt x="103216" y="36363"/>
                    <a:pt x="100699" y="31515"/>
                    <a:pt x="96503" y="26666"/>
                  </a:cubicBezTo>
                  <a:cubicBezTo>
                    <a:pt x="93986" y="23030"/>
                    <a:pt x="93986" y="23030"/>
                    <a:pt x="93986" y="23030"/>
                  </a:cubicBezTo>
                  <a:cubicBezTo>
                    <a:pt x="92307" y="27878"/>
                    <a:pt x="92307" y="27878"/>
                    <a:pt x="92307" y="27878"/>
                  </a:cubicBezTo>
                  <a:cubicBezTo>
                    <a:pt x="89790" y="32727"/>
                    <a:pt x="88951" y="38787"/>
                    <a:pt x="88951" y="44848"/>
                  </a:cubicBezTo>
                  <a:cubicBezTo>
                    <a:pt x="88951" y="47272"/>
                    <a:pt x="89790" y="52121"/>
                    <a:pt x="91468" y="55757"/>
                  </a:cubicBezTo>
                  <a:cubicBezTo>
                    <a:pt x="89790" y="56969"/>
                    <a:pt x="86433" y="58181"/>
                    <a:pt x="82237" y="58181"/>
                  </a:cubicBezTo>
                  <a:cubicBezTo>
                    <a:pt x="1678" y="58181"/>
                    <a:pt x="1678" y="58181"/>
                    <a:pt x="1678" y="58181"/>
                  </a:cubicBezTo>
                  <a:cubicBezTo>
                    <a:pt x="839" y="59393"/>
                    <a:pt x="839" y="59393"/>
                    <a:pt x="839" y="59393"/>
                  </a:cubicBezTo>
                  <a:cubicBezTo>
                    <a:pt x="0" y="65454"/>
                    <a:pt x="0" y="86060"/>
                    <a:pt x="9230" y="101818"/>
                  </a:cubicBezTo>
                  <a:cubicBezTo>
                    <a:pt x="16783" y="113939"/>
                    <a:pt x="26853" y="119999"/>
                    <a:pt x="40279" y="119999"/>
                  </a:cubicBezTo>
                  <a:cubicBezTo>
                    <a:pt x="69650" y="119999"/>
                    <a:pt x="91468" y="100606"/>
                    <a:pt x="101538" y="64242"/>
                  </a:cubicBezTo>
                  <a:cubicBezTo>
                    <a:pt x="105734" y="64242"/>
                    <a:pt x="114125" y="64242"/>
                    <a:pt x="118321" y="52121"/>
                  </a:cubicBezTo>
                  <a:cubicBezTo>
                    <a:pt x="118321" y="52121"/>
                    <a:pt x="119160" y="50909"/>
                    <a:pt x="120000" y="49696"/>
                  </a:cubicBezTo>
                  <a:cubicBezTo>
                    <a:pt x="120000" y="48484"/>
                    <a:pt x="120000" y="48484"/>
                    <a:pt x="120000" y="48484"/>
                  </a:cubicBezTo>
                  <a:lnTo>
                    <a:pt x="117482" y="46060"/>
                  </a:lnTo>
                  <a:close/>
                </a:path>
              </a:pathLst>
            </a:custGeom>
            <a:solidFill>
              <a:srgbClr val="1AAAF8"/>
            </a:solidFill>
            <a:ln>
              <a:noFill/>
            </a:ln>
          </p:spPr>
          <p:txBody>
            <a:bodyPr spcFirstLastPara="1" wrap="square" lIns="121900" tIns="60933" rIns="121900" bIns="60933"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2400" b="0" i="0" u="none" strike="noStrike" kern="0" cap="none" spc="0" normalizeH="0" baseline="0" noProof="0">
                <a:ln>
                  <a:noFill/>
                </a:ln>
                <a:solidFill>
                  <a:srgbClr val="000000"/>
                </a:solidFill>
                <a:effectLst/>
                <a:uLnTx/>
                <a:uFillTx/>
                <a:latin typeface="Arial" charset="0"/>
                <a:ea typeface="Arial" charset="0"/>
                <a:cs typeface="Arial" charset="0"/>
              </a:endParaRPr>
            </a:p>
          </p:txBody>
        </p:sp>
      </p:grpSp>
      <p:sp>
        <p:nvSpPr>
          <p:cNvPr id="997" name="Shape 1919"/>
          <p:cNvSpPr/>
          <p:nvPr/>
        </p:nvSpPr>
        <p:spPr>
          <a:xfrm>
            <a:off x="565829" y="1380483"/>
            <a:ext cx="2720800" cy="309200"/>
          </a:xfrm>
          <a:prstGeom prst="rect">
            <a:avLst/>
          </a:prstGeom>
          <a:noFill/>
          <a:ln>
            <a:noFill/>
          </a:ln>
        </p:spPr>
        <p:txBody>
          <a:bodyPr spcFirstLastPara="1" wrap="square" lIns="121900" tIns="60933" rIns="121900" bIns="60933" anchor="t" anchorCtr="0">
            <a:noAutofit/>
          </a:bodyPr>
          <a:lstStyle/>
          <a:p>
            <a:pPr marL="0" marR="0" lvl="0" indent="0" algn="ctr" defTabSz="914400" eaLnBrk="1" fontAlgn="auto" latinLnBrk="0" hangingPunct="1">
              <a:lnSpc>
                <a:spcPct val="100000"/>
              </a:lnSpc>
              <a:spcBef>
                <a:spcPts val="0"/>
              </a:spcBef>
              <a:spcAft>
                <a:spcPts val="0"/>
              </a:spcAft>
              <a:buClr>
                <a:srgbClr val="1C2B30"/>
              </a:buClr>
              <a:buSzTx/>
              <a:buFontTx/>
              <a:buNone/>
              <a:tabLst/>
              <a:defRPr/>
            </a:pPr>
            <a:r>
              <a:rPr kumimoji="0" lang="en-US" sz="1867" b="1" i="0" u="none" strike="noStrike" kern="0" cap="none" spc="0" normalizeH="0" baseline="0" noProof="0">
                <a:ln>
                  <a:noFill/>
                </a:ln>
                <a:solidFill>
                  <a:srgbClr val="394E55"/>
                </a:solidFill>
                <a:effectLst/>
                <a:uLnTx/>
                <a:uFillTx/>
                <a:latin typeface="Arial" charset="0"/>
                <a:ea typeface="Arial" charset="0"/>
                <a:cs typeface="Arial" charset="0"/>
                <a:sym typeface="Comfortaa"/>
              </a:rPr>
              <a:t>DEVELOPERS</a:t>
            </a:r>
            <a:endParaRPr kumimoji="0" sz="2489" b="0" i="0" u="none" strike="noStrike" kern="0" cap="none" spc="0" normalizeH="0" baseline="0" noProof="0">
              <a:ln>
                <a:noFill/>
              </a:ln>
              <a:solidFill>
                <a:srgbClr val="000000"/>
              </a:solidFill>
              <a:effectLst/>
              <a:uLnTx/>
              <a:uFillTx/>
              <a:latin typeface="Arial" charset="0"/>
              <a:ea typeface="Arial" charset="0"/>
              <a:cs typeface="Arial" charset="0"/>
            </a:endParaRPr>
          </a:p>
          <a:p>
            <a:pPr marL="0" marR="0" lvl="0" indent="0" algn="ctr" defTabSz="914400" eaLnBrk="1" fontAlgn="auto" latinLnBrk="0" hangingPunct="1">
              <a:lnSpc>
                <a:spcPct val="100000"/>
              </a:lnSpc>
              <a:spcBef>
                <a:spcPts val="0"/>
              </a:spcBef>
              <a:spcAft>
                <a:spcPts val="0"/>
              </a:spcAft>
              <a:buClr>
                <a:srgbClr val="1C2B30"/>
              </a:buClr>
              <a:buSzTx/>
              <a:buFontTx/>
              <a:buNone/>
              <a:tabLst/>
              <a:defRPr/>
            </a:pPr>
            <a:endParaRPr kumimoji="0" sz="1867" b="0" i="0" u="none" strike="noStrike" kern="0" cap="none" spc="0" normalizeH="0" baseline="0" noProof="0">
              <a:ln>
                <a:noFill/>
              </a:ln>
              <a:solidFill>
                <a:srgbClr val="394E55"/>
              </a:solidFill>
              <a:effectLst/>
              <a:uLnTx/>
              <a:uFillTx/>
              <a:latin typeface="Arial" charset="0"/>
              <a:ea typeface="Arial" charset="0"/>
              <a:cs typeface="Arial" charset="0"/>
              <a:sym typeface="Comfortaa"/>
            </a:endParaRPr>
          </a:p>
        </p:txBody>
      </p:sp>
      <p:sp>
        <p:nvSpPr>
          <p:cNvPr id="998" name="Shape 1920"/>
          <p:cNvSpPr/>
          <p:nvPr/>
        </p:nvSpPr>
        <p:spPr>
          <a:xfrm>
            <a:off x="8874613" y="1380483"/>
            <a:ext cx="2443600" cy="335600"/>
          </a:xfrm>
          <a:prstGeom prst="rect">
            <a:avLst/>
          </a:prstGeom>
          <a:noFill/>
          <a:ln>
            <a:noFill/>
          </a:ln>
        </p:spPr>
        <p:txBody>
          <a:bodyPr spcFirstLastPara="1" wrap="square" lIns="121900" tIns="60933" rIns="121900" bIns="60933" anchor="t" anchorCtr="0">
            <a:noAutofit/>
          </a:bodyPr>
          <a:lstStyle/>
          <a:p>
            <a:pPr marL="0" marR="0" lvl="0" indent="0" algn="ctr" defTabSz="914400" eaLnBrk="1" fontAlgn="auto" latinLnBrk="0" hangingPunct="1">
              <a:lnSpc>
                <a:spcPct val="100000"/>
              </a:lnSpc>
              <a:spcBef>
                <a:spcPts val="0"/>
              </a:spcBef>
              <a:spcAft>
                <a:spcPts val="0"/>
              </a:spcAft>
              <a:buClr>
                <a:srgbClr val="1C2B30"/>
              </a:buClr>
              <a:buSzTx/>
              <a:buFontTx/>
              <a:buNone/>
              <a:tabLst/>
              <a:defRPr/>
            </a:pPr>
            <a:r>
              <a:rPr kumimoji="0" lang="en-US" sz="1867" b="1" i="0" u="none" strike="noStrike" kern="0" cap="none" spc="0" normalizeH="0" baseline="0" noProof="0">
                <a:ln>
                  <a:noFill/>
                </a:ln>
                <a:solidFill>
                  <a:srgbClr val="394E55"/>
                </a:solidFill>
                <a:effectLst/>
                <a:uLnTx/>
                <a:uFillTx/>
                <a:latin typeface="Arial" charset="0"/>
                <a:ea typeface="Arial" charset="0"/>
                <a:cs typeface="Arial" charset="0"/>
                <a:sym typeface="Comfortaa"/>
              </a:rPr>
              <a:t>IT OPERATIONS</a:t>
            </a:r>
            <a:endParaRPr kumimoji="0" sz="2489" b="0" i="0" u="none" strike="noStrike" kern="0" cap="none" spc="0" normalizeH="0" baseline="0" noProof="0">
              <a:ln>
                <a:noFill/>
              </a:ln>
              <a:solidFill>
                <a:srgbClr val="000000"/>
              </a:solidFill>
              <a:effectLst/>
              <a:uLnTx/>
              <a:uFillTx/>
              <a:latin typeface="Arial" charset="0"/>
              <a:ea typeface="Arial" charset="0"/>
              <a:cs typeface="Arial" charset="0"/>
            </a:endParaRPr>
          </a:p>
        </p:txBody>
      </p:sp>
      <p:sp>
        <p:nvSpPr>
          <p:cNvPr id="999" name="Shape 1921"/>
          <p:cNvSpPr txBox="1"/>
          <p:nvPr/>
        </p:nvSpPr>
        <p:spPr>
          <a:xfrm>
            <a:off x="9348776" y="2884868"/>
            <a:ext cx="1395600" cy="222000"/>
          </a:xfrm>
          <a:prstGeom prst="rect">
            <a:avLst/>
          </a:prstGeom>
          <a:noFill/>
          <a:ln>
            <a:noFill/>
          </a:ln>
        </p:spPr>
        <p:txBody>
          <a:bodyPr spcFirstLastPara="1" wrap="square" lIns="121900" tIns="60933" rIns="121900" bIns="60933" anchor="t" anchorCtr="0">
            <a:noAutofit/>
          </a:bodyPr>
          <a:lstStyle/>
          <a:p>
            <a:pPr marL="0" marR="0" lvl="0" indent="0" algn="ctr" defTabSz="914400" eaLnBrk="1" fontAlgn="auto" latinLnBrk="0" hangingPunct="1">
              <a:lnSpc>
                <a:spcPct val="100000"/>
              </a:lnSpc>
              <a:spcBef>
                <a:spcPts val="0"/>
              </a:spcBef>
              <a:spcAft>
                <a:spcPts val="0"/>
              </a:spcAft>
              <a:buClr>
                <a:srgbClr val="7F7F7F"/>
              </a:buClr>
              <a:buSzTx/>
              <a:buFontTx/>
              <a:buNone/>
              <a:tabLst/>
              <a:defRPr/>
            </a:pPr>
            <a:r>
              <a:rPr kumimoji="0" lang="en-US" sz="1067" b="1" i="0" u="none" strike="noStrike" kern="0" cap="none" spc="0" normalizeH="0" baseline="0" noProof="0">
                <a:ln>
                  <a:noFill/>
                </a:ln>
                <a:solidFill>
                  <a:srgbClr val="708491"/>
                </a:solidFill>
                <a:effectLst/>
                <a:uLnTx/>
                <a:uFillTx/>
                <a:latin typeface="Arial" charset="0"/>
                <a:ea typeface="Arial" charset="0"/>
                <a:cs typeface="Arial" charset="0"/>
              </a:rPr>
              <a:t> Control Plane</a:t>
            </a:r>
            <a:endParaRPr kumimoji="0" sz="2489" b="0" i="0" u="none" strike="noStrike" kern="0" cap="none" spc="0" normalizeH="0" baseline="0" noProof="0">
              <a:ln>
                <a:noFill/>
              </a:ln>
              <a:solidFill>
                <a:srgbClr val="000000"/>
              </a:solidFill>
              <a:effectLst/>
              <a:uLnTx/>
              <a:uFillTx/>
              <a:latin typeface="Arial" charset="0"/>
              <a:ea typeface="Arial" charset="0"/>
              <a:cs typeface="Arial" charset="0"/>
            </a:endParaRPr>
          </a:p>
        </p:txBody>
      </p:sp>
      <p:grpSp>
        <p:nvGrpSpPr>
          <p:cNvPr id="1000" name="Shape 1922"/>
          <p:cNvGrpSpPr/>
          <p:nvPr/>
        </p:nvGrpSpPr>
        <p:grpSpPr>
          <a:xfrm>
            <a:off x="4447497" y="4814906"/>
            <a:ext cx="331500" cy="314700"/>
            <a:chOff x="4403405" y="2857566"/>
            <a:chExt cx="331500" cy="314700"/>
          </a:xfrm>
        </p:grpSpPr>
        <p:sp>
          <p:nvSpPr>
            <p:cNvPr id="1001" name="Shape 1923"/>
            <p:cNvSpPr/>
            <p:nvPr/>
          </p:nvSpPr>
          <p:spPr>
            <a:xfrm>
              <a:off x="4403405" y="2857566"/>
              <a:ext cx="331500" cy="314700"/>
            </a:xfrm>
            <a:prstGeom prst="ellipse">
              <a:avLst/>
            </a:prstGeom>
            <a:solidFill>
              <a:srgbClr val="FFFFFF"/>
            </a:solidFill>
            <a:ln>
              <a:noFill/>
            </a:ln>
          </p:spPr>
          <p:txBody>
            <a:bodyPr spcFirstLastPara="1" wrap="square" lIns="91433" tIns="45700" rIns="91433"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FFFFFF"/>
                </a:solidFill>
                <a:effectLst/>
                <a:uLnTx/>
                <a:uFillTx/>
                <a:latin typeface="Arial" charset="0"/>
                <a:ea typeface="Arial" charset="0"/>
                <a:cs typeface="Arial" charset="0"/>
              </a:endParaRPr>
            </a:p>
          </p:txBody>
        </p:sp>
        <p:grpSp>
          <p:nvGrpSpPr>
            <p:cNvPr id="1002" name="Shape 1924"/>
            <p:cNvGrpSpPr/>
            <p:nvPr/>
          </p:nvGrpSpPr>
          <p:grpSpPr>
            <a:xfrm>
              <a:off x="4447990" y="2898034"/>
              <a:ext cx="261129" cy="250439"/>
              <a:chOff x="5389562" y="5646737"/>
              <a:chExt cx="542888" cy="520663"/>
            </a:xfrm>
          </p:grpSpPr>
          <p:sp>
            <p:nvSpPr>
              <p:cNvPr id="1003" name="Shape 1925"/>
              <p:cNvSpPr/>
              <p:nvPr/>
            </p:nvSpPr>
            <p:spPr>
              <a:xfrm>
                <a:off x="5389562" y="5646737"/>
                <a:ext cx="384300" cy="382500"/>
              </a:xfrm>
              <a:custGeom>
                <a:avLst/>
                <a:gdLst/>
                <a:ahLst/>
                <a:cxnLst/>
                <a:rect l="0" t="0" r="0" b="0"/>
                <a:pathLst>
                  <a:path w="120000" h="120000" extrusionOk="0">
                    <a:moveTo>
                      <a:pt x="59937" y="6583"/>
                    </a:moveTo>
                    <a:lnTo>
                      <a:pt x="57326" y="6708"/>
                    </a:lnTo>
                    <a:lnTo>
                      <a:pt x="54466" y="6832"/>
                    </a:lnTo>
                    <a:lnTo>
                      <a:pt x="51854" y="7329"/>
                    </a:lnTo>
                    <a:lnTo>
                      <a:pt x="49243" y="7701"/>
                    </a:lnTo>
                    <a:lnTo>
                      <a:pt x="46756" y="8447"/>
                    </a:lnTo>
                    <a:lnTo>
                      <a:pt x="44145" y="9068"/>
                    </a:lnTo>
                    <a:lnTo>
                      <a:pt x="41658" y="9937"/>
                    </a:lnTo>
                    <a:lnTo>
                      <a:pt x="39295" y="10931"/>
                    </a:lnTo>
                    <a:lnTo>
                      <a:pt x="36932" y="11925"/>
                    </a:lnTo>
                    <a:lnTo>
                      <a:pt x="34569" y="13167"/>
                    </a:lnTo>
                    <a:lnTo>
                      <a:pt x="32331" y="14409"/>
                    </a:lnTo>
                    <a:lnTo>
                      <a:pt x="30217" y="15776"/>
                    </a:lnTo>
                    <a:lnTo>
                      <a:pt x="28103" y="17267"/>
                    </a:lnTo>
                    <a:lnTo>
                      <a:pt x="26113" y="18881"/>
                    </a:lnTo>
                    <a:lnTo>
                      <a:pt x="24124" y="20496"/>
                    </a:lnTo>
                    <a:lnTo>
                      <a:pt x="22259" y="22360"/>
                    </a:lnTo>
                    <a:lnTo>
                      <a:pt x="20518" y="24099"/>
                    </a:lnTo>
                    <a:lnTo>
                      <a:pt x="18777" y="26086"/>
                    </a:lnTo>
                    <a:lnTo>
                      <a:pt x="17284" y="28074"/>
                    </a:lnTo>
                    <a:lnTo>
                      <a:pt x="15792" y="30186"/>
                    </a:lnTo>
                    <a:lnTo>
                      <a:pt x="14300" y="32422"/>
                    </a:lnTo>
                    <a:lnTo>
                      <a:pt x="13056" y="34534"/>
                    </a:lnTo>
                    <a:lnTo>
                      <a:pt x="11813" y="36770"/>
                    </a:lnTo>
                    <a:lnTo>
                      <a:pt x="10818" y="39130"/>
                    </a:lnTo>
                    <a:lnTo>
                      <a:pt x="9948" y="41739"/>
                    </a:lnTo>
                    <a:lnTo>
                      <a:pt x="9077" y="44223"/>
                    </a:lnTo>
                    <a:lnTo>
                      <a:pt x="8331" y="46708"/>
                    </a:lnTo>
                    <a:lnTo>
                      <a:pt x="7709" y="49192"/>
                    </a:lnTo>
                    <a:lnTo>
                      <a:pt x="7212" y="51925"/>
                    </a:lnTo>
                    <a:lnTo>
                      <a:pt x="6963" y="54534"/>
                    </a:lnTo>
                    <a:lnTo>
                      <a:pt x="6715" y="57267"/>
                    </a:lnTo>
                    <a:lnTo>
                      <a:pt x="6715" y="60000"/>
                    </a:lnTo>
                    <a:lnTo>
                      <a:pt x="6715" y="62732"/>
                    </a:lnTo>
                    <a:lnTo>
                      <a:pt x="6963" y="65341"/>
                    </a:lnTo>
                    <a:lnTo>
                      <a:pt x="7212" y="68198"/>
                    </a:lnTo>
                    <a:lnTo>
                      <a:pt x="7709" y="70683"/>
                    </a:lnTo>
                    <a:lnTo>
                      <a:pt x="8331" y="73291"/>
                    </a:lnTo>
                    <a:lnTo>
                      <a:pt x="9077" y="75776"/>
                    </a:lnTo>
                    <a:lnTo>
                      <a:pt x="9948" y="78385"/>
                    </a:lnTo>
                    <a:lnTo>
                      <a:pt x="10818" y="80745"/>
                    </a:lnTo>
                    <a:lnTo>
                      <a:pt x="11813" y="83105"/>
                    </a:lnTo>
                    <a:lnTo>
                      <a:pt x="13056" y="85465"/>
                    </a:lnTo>
                    <a:lnTo>
                      <a:pt x="14300" y="87701"/>
                    </a:lnTo>
                    <a:lnTo>
                      <a:pt x="15792" y="89689"/>
                    </a:lnTo>
                    <a:lnTo>
                      <a:pt x="17284" y="91801"/>
                    </a:lnTo>
                    <a:lnTo>
                      <a:pt x="18777" y="93913"/>
                    </a:lnTo>
                    <a:lnTo>
                      <a:pt x="20518" y="95900"/>
                    </a:lnTo>
                    <a:lnTo>
                      <a:pt x="22259" y="97639"/>
                    </a:lnTo>
                    <a:lnTo>
                      <a:pt x="24124" y="99503"/>
                    </a:lnTo>
                    <a:lnTo>
                      <a:pt x="26113" y="101118"/>
                    </a:lnTo>
                    <a:lnTo>
                      <a:pt x="28103" y="102732"/>
                    </a:lnTo>
                    <a:lnTo>
                      <a:pt x="30217" y="104223"/>
                    </a:lnTo>
                    <a:lnTo>
                      <a:pt x="32331" y="105590"/>
                    </a:lnTo>
                    <a:lnTo>
                      <a:pt x="34569" y="106832"/>
                    </a:lnTo>
                    <a:lnTo>
                      <a:pt x="36932" y="107950"/>
                    </a:lnTo>
                    <a:lnTo>
                      <a:pt x="39295" y="109068"/>
                    </a:lnTo>
                    <a:lnTo>
                      <a:pt x="41658" y="110062"/>
                    </a:lnTo>
                    <a:lnTo>
                      <a:pt x="44145" y="110931"/>
                    </a:lnTo>
                    <a:lnTo>
                      <a:pt x="46756" y="111552"/>
                    </a:lnTo>
                    <a:lnTo>
                      <a:pt x="49243" y="112173"/>
                    </a:lnTo>
                    <a:lnTo>
                      <a:pt x="51854" y="112670"/>
                    </a:lnTo>
                    <a:lnTo>
                      <a:pt x="54466" y="113043"/>
                    </a:lnTo>
                    <a:lnTo>
                      <a:pt x="57326" y="113291"/>
                    </a:lnTo>
                    <a:lnTo>
                      <a:pt x="59937" y="113291"/>
                    </a:lnTo>
                    <a:lnTo>
                      <a:pt x="62673" y="113291"/>
                    </a:lnTo>
                    <a:lnTo>
                      <a:pt x="65533" y="113043"/>
                    </a:lnTo>
                    <a:lnTo>
                      <a:pt x="68145" y="112670"/>
                    </a:lnTo>
                    <a:lnTo>
                      <a:pt x="70756" y="112173"/>
                    </a:lnTo>
                    <a:lnTo>
                      <a:pt x="73367" y="111552"/>
                    </a:lnTo>
                    <a:lnTo>
                      <a:pt x="75854" y="110931"/>
                    </a:lnTo>
                    <a:lnTo>
                      <a:pt x="78341" y="110062"/>
                    </a:lnTo>
                    <a:lnTo>
                      <a:pt x="80704" y="109068"/>
                    </a:lnTo>
                    <a:lnTo>
                      <a:pt x="83067" y="107950"/>
                    </a:lnTo>
                    <a:lnTo>
                      <a:pt x="85430" y="106832"/>
                    </a:lnTo>
                    <a:lnTo>
                      <a:pt x="87668" y="105590"/>
                    </a:lnTo>
                    <a:lnTo>
                      <a:pt x="89782" y="104223"/>
                    </a:lnTo>
                    <a:lnTo>
                      <a:pt x="91896" y="102732"/>
                    </a:lnTo>
                    <a:lnTo>
                      <a:pt x="94010" y="101118"/>
                    </a:lnTo>
                    <a:lnTo>
                      <a:pt x="95875" y="99503"/>
                    </a:lnTo>
                    <a:lnTo>
                      <a:pt x="97740" y="97639"/>
                    </a:lnTo>
                    <a:lnTo>
                      <a:pt x="99481" y="95900"/>
                    </a:lnTo>
                    <a:lnTo>
                      <a:pt x="101222" y="93913"/>
                    </a:lnTo>
                    <a:lnTo>
                      <a:pt x="102715" y="91801"/>
                    </a:lnTo>
                    <a:lnTo>
                      <a:pt x="104207" y="89689"/>
                    </a:lnTo>
                    <a:lnTo>
                      <a:pt x="105699" y="87701"/>
                    </a:lnTo>
                    <a:lnTo>
                      <a:pt x="106943" y="85465"/>
                    </a:lnTo>
                    <a:lnTo>
                      <a:pt x="108186" y="83105"/>
                    </a:lnTo>
                    <a:lnTo>
                      <a:pt x="109181" y="80745"/>
                    </a:lnTo>
                    <a:lnTo>
                      <a:pt x="110176" y="78385"/>
                    </a:lnTo>
                    <a:lnTo>
                      <a:pt x="110922" y="75776"/>
                    </a:lnTo>
                    <a:lnTo>
                      <a:pt x="111668" y="73291"/>
                    </a:lnTo>
                    <a:lnTo>
                      <a:pt x="112290" y="70683"/>
                    </a:lnTo>
                    <a:lnTo>
                      <a:pt x="112787" y="68198"/>
                    </a:lnTo>
                    <a:lnTo>
                      <a:pt x="113036" y="65341"/>
                    </a:lnTo>
                    <a:lnTo>
                      <a:pt x="113284" y="62732"/>
                    </a:lnTo>
                    <a:lnTo>
                      <a:pt x="113284" y="60000"/>
                    </a:lnTo>
                    <a:lnTo>
                      <a:pt x="113284" y="57267"/>
                    </a:lnTo>
                    <a:lnTo>
                      <a:pt x="113036" y="54534"/>
                    </a:lnTo>
                    <a:lnTo>
                      <a:pt x="112787" y="51925"/>
                    </a:lnTo>
                    <a:lnTo>
                      <a:pt x="112290" y="49192"/>
                    </a:lnTo>
                    <a:lnTo>
                      <a:pt x="111668" y="46708"/>
                    </a:lnTo>
                    <a:lnTo>
                      <a:pt x="110922" y="44223"/>
                    </a:lnTo>
                    <a:lnTo>
                      <a:pt x="110176" y="41739"/>
                    </a:lnTo>
                    <a:lnTo>
                      <a:pt x="109181" y="39130"/>
                    </a:lnTo>
                    <a:lnTo>
                      <a:pt x="108186" y="36770"/>
                    </a:lnTo>
                    <a:lnTo>
                      <a:pt x="106943" y="34534"/>
                    </a:lnTo>
                    <a:lnTo>
                      <a:pt x="105699" y="32422"/>
                    </a:lnTo>
                    <a:lnTo>
                      <a:pt x="104207" y="30186"/>
                    </a:lnTo>
                    <a:lnTo>
                      <a:pt x="102715" y="28074"/>
                    </a:lnTo>
                    <a:lnTo>
                      <a:pt x="101222" y="26086"/>
                    </a:lnTo>
                    <a:lnTo>
                      <a:pt x="99481" y="24099"/>
                    </a:lnTo>
                    <a:lnTo>
                      <a:pt x="97740" y="22360"/>
                    </a:lnTo>
                    <a:lnTo>
                      <a:pt x="95875" y="20496"/>
                    </a:lnTo>
                    <a:lnTo>
                      <a:pt x="94010" y="18881"/>
                    </a:lnTo>
                    <a:lnTo>
                      <a:pt x="91896" y="17267"/>
                    </a:lnTo>
                    <a:lnTo>
                      <a:pt x="89782" y="15776"/>
                    </a:lnTo>
                    <a:lnTo>
                      <a:pt x="87668" y="14409"/>
                    </a:lnTo>
                    <a:lnTo>
                      <a:pt x="85430" y="13167"/>
                    </a:lnTo>
                    <a:lnTo>
                      <a:pt x="83067" y="11925"/>
                    </a:lnTo>
                    <a:lnTo>
                      <a:pt x="80704" y="10931"/>
                    </a:lnTo>
                    <a:lnTo>
                      <a:pt x="78341" y="9937"/>
                    </a:lnTo>
                    <a:lnTo>
                      <a:pt x="75854" y="9068"/>
                    </a:lnTo>
                    <a:lnTo>
                      <a:pt x="73367" y="8447"/>
                    </a:lnTo>
                    <a:lnTo>
                      <a:pt x="70756" y="7701"/>
                    </a:lnTo>
                    <a:lnTo>
                      <a:pt x="68145" y="7329"/>
                    </a:lnTo>
                    <a:lnTo>
                      <a:pt x="65533" y="6832"/>
                    </a:lnTo>
                    <a:lnTo>
                      <a:pt x="62673" y="6708"/>
                    </a:lnTo>
                    <a:lnTo>
                      <a:pt x="59937" y="6583"/>
                    </a:lnTo>
                    <a:close/>
                    <a:moveTo>
                      <a:pt x="59937" y="120000"/>
                    </a:moveTo>
                    <a:lnTo>
                      <a:pt x="56829" y="119875"/>
                    </a:lnTo>
                    <a:lnTo>
                      <a:pt x="53844" y="119751"/>
                    </a:lnTo>
                    <a:lnTo>
                      <a:pt x="50860" y="119254"/>
                    </a:lnTo>
                    <a:lnTo>
                      <a:pt x="48000" y="118757"/>
                    </a:lnTo>
                    <a:lnTo>
                      <a:pt x="45015" y="118012"/>
                    </a:lnTo>
                    <a:lnTo>
                      <a:pt x="42279" y="117267"/>
                    </a:lnTo>
                    <a:lnTo>
                      <a:pt x="39419" y="116397"/>
                    </a:lnTo>
                    <a:lnTo>
                      <a:pt x="36683" y="115279"/>
                    </a:lnTo>
                    <a:lnTo>
                      <a:pt x="33948" y="114037"/>
                    </a:lnTo>
                    <a:lnTo>
                      <a:pt x="31336" y="112670"/>
                    </a:lnTo>
                    <a:lnTo>
                      <a:pt x="28849" y="111304"/>
                    </a:lnTo>
                    <a:lnTo>
                      <a:pt x="26487" y="109689"/>
                    </a:lnTo>
                    <a:lnTo>
                      <a:pt x="24124" y="107950"/>
                    </a:lnTo>
                    <a:lnTo>
                      <a:pt x="21886" y="106335"/>
                    </a:lnTo>
                    <a:lnTo>
                      <a:pt x="19647" y="104347"/>
                    </a:lnTo>
                    <a:lnTo>
                      <a:pt x="17533" y="102484"/>
                    </a:lnTo>
                    <a:lnTo>
                      <a:pt x="15668" y="100372"/>
                    </a:lnTo>
                    <a:lnTo>
                      <a:pt x="13678" y="98136"/>
                    </a:lnTo>
                    <a:lnTo>
                      <a:pt x="11813" y="95900"/>
                    </a:lnTo>
                    <a:lnTo>
                      <a:pt x="10196" y="93540"/>
                    </a:lnTo>
                    <a:lnTo>
                      <a:pt x="8580" y="91055"/>
                    </a:lnTo>
                    <a:lnTo>
                      <a:pt x="7212" y="88447"/>
                    </a:lnTo>
                    <a:lnTo>
                      <a:pt x="5844" y="85962"/>
                    </a:lnTo>
                    <a:lnTo>
                      <a:pt x="4725" y="83354"/>
                    </a:lnTo>
                    <a:lnTo>
                      <a:pt x="3606" y="80496"/>
                    </a:lnTo>
                    <a:lnTo>
                      <a:pt x="2611" y="77763"/>
                    </a:lnTo>
                    <a:lnTo>
                      <a:pt x="1865" y="75031"/>
                    </a:lnTo>
                    <a:lnTo>
                      <a:pt x="1243" y="72049"/>
                    </a:lnTo>
                    <a:lnTo>
                      <a:pt x="746" y="69192"/>
                    </a:lnTo>
                    <a:lnTo>
                      <a:pt x="248" y="66086"/>
                    </a:lnTo>
                    <a:lnTo>
                      <a:pt x="0" y="62981"/>
                    </a:lnTo>
                    <a:lnTo>
                      <a:pt x="0" y="60000"/>
                    </a:lnTo>
                    <a:lnTo>
                      <a:pt x="0" y="56894"/>
                    </a:lnTo>
                    <a:lnTo>
                      <a:pt x="248" y="53788"/>
                    </a:lnTo>
                    <a:lnTo>
                      <a:pt x="746" y="50931"/>
                    </a:lnTo>
                    <a:lnTo>
                      <a:pt x="1243" y="47950"/>
                    </a:lnTo>
                    <a:lnTo>
                      <a:pt x="1865" y="45093"/>
                    </a:lnTo>
                    <a:lnTo>
                      <a:pt x="2611" y="42111"/>
                    </a:lnTo>
                    <a:lnTo>
                      <a:pt x="3606" y="39378"/>
                    </a:lnTo>
                    <a:lnTo>
                      <a:pt x="4725" y="36645"/>
                    </a:lnTo>
                    <a:lnTo>
                      <a:pt x="5844" y="34037"/>
                    </a:lnTo>
                    <a:lnTo>
                      <a:pt x="7212" y="31428"/>
                    </a:lnTo>
                    <a:lnTo>
                      <a:pt x="8580" y="28944"/>
                    </a:lnTo>
                    <a:lnTo>
                      <a:pt x="10196" y="26459"/>
                    </a:lnTo>
                    <a:lnTo>
                      <a:pt x="11813" y="24099"/>
                    </a:lnTo>
                    <a:lnTo>
                      <a:pt x="13678" y="21863"/>
                    </a:lnTo>
                    <a:lnTo>
                      <a:pt x="15668" y="19751"/>
                    </a:lnTo>
                    <a:lnTo>
                      <a:pt x="17533" y="17639"/>
                    </a:lnTo>
                    <a:lnTo>
                      <a:pt x="19647" y="15652"/>
                    </a:lnTo>
                    <a:lnTo>
                      <a:pt x="21886" y="13664"/>
                    </a:lnTo>
                    <a:lnTo>
                      <a:pt x="24124" y="11925"/>
                    </a:lnTo>
                    <a:lnTo>
                      <a:pt x="26487" y="10186"/>
                    </a:lnTo>
                    <a:lnTo>
                      <a:pt x="28849" y="8695"/>
                    </a:lnTo>
                    <a:lnTo>
                      <a:pt x="31336" y="7329"/>
                    </a:lnTo>
                    <a:lnTo>
                      <a:pt x="33948" y="5962"/>
                    </a:lnTo>
                    <a:lnTo>
                      <a:pt x="36683" y="4844"/>
                    </a:lnTo>
                    <a:lnTo>
                      <a:pt x="39419" y="3726"/>
                    </a:lnTo>
                    <a:lnTo>
                      <a:pt x="42279" y="2732"/>
                    </a:lnTo>
                    <a:lnTo>
                      <a:pt x="45015" y="1863"/>
                    </a:lnTo>
                    <a:lnTo>
                      <a:pt x="48000" y="1118"/>
                    </a:lnTo>
                    <a:lnTo>
                      <a:pt x="50860" y="745"/>
                    </a:lnTo>
                    <a:lnTo>
                      <a:pt x="53844" y="372"/>
                    </a:lnTo>
                    <a:lnTo>
                      <a:pt x="56829" y="0"/>
                    </a:lnTo>
                    <a:lnTo>
                      <a:pt x="59937" y="0"/>
                    </a:lnTo>
                    <a:lnTo>
                      <a:pt x="63170" y="0"/>
                    </a:lnTo>
                    <a:lnTo>
                      <a:pt x="66031" y="372"/>
                    </a:lnTo>
                    <a:lnTo>
                      <a:pt x="69139" y="745"/>
                    </a:lnTo>
                    <a:lnTo>
                      <a:pt x="72124" y="1118"/>
                    </a:lnTo>
                    <a:lnTo>
                      <a:pt x="74984" y="1863"/>
                    </a:lnTo>
                    <a:lnTo>
                      <a:pt x="77720" y="2732"/>
                    </a:lnTo>
                    <a:lnTo>
                      <a:pt x="80580" y="3726"/>
                    </a:lnTo>
                    <a:lnTo>
                      <a:pt x="83316" y="4844"/>
                    </a:lnTo>
                    <a:lnTo>
                      <a:pt x="86051" y="5962"/>
                    </a:lnTo>
                    <a:lnTo>
                      <a:pt x="88663" y="7329"/>
                    </a:lnTo>
                    <a:lnTo>
                      <a:pt x="91150" y="8695"/>
                    </a:lnTo>
                    <a:lnTo>
                      <a:pt x="93512" y="10186"/>
                    </a:lnTo>
                    <a:lnTo>
                      <a:pt x="95875" y="11925"/>
                    </a:lnTo>
                    <a:lnTo>
                      <a:pt x="98113" y="13664"/>
                    </a:lnTo>
                    <a:lnTo>
                      <a:pt x="100352" y="15652"/>
                    </a:lnTo>
                    <a:lnTo>
                      <a:pt x="102466" y="17639"/>
                    </a:lnTo>
                    <a:lnTo>
                      <a:pt x="104455" y="19751"/>
                    </a:lnTo>
                    <a:lnTo>
                      <a:pt x="106321" y="21863"/>
                    </a:lnTo>
                    <a:lnTo>
                      <a:pt x="108062" y="24099"/>
                    </a:lnTo>
                    <a:lnTo>
                      <a:pt x="109803" y="26459"/>
                    </a:lnTo>
                    <a:lnTo>
                      <a:pt x="111419" y="28944"/>
                    </a:lnTo>
                    <a:lnTo>
                      <a:pt x="112787" y="31428"/>
                    </a:lnTo>
                    <a:lnTo>
                      <a:pt x="114155" y="34037"/>
                    </a:lnTo>
                    <a:lnTo>
                      <a:pt x="115274" y="36645"/>
                    </a:lnTo>
                    <a:lnTo>
                      <a:pt x="116393" y="39378"/>
                    </a:lnTo>
                    <a:lnTo>
                      <a:pt x="117388" y="42111"/>
                    </a:lnTo>
                    <a:lnTo>
                      <a:pt x="118259" y="45093"/>
                    </a:lnTo>
                    <a:lnTo>
                      <a:pt x="118756" y="47950"/>
                    </a:lnTo>
                    <a:lnTo>
                      <a:pt x="119378" y="50931"/>
                    </a:lnTo>
                    <a:lnTo>
                      <a:pt x="119751" y="53788"/>
                    </a:lnTo>
                    <a:lnTo>
                      <a:pt x="120000" y="56894"/>
                    </a:lnTo>
                    <a:lnTo>
                      <a:pt x="120000" y="60000"/>
                    </a:lnTo>
                    <a:lnTo>
                      <a:pt x="120000" y="62981"/>
                    </a:lnTo>
                    <a:lnTo>
                      <a:pt x="119751" y="66086"/>
                    </a:lnTo>
                    <a:lnTo>
                      <a:pt x="119378" y="69192"/>
                    </a:lnTo>
                    <a:lnTo>
                      <a:pt x="118756" y="72049"/>
                    </a:lnTo>
                    <a:lnTo>
                      <a:pt x="118259" y="75031"/>
                    </a:lnTo>
                    <a:lnTo>
                      <a:pt x="117388" y="77763"/>
                    </a:lnTo>
                    <a:lnTo>
                      <a:pt x="116393" y="80496"/>
                    </a:lnTo>
                    <a:lnTo>
                      <a:pt x="115274" y="83354"/>
                    </a:lnTo>
                    <a:lnTo>
                      <a:pt x="114155" y="85962"/>
                    </a:lnTo>
                    <a:lnTo>
                      <a:pt x="112787" y="88447"/>
                    </a:lnTo>
                    <a:lnTo>
                      <a:pt x="111419" y="91055"/>
                    </a:lnTo>
                    <a:lnTo>
                      <a:pt x="109803" y="93540"/>
                    </a:lnTo>
                    <a:lnTo>
                      <a:pt x="108062" y="95900"/>
                    </a:lnTo>
                    <a:lnTo>
                      <a:pt x="106321" y="98136"/>
                    </a:lnTo>
                    <a:lnTo>
                      <a:pt x="104455" y="100372"/>
                    </a:lnTo>
                    <a:lnTo>
                      <a:pt x="102466" y="102484"/>
                    </a:lnTo>
                    <a:lnTo>
                      <a:pt x="100352" y="104347"/>
                    </a:lnTo>
                    <a:lnTo>
                      <a:pt x="98113" y="106335"/>
                    </a:lnTo>
                    <a:lnTo>
                      <a:pt x="95875" y="107950"/>
                    </a:lnTo>
                    <a:lnTo>
                      <a:pt x="93512" y="109689"/>
                    </a:lnTo>
                    <a:lnTo>
                      <a:pt x="91150" y="111304"/>
                    </a:lnTo>
                    <a:lnTo>
                      <a:pt x="88663" y="112670"/>
                    </a:lnTo>
                    <a:lnTo>
                      <a:pt x="86051" y="114037"/>
                    </a:lnTo>
                    <a:lnTo>
                      <a:pt x="83316" y="115279"/>
                    </a:lnTo>
                    <a:lnTo>
                      <a:pt x="80580" y="116397"/>
                    </a:lnTo>
                    <a:lnTo>
                      <a:pt x="77720" y="117267"/>
                    </a:lnTo>
                    <a:lnTo>
                      <a:pt x="74984" y="118012"/>
                    </a:lnTo>
                    <a:lnTo>
                      <a:pt x="72124" y="118757"/>
                    </a:lnTo>
                    <a:lnTo>
                      <a:pt x="69139" y="119254"/>
                    </a:lnTo>
                    <a:lnTo>
                      <a:pt x="66031" y="119751"/>
                    </a:lnTo>
                    <a:lnTo>
                      <a:pt x="63170" y="119875"/>
                    </a:lnTo>
                    <a:lnTo>
                      <a:pt x="59937" y="120000"/>
                    </a:lnTo>
                    <a:close/>
                  </a:path>
                </a:pathLst>
              </a:custGeom>
              <a:solidFill>
                <a:srgbClr val="394E55"/>
              </a:solidFill>
              <a:ln>
                <a:noFill/>
              </a:ln>
            </p:spPr>
            <p:txBody>
              <a:bodyPr spcFirstLastPara="1" wrap="square" lIns="91433" tIns="45700" rIns="91433"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charset="0"/>
                  <a:ea typeface="Arial" charset="0"/>
                  <a:cs typeface="Arial" charset="0"/>
                  <a:sym typeface="Comfortaa Light"/>
                </a:endParaRPr>
              </a:p>
            </p:txBody>
          </p:sp>
          <p:sp>
            <p:nvSpPr>
              <p:cNvPr id="1004" name="Shape 1926"/>
              <p:cNvSpPr/>
              <p:nvPr/>
            </p:nvSpPr>
            <p:spPr>
              <a:xfrm>
                <a:off x="5708650" y="5943600"/>
                <a:ext cx="223800" cy="223800"/>
              </a:xfrm>
              <a:custGeom>
                <a:avLst/>
                <a:gdLst/>
                <a:ahLst/>
                <a:cxnLst/>
                <a:rect l="0" t="0" r="0" b="0"/>
                <a:pathLst>
                  <a:path w="120000" h="120000" extrusionOk="0">
                    <a:moveTo>
                      <a:pt x="114245" y="120000"/>
                    </a:moveTo>
                    <a:lnTo>
                      <a:pt x="113179" y="120000"/>
                    </a:lnTo>
                    <a:lnTo>
                      <a:pt x="112113" y="119572"/>
                    </a:lnTo>
                    <a:lnTo>
                      <a:pt x="111047" y="119145"/>
                    </a:lnTo>
                    <a:lnTo>
                      <a:pt x="110195" y="118505"/>
                    </a:lnTo>
                    <a:lnTo>
                      <a:pt x="1705" y="9395"/>
                    </a:lnTo>
                    <a:lnTo>
                      <a:pt x="852" y="8754"/>
                    </a:lnTo>
                    <a:lnTo>
                      <a:pt x="213" y="7900"/>
                    </a:lnTo>
                    <a:lnTo>
                      <a:pt x="0" y="6619"/>
                    </a:lnTo>
                    <a:lnTo>
                      <a:pt x="0" y="5765"/>
                    </a:lnTo>
                    <a:lnTo>
                      <a:pt x="0" y="4483"/>
                    </a:lnTo>
                    <a:lnTo>
                      <a:pt x="213" y="3416"/>
                    </a:lnTo>
                    <a:lnTo>
                      <a:pt x="852" y="2348"/>
                    </a:lnTo>
                    <a:lnTo>
                      <a:pt x="1705" y="1494"/>
                    </a:lnTo>
                    <a:lnTo>
                      <a:pt x="2344" y="854"/>
                    </a:lnTo>
                    <a:lnTo>
                      <a:pt x="3623" y="213"/>
                    </a:lnTo>
                    <a:lnTo>
                      <a:pt x="4476" y="0"/>
                    </a:lnTo>
                    <a:lnTo>
                      <a:pt x="5754" y="0"/>
                    </a:lnTo>
                    <a:lnTo>
                      <a:pt x="6607" y="0"/>
                    </a:lnTo>
                    <a:lnTo>
                      <a:pt x="7886" y="213"/>
                    </a:lnTo>
                    <a:lnTo>
                      <a:pt x="8738" y="854"/>
                    </a:lnTo>
                    <a:lnTo>
                      <a:pt x="9591" y="1494"/>
                    </a:lnTo>
                    <a:lnTo>
                      <a:pt x="118294" y="110177"/>
                    </a:lnTo>
                    <a:lnTo>
                      <a:pt x="118934" y="111245"/>
                    </a:lnTo>
                    <a:lnTo>
                      <a:pt x="119360" y="112099"/>
                    </a:lnTo>
                    <a:lnTo>
                      <a:pt x="120000" y="113380"/>
                    </a:lnTo>
                    <a:lnTo>
                      <a:pt x="120000" y="114448"/>
                    </a:lnTo>
                    <a:lnTo>
                      <a:pt x="120000" y="115516"/>
                    </a:lnTo>
                    <a:lnTo>
                      <a:pt x="119360" y="116583"/>
                    </a:lnTo>
                    <a:lnTo>
                      <a:pt x="118934" y="117437"/>
                    </a:lnTo>
                    <a:lnTo>
                      <a:pt x="118294" y="118505"/>
                    </a:lnTo>
                    <a:lnTo>
                      <a:pt x="117229" y="119145"/>
                    </a:lnTo>
                    <a:lnTo>
                      <a:pt x="116376" y="119572"/>
                    </a:lnTo>
                    <a:lnTo>
                      <a:pt x="115310" y="120000"/>
                    </a:lnTo>
                    <a:lnTo>
                      <a:pt x="114245" y="120000"/>
                    </a:lnTo>
                    <a:close/>
                  </a:path>
                </a:pathLst>
              </a:custGeom>
              <a:solidFill>
                <a:srgbClr val="394E55"/>
              </a:solidFill>
              <a:ln>
                <a:noFill/>
              </a:ln>
            </p:spPr>
            <p:txBody>
              <a:bodyPr spcFirstLastPara="1" wrap="square" lIns="91433" tIns="45700" rIns="91433"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charset="0"/>
                  <a:ea typeface="Arial" charset="0"/>
                  <a:cs typeface="Arial" charset="0"/>
                  <a:sym typeface="Comfortaa Light"/>
                </a:endParaRPr>
              </a:p>
            </p:txBody>
          </p:sp>
          <p:sp>
            <p:nvSpPr>
              <p:cNvPr id="1005" name="Shape 1927"/>
              <p:cNvSpPr/>
              <p:nvPr/>
            </p:nvSpPr>
            <p:spPr>
              <a:xfrm>
                <a:off x="5432425" y="5688012"/>
                <a:ext cx="158700" cy="160200"/>
              </a:xfrm>
              <a:custGeom>
                <a:avLst/>
                <a:gdLst/>
                <a:ahLst/>
                <a:cxnLst/>
                <a:rect l="0" t="0" r="0" b="0"/>
                <a:pathLst>
                  <a:path w="120000" h="120000" extrusionOk="0">
                    <a:moveTo>
                      <a:pt x="8039" y="120000"/>
                    </a:moveTo>
                    <a:lnTo>
                      <a:pt x="6848" y="120000"/>
                    </a:lnTo>
                    <a:lnTo>
                      <a:pt x="5062" y="119402"/>
                    </a:lnTo>
                    <a:lnTo>
                      <a:pt x="3870" y="118805"/>
                    </a:lnTo>
                    <a:lnTo>
                      <a:pt x="2382" y="117910"/>
                    </a:lnTo>
                    <a:lnTo>
                      <a:pt x="1786" y="116716"/>
                    </a:lnTo>
                    <a:lnTo>
                      <a:pt x="893" y="115522"/>
                    </a:lnTo>
                    <a:lnTo>
                      <a:pt x="595" y="113731"/>
                    </a:lnTo>
                    <a:lnTo>
                      <a:pt x="0" y="112238"/>
                    </a:lnTo>
                    <a:lnTo>
                      <a:pt x="595" y="106268"/>
                    </a:lnTo>
                    <a:lnTo>
                      <a:pt x="893" y="100597"/>
                    </a:lnTo>
                    <a:lnTo>
                      <a:pt x="1488" y="94925"/>
                    </a:lnTo>
                    <a:lnTo>
                      <a:pt x="2382" y="89552"/>
                    </a:lnTo>
                    <a:lnTo>
                      <a:pt x="3870" y="84179"/>
                    </a:lnTo>
                    <a:lnTo>
                      <a:pt x="5359" y="79104"/>
                    </a:lnTo>
                    <a:lnTo>
                      <a:pt x="7146" y="73731"/>
                    </a:lnTo>
                    <a:lnTo>
                      <a:pt x="9230" y="68656"/>
                    </a:lnTo>
                    <a:lnTo>
                      <a:pt x="11612" y="63582"/>
                    </a:lnTo>
                    <a:lnTo>
                      <a:pt x="13697" y="58805"/>
                    </a:lnTo>
                    <a:lnTo>
                      <a:pt x="16377" y="54328"/>
                    </a:lnTo>
                    <a:lnTo>
                      <a:pt x="19354" y="49552"/>
                    </a:lnTo>
                    <a:lnTo>
                      <a:pt x="22630" y="45074"/>
                    </a:lnTo>
                    <a:lnTo>
                      <a:pt x="25905" y="40895"/>
                    </a:lnTo>
                    <a:lnTo>
                      <a:pt x="29478" y="36716"/>
                    </a:lnTo>
                    <a:lnTo>
                      <a:pt x="33052" y="33134"/>
                    </a:lnTo>
                    <a:lnTo>
                      <a:pt x="36923" y="28955"/>
                    </a:lnTo>
                    <a:lnTo>
                      <a:pt x="41091" y="25671"/>
                    </a:lnTo>
                    <a:lnTo>
                      <a:pt x="45260" y="22388"/>
                    </a:lnTo>
                    <a:lnTo>
                      <a:pt x="49429" y="19402"/>
                    </a:lnTo>
                    <a:lnTo>
                      <a:pt x="54193" y="16417"/>
                    </a:lnTo>
                    <a:lnTo>
                      <a:pt x="58957" y="13731"/>
                    </a:lnTo>
                    <a:lnTo>
                      <a:pt x="63424" y="11044"/>
                    </a:lnTo>
                    <a:lnTo>
                      <a:pt x="68486" y="8955"/>
                    </a:lnTo>
                    <a:lnTo>
                      <a:pt x="73548" y="6865"/>
                    </a:lnTo>
                    <a:lnTo>
                      <a:pt x="78908" y="5074"/>
                    </a:lnTo>
                    <a:lnTo>
                      <a:pt x="84267" y="3582"/>
                    </a:lnTo>
                    <a:lnTo>
                      <a:pt x="89627" y="2388"/>
                    </a:lnTo>
                    <a:lnTo>
                      <a:pt x="95285" y="1194"/>
                    </a:lnTo>
                    <a:lnTo>
                      <a:pt x="100645" y="597"/>
                    </a:lnTo>
                    <a:lnTo>
                      <a:pt x="106302" y="298"/>
                    </a:lnTo>
                    <a:lnTo>
                      <a:pt x="111960" y="0"/>
                    </a:lnTo>
                    <a:lnTo>
                      <a:pt x="113746" y="298"/>
                    </a:lnTo>
                    <a:lnTo>
                      <a:pt x="115235" y="597"/>
                    </a:lnTo>
                    <a:lnTo>
                      <a:pt x="116724" y="1194"/>
                    </a:lnTo>
                    <a:lnTo>
                      <a:pt x="117617" y="2388"/>
                    </a:lnTo>
                    <a:lnTo>
                      <a:pt x="118511" y="3582"/>
                    </a:lnTo>
                    <a:lnTo>
                      <a:pt x="119702" y="5074"/>
                    </a:lnTo>
                    <a:lnTo>
                      <a:pt x="120000" y="6268"/>
                    </a:lnTo>
                    <a:lnTo>
                      <a:pt x="120000" y="8059"/>
                    </a:lnTo>
                    <a:lnTo>
                      <a:pt x="120000" y="9552"/>
                    </a:lnTo>
                    <a:lnTo>
                      <a:pt x="119702" y="11343"/>
                    </a:lnTo>
                    <a:lnTo>
                      <a:pt x="118511" y="12835"/>
                    </a:lnTo>
                    <a:lnTo>
                      <a:pt x="117617" y="13731"/>
                    </a:lnTo>
                    <a:lnTo>
                      <a:pt x="116724" y="14626"/>
                    </a:lnTo>
                    <a:lnTo>
                      <a:pt x="115235" y="15522"/>
                    </a:lnTo>
                    <a:lnTo>
                      <a:pt x="113746" y="16119"/>
                    </a:lnTo>
                    <a:lnTo>
                      <a:pt x="111960" y="16119"/>
                    </a:lnTo>
                    <a:lnTo>
                      <a:pt x="107196" y="16417"/>
                    </a:lnTo>
                    <a:lnTo>
                      <a:pt x="102133" y="16716"/>
                    </a:lnTo>
                    <a:lnTo>
                      <a:pt x="97667" y="17313"/>
                    </a:lnTo>
                    <a:lnTo>
                      <a:pt x="92903" y="17910"/>
                    </a:lnTo>
                    <a:lnTo>
                      <a:pt x="88138" y="19104"/>
                    </a:lnTo>
                    <a:lnTo>
                      <a:pt x="83672" y="20298"/>
                    </a:lnTo>
                    <a:lnTo>
                      <a:pt x="79205" y="22089"/>
                    </a:lnTo>
                    <a:lnTo>
                      <a:pt x="75037" y="23880"/>
                    </a:lnTo>
                    <a:lnTo>
                      <a:pt x="70570" y="25671"/>
                    </a:lnTo>
                    <a:lnTo>
                      <a:pt x="66699" y="27761"/>
                    </a:lnTo>
                    <a:lnTo>
                      <a:pt x="62531" y="30149"/>
                    </a:lnTo>
                    <a:lnTo>
                      <a:pt x="58660" y="32537"/>
                    </a:lnTo>
                    <a:lnTo>
                      <a:pt x="54789" y="35223"/>
                    </a:lnTo>
                    <a:lnTo>
                      <a:pt x="51215" y="38208"/>
                    </a:lnTo>
                    <a:lnTo>
                      <a:pt x="47642" y="41194"/>
                    </a:lnTo>
                    <a:lnTo>
                      <a:pt x="44665" y="44179"/>
                    </a:lnTo>
                    <a:lnTo>
                      <a:pt x="41091" y="47462"/>
                    </a:lnTo>
                    <a:lnTo>
                      <a:pt x="38114" y="51044"/>
                    </a:lnTo>
                    <a:lnTo>
                      <a:pt x="35136" y="54925"/>
                    </a:lnTo>
                    <a:lnTo>
                      <a:pt x="32456" y="58507"/>
                    </a:lnTo>
                    <a:lnTo>
                      <a:pt x="30074" y="62686"/>
                    </a:lnTo>
                    <a:lnTo>
                      <a:pt x="27990" y="66567"/>
                    </a:lnTo>
                    <a:lnTo>
                      <a:pt x="25905" y="70746"/>
                    </a:lnTo>
                    <a:lnTo>
                      <a:pt x="23821" y="74925"/>
                    </a:lnTo>
                    <a:lnTo>
                      <a:pt x="22034" y="79402"/>
                    </a:lnTo>
                    <a:lnTo>
                      <a:pt x="20545" y="83582"/>
                    </a:lnTo>
                    <a:lnTo>
                      <a:pt x="19057" y="88358"/>
                    </a:lnTo>
                    <a:lnTo>
                      <a:pt x="18163" y="93134"/>
                    </a:lnTo>
                    <a:lnTo>
                      <a:pt x="17568" y="97611"/>
                    </a:lnTo>
                    <a:lnTo>
                      <a:pt x="16972" y="102388"/>
                    </a:lnTo>
                    <a:lnTo>
                      <a:pt x="16377" y="107462"/>
                    </a:lnTo>
                    <a:lnTo>
                      <a:pt x="16079" y="112238"/>
                    </a:lnTo>
                    <a:lnTo>
                      <a:pt x="16079" y="113731"/>
                    </a:lnTo>
                    <a:lnTo>
                      <a:pt x="15483" y="115522"/>
                    </a:lnTo>
                    <a:lnTo>
                      <a:pt x="14888" y="116716"/>
                    </a:lnTo>
                    <a:lnTo>
                      <a:pt x="13697" y="117910"/>
                    </a:lnTo>
                    <a:lnTo>
                      <a:pt x="12803" y="118805"/>
                    </a:lnTo>
                    <a:lnTo>
                      <a:pt x="11612" y="119402"/>
                    </a:lnTo>
                    <a:lnTo>
                      <a:pt x="9826" y="120000"/>
                    </a:lnTo>
                    <a:lnTo>
                      <a:pt x="8039" y="120000"/>
                    </a:lnTo>
                    <a:close/>
                  </a:path>
                </a:pathLst>
              </a:custGeom>
              <a:solidFill>
                <a:srgbClr val="394E55"/>
              </a:solidFill>
              <a:ln>
                <a:noFill/>
              </a:ln>
            </p:spPr>
            <p:txBody>
              <a:bodyPr spcFirstLastPara="1" wrap="square" lIns="91433" tIns="45700" rIns="91433" bIns="45700" anchor="t" anchorCtr="0">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charset="0"/>
                  <a:ea typeface="Arial" charset="0"/>
                  <a:cs typeface="Arial" charset="0"/>
                  <a:sym typeface="Comfortaa Light"/>
                </a:endParaRPr>
              </a:p>
            </p:txBody>
          </p:sp>
        </p:grpSp>
      </p:grpSp>
      <p:grpSp>
        <p:nvGrpSpPr>
          <p:cNvPr id="1006" name="Shape 1928"/>
          <p:cNvGrpSpPr/>
          <p:nvPr/>
        </p:nvGrpSpPr>
        <p:grpSpPr>
          <a:xfrm>
            <a:off x="3987160" y="4696538"/>
            <a:ext cx="302400" cy="456300"/>
            <a:chOff x="3947610" y="2747619"/>
            <a:chExt cx="302400" cy="456300"/>
          </a:xfrm>
        </p:grpSpPr>
        <p:sp>
          <p:nvSpPr>
            <p:cNvPr id="1007" name="Shape 1929"/>
            <p:cNvSpPr/>
            <p:nvPr/>
          </p:nvSpPr>
          <p:spPr>
            <a:xfrm>
              <a:off x="3947610" y="2747619"/>
              <a:ext cx="302400" cy="456300"/>
            </a:xfrm>
            <a:prstGeom prst="ellipse">
              <a:avLst/>
            </a:prstGeom>
            <a:solidFill>
              <a:srgbClr val="FFFFFF"/>
            </a:solidFill>
            <a:ln>
              <a:noFill/>
            </a:ln>
          </p:spPr>
          <p:txBody>
            <a:bodyPr spcFirstLastPara="1" wrap="square" lIns="91433" tIns="45700" rIns="91433"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FFFFFF"/>
                </a:solidFill>
                <a:effectLst/>
                <a:uLnTx/>
                <a:uFillTx/>
                <a:latin typeface="Arial" charset="0"/>
                <a:ea typeface="Arial" charset="0"/>
                <a:cs typeface="Arial" charset="0"/>
              </a:endParaRPr>
            </a:p>
          </p:txBody>
        </p:sp>
        <p:sp>
          <p:nvSpPr>
            <p:cNvPr id="1008" name="Shape 1930"/>
            <p:cNvSpPr/>
            <p:nvPr/>
          </p:nvSpPr>
          <p:spPr>
            <a:xfrm>
              <a:off x="3994658" y="2921494"/>
              <a:ext cx="210600" cy="210600"/>
            </a:xfrm>
            <a:custGeom>
              <a:avLst/>
              <a:gdLst/>
              <a:ahLst/>
              <a:cxnLst/>
              <a:rect l="0" t="0" r="0" b="0"/>
              <a:pathLst>
                <a:path w="120000" h="120000" extrusionOk="0">
                  <a:moveTo>
                    <a:pt x="60000" y="5455"/>
                  </a:moveTo>
                  <a:cubicBezTo>
                    <a:pt x="77844" y="5455"/>
                    <a:pt x="93666" y="14033"/>
                    <a:pt x="103622" y="27272"/>
                  </a:cubicBezTo>
                  <a:lnTo>
                    <a:pt x="81816" y="27272"/>
                  </a:lnTo>
                  <a:cubicBezTo>
                    <a:pt x="80311" y="27272"/>
                    <a:pt x="79088" y="28494"/>
                    <a:pt x="79088" y="30000"/>
                  </a:cubicBezTo>
                  <a:cubicBezTo>
                    <a:pt x="79088" y="31511"/>
                    <a:pt x="80311" y="32727"/>
                    <a:pt x="81816" y="32727"/>
                  </a:cubicBezTo>
                  <a:lnTo>
                    <a:pt x="109088" y="32727"/>
                  </a:lnTo>
                  <a:cubicBezTo>
                    <a:pt x="110594" y="32727"/>
                    <a:pt x="111816" y="31511"/>
                    <a:pt x="111816" y="30000"/>
                  </a:cubicBezTo>
                  <a:lnTo>
                    <a:pt x="111816" y="2727"/>
                  </a:lnTo>
                  <a:cubicBezTo>
                    <a:pt x="111816" y="1222"/>
                    <a:pt x="110594" y="0"/>
                    <a:pt x="109088" y="0"/>
                  </a:cubicBezTo>
                  <a:cubicBezTo>
                    <a:pt x="107588" y="0"/>
                    <a:pt x="106361" y="1222"/>
                    <a:pt x="106361" y="2727"/>
                  </a:cubicBezTo>
                  <a:lnTo>
                    <a:pt x="106361" y="22011"/>
                  </a:lnTo>
                  <a:cubicBezTo>
                    <a:pt x="95366" y="8588"/>
                    <a:pt x="78705" y="0"/>
                    <a:pt x="60000" y="0"/>
                  </a:cubicBezTo>
                  <a:cubicBezTo>
                    <a:pt x="26866" y="0"/>
                    <a:pt x="0" y="26866"/>
                    <a:pt x="0" y="60000"/>
                  </a:cubicBezTo>
                  <a:cubicBezTo>
                    <a:pt x="0" y="61505"/>
                    <a:pt x="1222" y="62727"/>
                    <a:pt x="2727" y="62727"/>
                  </a:cubicBezTo>
                  <a:cubicBezTo>
                    <a:pt x="4233" y="62727"/>
                    <a:pt x="5455" y="61505"/>
                    <a:pt x="5455" y="60000"/>
                  </a:cubicBezTo>
                  <a:cubicBezTo>
                    <a:pt x="5455" y="29877"/>
                    <a:pt x="29872" y="5455"/>
                    <a:pt x="60000" y="5455"/>
                  </a:cubicBezTo>
                  <a:moveTo>
                    <a:pt x="117272" y="57272"/>
                  </a:moveTo>
                  <a:cubicBezTo>
                    <a:pt x="115766" y="57272"/>
                    <a:pt x="114544" y="58494"/>
                    <a:pt x="114544" y="60000"/>
                  </a:cubicBezTo>
                  <a:cubicBezTo>
                    <a:pt x="114544" y="90127"/>
                    <a:pt x="90127" y="114544"/>
                    <a:pt x="60000" y="114544"/>
                  </a:cubicBezTo>
                  <a:cubicBezTo>
                    <a:pt x="42155" y="114544"/>
                    <a:pt x="26333" y="105972"/>
                    <a:pt x="16377" y="92727"/>
                  </a:cubicBezTo>
                  <a:lnTo>
                    <a:pt x="38183" y="92727"/>
                  </a:lnTo>
                  <a:cubicBezTo>
                    <a:pt x="39688" y="92727"/>
                    <a:pt x="40911" y="91505"/>
                    <a:pt x="40911" y="90000"/>
                  </a:cubicBezTo>
                  <a:cubicBezTo>
                    <a:pt x="40911" y="88494"/>
                    <a:pt x="39688" y="87272"/>
                    <a:pt x="38183" y="87272"/>
                  </a:cubicBezTo>
                  <a:lnTo>
                    <a:pt x="10911" y="87272"/>
                  </a:lnTo>
                  <a:cubicBezTo>
                    <a:pt x="9405" y="87272"/>
                    <a:pt x="8183" y="88494"/>
                    <a:pt x="8183" y="90000"/>
                  </a:cubicBezTo>
                  <a:lnTo>
                    <a:pt x="8183" y="117272"/>
                  </a:lnTo>
                  <a:cubicBezTo>
                    <a:pt x="8183" y="118777"/>
                    <a:pt x="9405" y="120000"/>
                    <a:pt x="10911" y="120000"/>
                  </a:cubicBezTo>
                  <a:cubicBezTo>
                    <a:pt x="12411" y="120000"/>
                    <a:pt x="13638" y="118777"/>
                    <a:pt x="13638" y="117272"/>
                  </a:cubicBezTo>
                  <a:lnTo>
                    <a:pt x="13638" y="97994"/>
                  </a:lnTo>
                  <a:cubicBezTo>
                    <a:pt x="24633" y="111411"/>
                    <a:pt x="41294" y="120000"/>
                    <a:pt x="60000" y="120000"/>
                  </a:cubicBezTo>
                  <a:cubicBezTo>
                    <a:pt x="93133" y="120000"/>
                    <a:pt x="120000" y="93138"/>
                    <a:pt x="120000" y="60000"/>
                  </a:cubicBezTo>
                  <a:cubicBezTo>
                    <a:pt x="120000" y="58494"/>
                    <a:pt x="118777" y="57272"/>
                    <a:pt x="117272" y="57272"/>
                  </a:cubicBezTo>
                </a:path>
              </a:pathLst>
            </a:custGeom>
            <a:solidFill>
              <a:srgbClr val="394E55"/>
            </a:solidFill>
            <a:ln>
              <a:noFill/>
            </a:ln>
          </p:spPr>
          <p:txBody>
            <a:bodyPr spcFirstLastPara="1" wrap="square" lIns="38067" tIns="38067" rIns="38067" bIns="38067" anchor="ctr" anchorCtr="0">
              <a:noAutofit/>
            </a:bodyPr>
            <a:lstStyle/>
            <a:p>
              <a:pPr marL="0" marR="0" lvl="0" indent="0" defTabSz="914400" eaLnBrk="1" fontAlgn="auto" latinLnBrk="0" hangingPunct="1">
                <a:lnSpc>
                  <a:spcPct val="100000"/>
                </a:lnSpc>
                <a:spcBef>
                  <a:spcPts val="0"/>
                </a:spcBef>
                <a:spcAft>
                  <a:spcPts val="0"/>
                </a:spcAft>
                <a:buClr>
                  <a:srgbClr val="FFFFFF"/>
                </a:buClr>
                <a:buSzTx/>
                <a:buFontTx/>
                <a:buNone/>
                <a:tabLst/>
                <a:defRPr/>
              </a:pPr>
              <a:endParaRPr kumimoji="0" sz="2999" b="0" i="0" u="none" strike="noStrike" kern="0" cap="none" spc="0" normalizeH="0" baseline="0" noProof="0">
                <a:ln>
                  <a:noFill/>
                </a:ln>
                <a:solidFill>
                  <a:srgbClr val="000000"/>
                </a:solidFill>
                <a:effectLst/>
                <a:uLnTx/>
                <a:uFillTx/>
                <a:latin typeface="Arial" charset="0"/>
                <a:ea typeface="Arial" charset="0"/>
                <a:cs typeface="Arial" charset="0"/>
                <a:sym typeface="Comfortaa Light"/>
              </a:endParaRPr>
            </a:p>
          </p:txBody>
        </p:sp>
      </p:grpSp>
      <p:grpSp>
        <p:nvGrpSpPr>
          <p:cNvPr id="1009" name="Shape 1931"/>
          <p:cNvGrpSpPr/>
          <p:nvPr/>
        </p:nvGrpSpPr>
        <p:grpSpPr>
          <a:xfrm>
            <a:off x="4952987" y="4810057"/>
            <a:ext cx="304200" cy="294000"/>
            <a:chOff x="4856076" y="2861135"/>
            <a:chExt cx="304200" cy="294000"/>
          </a:xfrm>
        </p:grpSpPr>
        <p:sp>
          <p:nvSpPr>
            <p:cNvPr id="1010" name="Shape 1932"/>
            <p:cNvSpPr/>
            <p:nvPr/>
          </p:nvSpPr>
          <p:spPr>
            <a:xfrm>
              <a:off x="4856076" y="2861135"/>
              <a:ext cx="304200" cy="294000"/>
            </a:xfrm>
            <a:prstGeom prst="ellipse">
              <a:avLst/>
            </a:prstGeom>
            <a:solidFill>
              <a:srgbClr val="FFFFFF"/>
            </a:solidFill>
            <a:ln>
              <a:noFill/>
            </a:ln>
          </p:spPr>
          <p:txBody>
            <a:bodyPr spcFirstLastPara="1" wrap="square" lIns="91433" tIns="45700" rIns="91433"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FFFFFF"/>
                </a:solidFill>
                <a:effectLst/>
                <a:uLnTx/>
                <a:uFillTx/>
                <a:latin typeface="Arial" charset="0"/>
                <a:ea typeface="Arial" charset="0"/>
                <a:cs typeface="Arial" charset="0"/>
              </a:endParaRPr>
            </a:p>
          </p:txBody>
        </p:sp>
        <p:sp>
          <p:nvSpPr>
            <p:cNvPr id="1011" name="Shape 1933"/>
            <p:cNvSpPr/>
            <p:nvPr/>
          </p:nvSpPr>
          <p:spPr>
            <a:xfrm>
              <a:off x="4876330" y="2888923"/>
              <a:ext cx="258300" cy="258300"/>
            </a:xfrm>
            <a:custGeom>
              <a:avLst/>
              <a:gdLst/>
              <a:ahLst/>
              <a:cxnLst/>
              <a:rect l="0" t="0" r="0" b="0"/>
              <a:pathLst>
                <a:path w="120000" h="120000" extrusionOk="0">
                  <a:moveTo>
                    <a:pt x="114546" y="114546"/>
                  </a:moveTo>
                  <a:lnTo>
                    <a:pt x="98191" y="114546"/>
                  </a:lnTo>
                  <a:lnTo>
                    <a:pt x="98191" y="106368"/>
                  </a:lnTo>
                  <a:cubicBezTo>
                    <a:pt x="98191" y="104866"/>
                    <a:pt x="96969" y="103645"/>
                    <a:pt x="95467" y="103645"/>
                  </a:cubicBezTo>
                  <a:lnTo>
                    <a:pt x="87290" y="103645"/>
                  </a:lnTo>
                  <a:lnTo>
                    <a:pt x="87290" y="95467"/>
                  </a:lnTo>
                  <a:cubicBezTo>
                    <a:pt x="87290" y="93959"/>
                    <a:pt x="86068" y="92737"/>
                    <a:pt x="84560" y="92737"/>
                  </a:cubicBezTo>
                  <a:lnTo>
                    <a:pt x="74791" y="92737"/>
                  </a:lnTo>
                  <a:lnTo>
                    <a:pt x="57780" y="75648"/>
                  </a:lnTo>
                  <a:cubicBezTo>
                    <a:pt x="57287" y="75155"/>
                    <a:pt x="56609" y="74847"/>
                    <a:pt x="55852" y="74847"/>
                  </a:cubicBezTo>
                  <a:cubicBezTo>
                    <a:pt x="55034" y="74847"/>
                    <a:pt x="54327" y="75228"/>
                    <a:pt x="53829" y="75800"/>
                  </a:cubicBezTo>
                  <a:lnTo>
                    <a:pt x="49406" y="80216"/>
                  </a:lnTo>
                  <a:cubicBezTo>
                    <a:pt x="47276" y="82346"/>
                    <a:pt x="43829" y="82346"/>
                    <a:pt x="41705" y="80216"/>
                  </a:cubicBezTo>
                  <a:lnTo>
                    <a:pt x="7039" y="45556"/>
                  </a:lnTo>
                  <a:cubicBezTo>
                    <a:pt x="4915" y="43426"/>
                    <a:pt x="4915" y="39979"/>
                    <a:pt x="7039" y="37849"/>
                  </a:cubicBezTo>
                  <a:lnTo>
                    <a:pt x="37855" y="7034"/>
                  </a:lnTo>
                  <a:cubicBezTo>
                    <a:pt x="39979" y="4909"/>
                    <a:pt x="43432" y="4909"/>
                    <a:pt x="45556" y="7034"/>
                  </a:cubicBezTo>
                  <a:lnTo>
                    <a:pt x="80216" y="41700"/>
                  </a:lnTo>
                  <a:cubicBezTo>
                    <a:pt x="82340" y="43829"/>
                    <a:pt x="82340" y="47276"/>
                    <a:pt x="80216" y="49406"/>
                  </a:cubicBezTo>
                  <a:lnTo>
                    <a:pt x="75884" y="53739"/>
                  </a:lnTo>
                  <a:cubicBezTo>
                    <a:pt x="75312" y="54238"/>
                    <a:pt x="74936" y="54950"/>
                    <a:pt x="74936" y="55768"/>
                  </a:cubicBezTo>
                  <a:cubicBezTo>
                    <a:pt x="74936" y="56519"/>
                    <a:pt x="75239" y="57203"/>
                    <a:pt x="75738" y="57696"/>
                  </a:cubicBezTo>
                  <a:lnTo>
                    <a:pt x="114546" y="96594"/>
                  </a:lnTo>
                  <a:cubicBezTo>
                    <a:pt x="114546" y="96594"/>
                    <a:pt x="114546" y="114546"/>
                    <a:pt x="114546" y="114546"/>
                  </a:cubicBezTo>
                  <a:close/>
                  <a:moveTo>
                    <a:pt x="119204" y="93539"/>
                  </a:moveTo>
                  <a:lnTo>
                    <a:pt x="81533" y="55790"/>
                  </a:lnTo>
                  <a:lnTo>
                    <a:pt x="84067" y="53257"/>
                  </a:lnTo>
                  <a:cubicBezTo>
                    <a:pt x="88321" y="49003"/>
                    <a:pt x="88321" y="42103"/>
                    <a:pt x="84067" y="37849"/>
                  </a:cubicBezTo>
                  <a:lnTo>
                    <a:pt x="49406" y="3189"/>
                  </a:lnTo>
                  <a:cubicBezTo>
                    <a:pt x="45152" y="-1064"/>
                    <a:pt x="38253" y="-1064"/>
                    <a:pt x="33999" y="3189"/>
                  </a:cubicBezTo>
                  <a:lnTo>
                    <a:pt x="3189" y="33999"/>
                  </a:lnTo>
                  <a:cubicBezTo>
                    <a:pt x="-1064" y="38253"/>
                    <a:pt x="-1064" y="45152"/>
                    <a:pt x="3189" y="49406"/>
                  </a:cubicBezTo>
                  <a:lnTo>
                    <a:pt x="37855" y="84067"/>
                  </a:lnTo>
                  <a:cubicBezTo>
                    <a:pt x="42109" y="88321"/>
                    <a:pt x="49003" y="88321"/>
                    <a:pt x="53257" y="84067"/>
                  </a:cubicBezTo>
                  <a:lnTo>
                    <a:pt x="55869" y="81455"/>
                  </a:lnTo>
                  <a:lnTo>
                    <a:pt x="71730" y="97390"/>
                  </a:lnTo>
                  <a:cubicBezTo>
                    <a:pt x="72224" y="97888"/>
                    <a:pt x="72907" y="98191"/>
                    <a:pt x="73659" y="98191"/>
                  </a:cubicBezTo>
                  <a:lnTo>
                    <a:pt x="81836" y="98191"/>
                  </a:lnTo>
                  <a:lnTo>
                    <a:pt x="81836" y="106368"/>
                  </a:lnTo>
                  <a:cubicBezTo>
                    <a:pt x="81836" y="107876"/>
                    <a:pt x="83058" y="109092"/>
                    <a:pt x="84560" y="109092"/>
                  </a:cubicBezTo>
                  <a:lnTo>
                    <a:pt x="92737" y="109092"/>
                  </a:lnTo>
                  <a:lnTo>
                    <a:pt x="92737" y="117276"/>
                  </a:lnTo>
                  <a:cubicBezTo>
                    <a:pt x="92737" y="118783"/>
                    <a:pt x="93959" y="120000"/>
                    <a:pt x="95467" y="120000"/>
                  </a:cubicBezTo>
                  <a:lnTo>
                    <a:pt x="117276" y="120000"/>
                  </a:lnTo>
                  <a:cubicBezTo>
                    <a:pt x="118778" y="120000"/>
                    <a:pt x="120000" y="118783"/>
                    <a:pt x="120000" y="117276"/>
                  </a:cubicBezTo>
                  <a:lnTo>
                    <a:pt x="120000" y="95467"/>
                  </a:lnTo>
                  <a:cubicBezTo>
                    <a:pt x="120000" y="94716"/>
                    <a:pt x="119697" y="94032"/>
                    <a:pt x="119204" y="93539"/>
                  </a:cubicBezTo>
                  <a:moveTo>
                    <a:pt x="38219" y="43667"/>
                  </a:moveTo>
                  <a:cubicBezTo>
                    <a:pt x="35209" y="43667"/>
                    <a:pt x="32765" y="41229"/>
                    <a:pt x="32765" y="38219"/>
                  </a:cubicBezTo>
                  <a:cubicBezTo>
                    <a:pt x="32765" y="35209"/>
                    <a:pt x="35209" y="32765"/>
                    <a:pt x="38219" y="32765"/>
                  </a:cubicBezTo>
                  <a:cubicBezTo>
                    <a:pt x="41229" y="32765"/>
                    <a:pt x="43673" y="35209"/>
                    <a:pt x="43673" y="38219"/>
                  </a:cubicBezTo>
                  <a:cubicBezTo>
                    <a:pt x="43673" y="41229"/>
                    <a:pt x="41229" y="43667"/>
                    <a:pt x="38219" y="43667"/>
                  </a:cubicBezTo>
                  <a:moveTo>
                    <a:pt x="38219" y="27312"/>
                  </a:moveTo>
                  <a:cubicBezTo>
                    <a:pt x="32199" y="27312"/>
                    <a:pt x="27318" y="32194"/>
                    <a:pt x="27318" y="38219"/>
                  </a:cubicBezTo>
                  <a:cubicBezTo>
                    <a:pt x="27318" y="44239"/>
                    <a:pt x="32199" y="49126"/>
                    <a:pt x="38219" y="49126"/>
                  </a:cubicBezTo>
                  <a:cubicBezTo>
                    <a:pt x="44239" y="49126"/>
                    <a:pt x="49126" y="44239"/>
                    <a:pt x="49126" y="38219"/>
                  </a:cubicBezTo>
                  <a:cubicBezTo>
                    <a:pt x="49126" y="32194"/>
                    <a:pt x="44239" y="27312"/>
                    <a:pt x="38219" y="27312"/>
                  </a:cubicBezTo>
                </a:path>
              </a:pathLst>
            </a:custGeom>
            <a:solidFill>
              <a:srgbClr val="394E55"/>
            </a:solidFill>
            <a:ln>
              <a:noFill/>
            </a:ln>
          </p:spPr>
          <p:txBody>
            <a:bodyPr spcFirstLastPara="1" wrap="square" lIns="38067" tIns="38067" rIns="38067" bIns="38067" anchor="ctr" anchorCtr="0">
              <a:noAutofit/>
            </a:bodyPr>
            <a:lstStyle/>
            <a:p>
              <a:pPr marL="0" marR="0" lvl="0" indent="0" defTabSz="914400" eaLnBrk="1" fontAlgn="auto" latinLnBrk="0" hangingPunct="1">
                <a:lnSpc>
                  <a:spcPct val="100000"/>
                </a:lnSpc>
                <a:spcBef>
                  <a:spcPts val="0"/>
                </a:spcBef>
                <a:spcAft>
                  <a:spcPts val="0"/>
                </a:spcAft>
                <a:buClr>
                  <a:srgbClr val="FFFFFF"/>
                </a:buClr>
                <a:buSzTx/>
                <a:buFontTx/>
                <a:buNone/>
                <a:tabLst/>
                <a:defRPr/>
              </a:pPr>
              <a:endParaRPr kumimoji="0" sz="2999" b="0" i="0" u="none" strike="noStrike" kern="0" cap="none" spc="0" normalizeH="0" baseline="0" noProof="0">
                <a:ln>
                  <a:noFill/>
                </a:ln>
                <a:solidFill>
                  <a:srgbClr val="000000"/>
                </a:solidFill>
                <a:effectLst/>
                <a:uLnTx/>
                <a:uFillTx/>
                <a:latin typeface="Arial" charset="0"/>
                <a:ea typeface="Arial" charset="0"/>
                <a:cs typeface="Arial" charset="0"/>
                <a:sym typeface="Source Sans Pro"/>
              </a:endParaRPr>
            </a:p>
          </p:txBody>
        </p:sp>
      </p:grpSp>
      <p:grpSp>
        <p:nvGrpSpPr>
          <p:cNvPr id="1012" name="Shape 1934"/>
          <p:cNvGrpSpPr/>
          <p:nvPr/>
        </p:nvGrpSpPr>
        <p:grpSpPr>
          <a:xfrm>
            <a:off x="8902567" y="2522387"/>
            <a:ext cx="303732" cy="313341"/>
            <a:chOff x="6676610" y="2131544"/>
            <a:chExt cx="265500" cy="273900"/>
          </a:xfrm>
        </p:grpSpPr>
        <p:sp>
          <p:nvSpPr>
            <p:cNvPr id="1013" name="Shape 1935"/>
            <p:cNvSpPr/>
            <p:nvPr/>
          </p:nvSpPr>
          <p:spPr>
            <a:xfrm>
              <a:off x="6676610" y="2131544"/>
              <a:ext cx="265500" cy="273900"/>
            </a:xfrm>
            <a:prstGeom prst="ellipse">
              <a:avLst/>
            </a:prstGeom>
            <a:solidFill>
              <a:srgbClr val="FFFFFF"/>
            </a:solidFill>
            <a:ln>
              <a:noFill/>
            </a:ln>
          </p:spPr>
          <p:txBody>
            <a:bodyPr spcFirstLastPara="1" wrap="square" lIns="121900" tIns="60933" rIns="121900" bIns="60933"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Tx/>
                <a:buNone/>
                <a:tabLst/>
                <a:defRPr/>
              </a:pPr>
              <a:endParaRPr kumimoji="0" sz="2400" b="0" i="0" u="none" strike="noStrike" kern="0" cap="none" spc="0" normalizeH="0" baseline="0" noProof="0">
                <a:ln>
                  <a:noFill/>
                </a:ln>
                <a:solidFill>
                  <a:srgbClr val="FFFFFF"/>
                </a:solidFill>
                <a:effectLst/>
                <a:uLnTx/>
                <a:uFillTx/>
                <a:latin typeface="Arial" charset="0"/>
                <a:ea typeface="Arial" charset="0"/>
                <a:cs typeface="Arial" charset="0"/>
              </a:endParaRPr>
            </a:p>
          </p:txBody>
        </p:sp>
        <p:sp>
          <p:nvSpPr>
            <p:cNvPr id="1014" name="Shape 1936"/>
            <p:cNvSpPr/>
            <p:nvPr/>
          </p:nvSpPr>
          <p:spPr>
            <a:xfrm>
              <a:off x="6709561" y="2166013"/>
              <a:ext cx="203700" cy="203700"/>
            </a:xfrm>
            <a:custGeom>
              <a:avLst/>
              <a:gdLst/>
              <a:ahLst/>
              <a:cxnLst/>
              <a:rect l="0" t="0" r="0" b="0"/>
              <a:pathLst>
                <a:path w="120000" h="120000" extrusionOk="0">
                  <a:moveTo>
                    <a:pt x="115177" y="37005"/>
                  </a:moveTo>
                  <a:cubicBezTo>
                    <a:pt x="114111" y="35950"/>
                    <a:pt x="112377" y="35961"/>
                    <a:pt x="111322" y="37038"/>
                  </a:cubicBezTo>
                  <a:cubicBezTo>
                    <a:pt x="110572" y="37800"/>
                    <a:pt x="110388" y="38888"/>
                    <a:pt x="110716" y="39838"/>
                  </a:cubicBezTo>
                  <a:lnTo>
                    <a:pt x="110655" y="39861"/>
                  </a:lnTo>
                  <a:cubicBezTo>
                    <a:pt x="113138" y="46100"/>
                    <a:pt x="114544" y="52877"/>
                    <a:pt x="114544" y="60000"/>
                  </a:cubicBezTo>
                  <a:cubicBezTo>
                    <a:pt x="114544" y="90127"/>
                    <a:pt x="90127" y="114544"/>
                    <a:pt x="60000" y="114544"/>
                  </a:cubicBezTo>
                  <a:cubicBezTo>
                    <a:pt x="29877" y="114544"/>
                    <a:pt x="5455" y="90127"/>
                    <a:pt x="5455" y="60000"/>
                  </a:cubicBezTo>
                  <a:cubicBezTo>
                    <a:pt x="5455" y="29872"/>
                    <a:pt x="29877" y="5455"/>
                    <a:pt x="60000" y="5455"/>
                  </a:cubicBezTo>
                  <a:cubicBezTo>
                    <a:pt x="75416" y="5455"/>
                    <a:pt x="89316" y="11866"/>
                    <a:pt x="99233" y="22161"/>
                  </a:cubicBezTo>
                  <a:lnTo>
                    <a:pt x="99266" y="22122"/>
                  </a:lnTo>
                  <a:cubicBezTo>
                    <a:pt x="100344" y="23094"/>
                    <a:pt x="101994" y="23072"/>
                    <a:pt x="103022" y="22027"/>
                  </a:cubicBezTo>
                  <a:cubicBezTo>
                    <a:pt x="104077" y="20950"/>
                    <a:pt x="104066" y="19227"/>
                    <a:pt x="102994" y="18166"/>
                  </a:cubicBezTo>
                  <a:cubicBezTo>
                    <a:pt x="102888" y="18066"/>
                    <a:pt x="102755" y="18022"/>
                    <a:pt x="102644" y="17944"/>
                  </a:cubicBezTo>
                  <a:cubicBezTo>
                    <a:pt x="91783" y="6894"/>
                    <a:pt x="76722" y="0"/>
                    <a:pt x="60000" y="0"/>
                  </a:cubicBezTo>
                  <a:cubicBezTo>
                    <a:pt x="26861" y="0"/>
                    <a:pt x="0" y="26861"/>
                    <a:pt x="0" y="60000"/>
                  </a:cubicBezTo>
                  <a:cubicBezTo>
                    <a:pt x="0" y="93133"/>
                    <a:pt x="26861" y="120000"/>
                    <a:pt x="60000" y="120000"/>
                  </a:cubicBezTo>
                  <a:cubicBezTo>
                    <a:pt x="93138" y="120000"/>
                    <a:pt x="120000" y="93133"/>
                    <a:pt x="120000" y="60000"/>
                  </a:cubicBezTo>
                  <a:cubicBezTo>
                    <a:pt x="120000" y="52288"/>
                    <a:pt x="118494" y="44938"/>
                    <a:pt x="115838" y="38161"/>
                  </a:cubicBezTo>
                  <a:cubicBezTo>
                    <a:pt x="115711" y="37744"/>
                    <a:pt x="115516" y="37338"/>
                    <a:pt x="115177" y="37005"/>
                  </a:cubicBezTo>
                  <a:moveTo>
                    <a:pt x="59955" y="75188"/>
                  </a:moveTo>
                  <a:lnTo>
                    <a:pt x="34655" y="49888"/>
                  </a:lnTo>
                  <a:cubicBezTo>
                    <a:pt x="34161" y="49394"/>
                    <a:pt x="33483" y="49088"/>
                    <a:pt x="32727" y="49088"/>
                  </a:cubicBezTo>
                  <a:cubicBezTo>
                    <a:pt x="31222" y="49088"/>
                    <a:pt x="30000" y="50311"/>
                    <a:pt x="30000" y="51816"/>
                  </a:cubicBezTo>
                  <a:cubicBezTo>
                    <a:pt x="30000" y="52572"/>
                    <a:pt x="30305" y="53250"/>
                    <a:pt x="30800" y="53750"/>
                  </a:cubicBezTo>
                  <a:lnTo>
                    <a:pt x="58072" y="81016"/>
                  </a:lnTo>
                  <a:cubicBezTo>
                    <a:pt x="58566" y="81511"/>
                    <a:pt x="59244" y="81816"/>
                    <a:pt x="60000" y="81816"/>
                  </a:cubicBezTo>
                  <a:cubicBezTo>
                    <a:pt x="60777" y="81816"/>
                    <a:pt x="61466" y="81488"/>
                    <a:pt x="61966" y="80966"/>
                  </a:cubicBezTo>
                  <a:lnTo>
                    <a:pt x="61972" y="80977"/>
                  </a:lnTo>
                  <a:lnTo>
                    <a:pt x="107516" y="33266"/>
                  </a:lnTo>
                  <a:cubicBezTo>
                    <a:pt x="107516" y="33272"/>
                    <a:pt x="107522" y="33277"/>
                    <a:pt x="107522" y="33283"/>
                  </a:cubicBezTo>
                  <a:lnTo>
                    <a:pt x="111416" y="29194"/>
                  </a:lnTo>
                  <a:cubicBezTo>
                    <a:pt x="111416" y="29194"/>
                    <a:pt x="111411" y="29188"/>
                    <a:pt x="111411" y="29183"/>
                  </a:cubicBezTo>
                  <a:lnTo>
                    <a:pt x="119244" y="20972"/>
                  </a:lnTo>
                  <a:lnTo>
                    <a:pt x="119238" y="20966"/>
                  </a:lnTo>
                  <a:cubicBezTo>
                    <a:pt x="119705" y="20477"/>
                    <a:pt x="120000" y="19816"/>
                    <a:pt x="120000" y="19088"/>
                  </a:cubicBezTo>
                  <a:cubicBezTo>
                    <a:pt x="120000" y="17588"/>
                    <a:pt x="118777" y="16361"/>
                    <a:pt x="117272" y="16361"/>
                  </a:cubicBezTo>
                  <a:cubicBezTo>
                    <a:pt x="116494" y="16361"/>
                    <a:pt x="115800" y="16694"/>
                    <a:pt x="115305" y="17216"/>
                  </a:cubicBezTo>
                  <a:lnTo>
                    <a:pt x="115300" y="17205"/>
                  </a:lnTo>
                  <a:lnTo>
                    <a:pt x="108294" y="24550"/>
                  </a:lnTo>
                  <a:cubicBezTo>
                    <a:pt x="108288" y="24544"/>
                    <a:pt x="108283" y="24533"/>
                    <a:pt x="108277" y="24527"/>
                  </a:cubicBezTo>
                  <a:lnTo>
                    <a:pt x="104472" y="28516"/>
                  </a:lnTo>
                  <a:cubicBezTo>
                    <a:pt x="104477" y="28522"/>
                    <a:pt x="104483" y="28533"/>
                    <a:pt x="104483" y="28538"/>
                  </a:cubicBezTo>
                  <a:cubicBezTo>
                    <a:pt x="104483" y="28538"/>
                    <a:pt x="59955" y="75188"/>
                    <a:pt x="59955" y="75188"/>
                  </a:cubicBezTo>
                  <a:close/>
                </a:path>
              </a:pathLst>
            </a:custGeom>
            <a:solidFill>
              <a:srgbClr val="394E55"/>
            </a:solidFill>
            <a:ln>
              <a:noFill/>
            </a:ln>
          </p:spPr>
          <p:txBody>
            <a:bodyPr spcFirstLastPara="1" wrap="square" lIns="38067" tIns="38067" rIns="38067" bIns="38067" anchor="ctr" anchorCtr="0">
              <a:noAutofit/>
            </a:bodyPr>
            <a:lstStyle/>
            <a:p>
              <a:pPr marL="0" marR="0" lvl="0" indent="0" defTabSz="914400" eaLnBrk="1" fontAlgn="auto" latinLnBrk="0" hangingPunct="1">
                <a:lnSpc>
                  <a:spcPct val="100000"/>
                </a:lnSpc>
                <a:spcBef>
                  <a:spcPts val="0"/>
                </a:spcBef>
                <a:spcAft>
                  <a:spcPts val="0"/>
                </a:spcAft>
                <a:buClr>
                  <a:srgbClr val="FFFFFF"/>
                </a:buClr>
                <a:buSzTx/>
                <a:buFontTx/>
                <a:buNone/>
                <a:tabLst/>
                <a:defRPr/>
              </a:pPr>
              <a:endParaRPr kumimoji="0" sz="2999" b="0" i="0" u="none" strike="noStrike" kern="0" cap="none" spc="0" normalizeH="0" baseline="0" noProof="0">
                <a:ln>
                  <a:noFill/>
                </a:ln>
                <a:solidFill>
                  <a:srgbClr val="000000"/>
                </a:solidFill>
                <a:effectLst/>
                <a:uLnTx/>
                <a:uFillTx/>
                <a:latin typeface="Arial" charset="0"/>
                <a:ea typeface="Arial" charset="0"/>
                <a:cs typeface="Arial" charset="0"/>
                <a:sym typeface="Source Sans Pro"/>
              </a:endParaRPr>
            </a:p>
          </p:txBody>
        </p:sp>
      </p:grpSp>
      <p:pic>
        <p:nvPicPr>
          <p:cNvPr id="1015" name="Shape 1937"/>
          <p:cNvPicPr preferRelativeResize="0"/>
          <p:nvPr/>
        </p:nvPicPr>
        <p:blipFill rotWithShape="1">
          <a:blip r:embed="rId3">
            <a:alphaModFix/>
          </a:blip>
          <a:srcRect/>
          <a:stretch/>
        </p:blipFill>
        <p:spPr>
          <a:xfrm>
            <a:off x="5633109" y="4474236"/>
            <a:ext cx="1357600" cy="811200"/>
          </a:xfrm>
          <a:prstGeom prst="rect">
            <a:avLst/>
          </a:prstGeom>
          <a:noFill/>
          <a:ln>
            <a:noFill/>
          </a:ln>
        </p:spPr>
      </p:pic>
      <p:pic>
        <p:nvPicPr>
          <p:cNvPr id="1016" name="Shape 1938"/>
          <p:cNvPicPr preferRelativeResize="0"/>
          <p:nvPr/>
        </p:nvPicPr>
        <p:blipFill rotWithShape="1">
          <a:blip r:embed="rId3">
            <a:alphaModFix/>
          </a:blip>
          <a:srcRect/>
          <a:stretch/>
        </p:blipFill>
        <p:spPr>
          <a:xfrm>
            <a:off x="8671935" y="5396193"/>
            <a:ext cx="638000" cy="381200"/>
          </a:xfrm>
          <a:prstGeom prst="rect">
            <a:avLst/>
          </a:prstGeom>
          <a:noFill/>
          <a:ln>
            <a:noFill/>
          </a:ln>
        </p:spPr>
      </p:pic>
      <p:pic>
        <p:nvPicPr>
          <p:cNvPr id="1017" name="Shape 1939"/>
          <p:cNvPicPr preferRelativeResize="0"/>
          <p:nvPr/>
        </p:nvPicPr>
        <p:blipFill rotWithShape="1">
          <a:blip r:embed="rId3">
            <a:alphaModFix/>
          </a:blip>
          <a:srcRect/>
          <a:stretch/>
        </p:blipFill>
        <p:spPr>
          <a:xfrm>
            <a:off x="10771224" y="5396193"/>
            <a:ext cx="638000" cy="381200"/>
          </a:xfrm>
          <a:prstGeom prst="rect">
            <a:avLst/>
          </a:prstGeom>
          <a:noFill/>
          <a:ln>
            <a:noFill/>
          </a:ln>
        </p:spPr>
      </p:pic>
      <p:sp>
        <p:nvSpPr>
          <p:cNvPr id="1018" name="Shape 1940"/>
          <p:cNvSpPr/>
          <p:nvPr/>
        </p:nvSpPr>
        <p:spPr>
          <a:xfrm rot="-5400000">
            <a:off x="4374376" y="2622439"/>
            <a:ext cx="3856000" cy="1562000"/>
          </a:xfrm>
          <a:prstGeom prst="rect">
            <a:avLst/>
          </a:prstGeom>
          <a:noFill/>
          <a:ln w="12700" cap="flat" cmpd="sng">
            <a:solidFill>
              <a:srgbClr val="394E55"/>
            </a:solidFill>
            <a:prstDash val="solid"/>
            <a:round/>
            <a:headEnd type="none" w="med" len="med"/>
            <a:tailEnd type="none" w="med" len="med"/>
          </a:ln>
        </p:spPr>
        <p:txBody>
          <a:bodyPr spcFirstLastPara="1" wrap="square" lIns="68567" tIns="34267" rIns="68567" bIns="34267"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Tx/>
              <a:buNone/>
              <a:tabLst/>
              <a:defRPr/>
            </a:pPr>
            <a:endParaRPr kumimoji="0" sz="1100" b="0" i="0" u="none" strike="noStrike" kern="0" cap="none" spc="0" normalizeH="0" baseline="0" noProof="0">
              <a:ln>
                <a:noFill/>
              </a:ln>
              <a:solidFill>
                <a:srgbClr val="394E55"/>
              </a:solidFill>
              <a:effectLst/>
              <a:uLnTx/>
              <a:uFillTx/>
              <a:latin typeface="Arial" charset="0"/>
              <a:ea typeface="Arial" charset="0"/>
              <a:cs typeface="Arial" charset="0"/>
            </a:endParaRPr>
          </a:p>
        </p:txBody>
      </p:sp>
    </p:spTree>
    <p:extLst>
      <p:ext uri="{BB962C8B-B14F-4D97-AF65-F5344CB8AC3E}">
        <p14:creationId xmlns:p14="http://schemas.microsoft.com/office/powerpoint/2010/main" val="3358269194"/>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49A8E2A-373D-724E-A3C9-AB9112E28BF5}"/>
              </a:ext>
            </a:extLst>
          </p:cNvPr>
          <p:cNvSpPr>
            <a:spLocks noGrp="1"/>
          </p:cNvSpPr>
          <p:nvPr>
            <p:ph type="body" sz="quarter" idx="10"/>
          </p:nvPr>
        </p:nvSpPr>
        <p:spPr/>
        <p:txBody>
          <a:bodyPr/>
          <a:lstStyle/>
          <a:p>
            <a:r>
              <a:rPr lang="en-US" dirty="0"/>
              <a:t>Docker Enterprise on Azure</a:t>
            </a:r>
          </a:p>
        </p:txBody>
      </p:sp>
      <p:sp>
        <p:nvSpPr>
          <p:cNvPr id="6" name="Text Placeholder 5">
            <a:extLst>
              <a:ext uri="{FF2B5EF4-FFF2-40B4-BE49-F238E27FC236}">
                <a16:creationId xmlns:a16="http://schemas.microsoft.com/office/drawing/2014/main" id="{CA84ADFE-7726-B34A-AA66-B9E22C1BD76D}"/>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50692036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sp>
        <p:nvSpPr>
          <p:cNvPr id="1641" name="Google Shape;1641;p274"/>
          <p:cNvSpPr txBox="1">
            <a:spLocks noGrp="1"/>
          </p:cNvSpPr>
          <p:nvPr>
            <p:ph type="title"/>
          </p:nvPr>
        </p:nvSpPr>
        <p:spPr>
          <a:xfrm>
            <a:off x="303939" y="368258"/>
            <a:ext cx="11316300" cy="65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Docker and Microsoft Have a Long Partnership Driving Windows Containers </a:t>
            </a:r>
            <a:endParaRPr/>
          </a:p>
        </p:txBody>
      </p:sp>
      <p:sp>
        <p:nvSpPr>
          <p:cNvPr id="1642" name="Google Shape;1642;p274"/>
          <p:cNvSpPr/>
          <p:nvPr/>
        </p:nvSpPr>
        <p:spPr>
          <a:xfrm>
            <a:off x="369324" y="1507400"/>
            <a:ext cx="11433900" cy="353100"/>
          </a:xfrm>
          <a:prstGeom prst="chevron">
            <a:avLst>
              <a:gd name="adj" fmla="val 50000"/>
            </a:avLst>
          </a:prstGeom>
          <a:solidFill>
            <a:schemeClr val="tx1"/>
          </a:solid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None/>
            </a:pPr>
            <a:endParaRPr/>
          </a:p>
        </p:txBody>
      </p:sp>
      <p:sp>
        <p:nvSpPr>
          <p:cNvPr id="1643" name="Google Shape;1643;p274"/>
          <p:cNvSpPr/>
          <p:nvPr/>
        </p:nvSpPr>
        <p:spPr>
          <a:xfrm>
            <a:off x="1113567" y="1541200"/>
            <a:ext cx="285300" cy="285600"/>
          </a:xfrm>
          <a:prstGeom prst="ellipse">
            <a:avLst/>
          </a:prstGeom>
          <a:solidFill>
            <a:schemeClr val="accent4"/>
          </a:solid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None/>
            </a:pPr>
            <a:endParaRPr/>
          </a:p>
        </p:txBody>
      </p:sp>
      <p:sp>
        <p:nvSpPr>
          <p:cNvPr id="1644" name="Google Shape;1644;p274"/>
          <p:cNvSpPr/>
          <p:nvPr/>
        </p:nvSpPr>
        <p:spPr>
          <a:xfrm>
            <a:off x="3401600" y="1541200"/>
            <a:ext cx="285300" cy="285600"/>
          </a:xfrm>
          <a:prstGeom prst="ellipse">
            <a:avLst/>
          </a:prstGeom>
          <a:solidFill>
            <a:schemeClr val="accent4"/>
          </a:solid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None/>
            </a:pPr>
            <a:endParaRPr/>
          </a:p>
        </p:txBody>
      </p:sp>
      <p:sp>
        <p:nvSpPr>
          <p:cNvPr id="1645" name="Google Shape;1645;p274"/>
          <p:cNvSpPr/>
          <p:nvPr/>
        </p:nvSpPr>
        <p:spPr>
          <a:xfrm>
            <a:off x="5892833" y="1541200"/>
            <a:ext cx="285300" cy="285600"/>
          </a:xfrm>
          <a:prstGeom prst="ellipse">
            <a:avLst/>
          </a:prstGeom>
          <a:solidFill>
            <a:schemeClr val="accent4"/>
          </a:solid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None/>
            </a:pPr>
            <a:endParaRPr/>
          </a:p>
        </p:txBody>
      </p:sp>
      <p:sp>
        <p:nvSpPr>
          <p:cNvPr id="1646" name="Google Shape;1646;p274"/>
          <p:cNvSpPr/>
          <p:nvPr/>
        </p:nvSpPr>
        <p:spPr>
          <a:xfrm>
            <a:off x="2701967" y="2077267"/>
            <a:ext cx="1928400" cy="1502400"/>
          </a:xfrm>
          <a:prstGeom prst="rect">
            <a:avLst/>
          </a:prstGeom>
          <a:noFill/>
          <a:ln w="9525" cap="flat" cmpd="sng">
            <a:noFill/>
            <a:prstDash val="solid"/>
            <a:round/>
            <a:headEnd type="none" w="sm" len="sm"/>
            <a:tailEnd type="none" w="sm" len="sm"/>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None/>
            </a:pPr>
            <a:r>
              <a:rPr lang="en-US" sz="1600" b="1"/>
              <a:t>Sep 2016:</a:t>
            </a:r>
            <a:r>
              <a:rPr lang="en-US" sz="1600"/>
              <a:t> Windows Server includes Docker Engine - Enterprise</a:t>
            </a:r>
            <a:endParaRPr sz="1600"/>
          </a:p>
        </p:txBody>
      </p:sp>
      <p:sp>
        <p:nvSpPr>
          <p:cNvPr id="1647" name="Google Shape;1647;p274"/>
          <p:cNvSpPr/>
          <p:nvPr/>
        </p:nvSpPr>
        <p:spPr>
          <a:xfrm>
            <a:off x="291967" y="2077267"/>
            <a:ext cx="1928400" cy="1502400"/>
          </a:xfrm>
          <a:prstGeom prst="rect">
            <a:avLst/>
          </a:prstGeom>
          <a:noFill/>
          <a:ln w="9525" cap="flat" cmpd="sng">
            <a:noFill/>
            <a:prstDash val="solid"/>
            <a:round/>
            <a:headEnd type="none" w="sm" len="sm"/>
            <a:tailEnd type="none" w="sm" len="sm"/>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None/>
            </a:pPr>
            <a:r>
              <a:rPr lang="en-US" sz="1600" b="1" dirty="0"/>
              <a:t>Oct 2014</a:t>
            </a:r>
            <a:r>
              <a:rPr lang="en-US" sz="1600" dirty="0"/>
              <a:t>: </a:t>
            </a:r>
            <a:endParaRPr sz="1600" dirty="0"/>
          </a:p>
          <a:p>
            <a:pPr marL="0" lvl="0" indent="0" algn="ctr" rtl="0">
              <a:lnSpc>
                <a:spcPct val="100000"/>
              </a:lnSpc>
              <a:spcBef>
                <a:spcPts val="0"/>
              </a:spcBef>
              <a:spcAft>
                <a:spcPts val="0"/>
              </a:spcAft>
              <a:buNone/>
            </a:pPr>
            <a:r>
              <a:rPr lang="en-US" sz="1600" dirty="0"/>
              <a:t>Joint engineering with Microsoft begins</a:t>
            </a:r>
            <a:endParaRPr sz="1600" dirty="0"/>
          </a:p>
        </p:txBody>
      </p:sp>
      <p:sp>
        <p:nvSpPr>
          <p:cNvPr id="1648" name="Google Shape;1648;p274"/>
          <p:cNvSpPr/>
          <p:nvPr/>
        </p:nvSpPr>
        <p:spPr>
          <a:xfrm>
            <a:off x="4923775" y="2077225"/>
            <a:ext cx="2461200" cy="1502400"/>
          </a:xfrm>
          <a:prstGeom prst="rect">
            <a:avLst/>
          </a:prstGeom>
          <a:noFill/>
          <a:ln w="9525" cap="flat" cmpd="sng">
            <a:noFill/>
            <a:prstDash val="solid"/>
            <a:round/>
            <a:headEnd type="none" w="sm" len="sm"/>
            <a:tailEnd type="none" w="sm" len="sm"/>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None/>
            </a:pPr>
            <a:r>
              <a:rPr lang="en-US" sz="1600" b="1"/>
              <a:t>Mar 2017:</a:t>
            </a:r>
            <a:r>
              <a:rPr lang="en-US" sz="1600"/>
              <a:t> </a:t>
            </a:r>
            <a:endParaRPr sz="1600"/>
          </a:p>
          <a:p>
            <a:pPr marL="0" lvl="0" indent="0" algn="ctr" rtl="0">
              <a:lnSpc>
                <a:spcPct val="100000"/>
              </a:lnSpc>
              <a:spcBef>
                <a:spcPts val="0"/>
              </a:spcBef>
              <a:spcAft>
                <a:spcPts val="0"/>
              </a:spcAft>
              <a:buNone/>
            </a:pPr>
            <a:r>
              <a:rPr lang="en-US" sz="1600"/>
              <a:t>Docker announces “Modernize Traditional Apps” program with Microsoft as key partner</a:t>
            </a:r>
            <a:endParaRPr sz="1600"/>
          </a:p>
        </p:txBody>
      </p:sp>
      <p:cxnSp>
        <p:nvCxnSpPr>
          <p:cNvPr id="1649" name="Google Shape;1649;p274"/>
          <p:cNvCxnSpPr>
            <a:stCxn id="1643" idx="4"/>
            <a:endCxn id="1647" idx="0"/>
          </p:cNvCxnSpPr>
          <p:nvPr/>
        </p:nvCxnSpPr>
        <p:spPr>
          <a:xfrm>
            <a:off x="1256217" y="1826800"/>
            <a:ext cx="0" cy="250500"/>
          </a:xfrm>
          <a:prstGeom prst="straightConnector1">
            <a:avLst/>
          </a:prstGeom>
          <a:noFill/>
          <a:ln w="9525" cap="flat" cmpd="sng">
            <a:solidFill>
              <a:schemeClr val="dk2"/>
            </a:solidFill>
            <a:prstDash val="solid"/>
            <a:round/>
            <a:headEnd type="none" w="med" len="med"/>
            <a:tailEnd type="none" w="med" len="med"/>
          </a:ln>
        </p:spPr>
      </p:cxnSp>
      <p:cxnSp>
        <p:nvCxnSpPr>
          <p:cNvPr id="1650" name="Google Shape;1650;p274"/>
          <p:cNvCxnSpPr/>
          <p:nvPr/>
        </p:nvCxnSpPr>
        <p:spPr>
          <a:xfrm>
            <a:off x="3544200" y="1826800"/>
            <a:ext cx="0" cy="250500"/>
          </a:xfrm>
          <a:prstGeom prst="straightConnector1">
            <a:avLst/>
          </a:prstGeom>
          <a:noFill/>
          <a:ln w="9525" cap="flat" cmpd="sng">
            <a:solidFill>
              <a:schemeClr val="dk2"/>
            </a:solidFill>
            <a:prstDash val="solid"/>
            <a:round/>
            <a:headEnd type="none" w="med" len="med"/>
            <a:tailEnd type="none" w="med" len="med"/>
          </a:ln>
        </p:spPr>
      </p:cxnSp>
      <p:cxnSp>
        <p:nvCxnSpPr>
          <p:cNvPr id="1651" name="Google Shape;1651;p274"/>
          <p:cNvCxnSpPr/>
          <p:nvPr/>
        </p:nvCxnSpPr>
        <p:spPr>
          <a:xfrm>
            <a:off x="6035433" y="1826800"/>
            <a:ext cx="0" cy="250500"/>
          </a:xfrm>
          <a:prstGeom prst="straightConnector1">
            <a:avLst/>
          </a:prstGeom>
          <a:noFill/>
          <a:ln w="9525" cap="flat" cmpd="sng">
            <a:solidFill>
              <a:schemeClr val="dk2"/>
            </a:solidFill>
            <a:prstDash val="solid"/>
            <a:round/>
            <a:headEnd type="none" w="med" len="med"/>
            <a:tailEnd type="none" w="med" len="med"/>
          </a:ln>
        </p:spPr>
      </p:cxnSp>
      <p:cxnSp>
        <p:nvCxnSpPr>
          <p:cNvPr id="1652" name="Google Shape;1652;p274"/>
          <p:cNvCxnSpPr/>
          <p:nvPr/>
        </p:nvCxnSpPr>
        <p:spPr>
          <a:xfrm>
            <a:off x="8628267" y="1826800"/>
            <a:ext cx="0" cy="250500"/>
          </a:xfrm>
          <a:prstGeom prst="straightConnector1">
            <a:avLst/>
          </a:prstGeom>
          <a:noFill/>
          <a:ln w="9525" cap="flat" cmpd="sng">
            <a:solidFill>
              <a:schemeClr val="dk2"/>
            </a:solidFill>
            <a:prstDash val="solid"/>
            <a:round/>
            <a:headEnd type="none" w="med" len="med"/>
            <a:tailEnd type="none" w="med" len="med"/>
          </a:ln>
        </p:spPr>
      </p:cxnSp>
      <p:sp>
        <p:nvSpPr>
          <p:cNvPr id="1653" name="Google Shape;1653;p274"/>
          <p:cNvSpPr txBox="1"/>
          <p:nvPr/>
        </p:nvSpPr>
        <p:spPr>
          <a:xfrm>
            <a:off x="741525" y="4029275"/>
            <a:ext cx="10237200" cy="1857600"/>
          </a:xfrm>
          <a:prstGeom prst="rect">
            <a:avLst/>
          </a:prstGeom>
          <a:noFill/>
          <a:ln>
            <a:noFill/>
          </a:ln>
        </p:spPr>
        <p:txBody>
          <a:bodyPr spcFirstLastPara="1" wrap="square" lIns="121900" tIns="121900" rIns="121900" bIns="121900" anchor="t" anchorCtr="0">
            <a:noAutofit/>
          </a:bodyPr>
          <a:lstStyle/>
          <a:p>
            <a:pPr marL="609600" lvl="0" indent="-444500" algn="l" rtl="0">
              <a:lnSpc>
                <a:spcPct val="100000"/>
              </a:lnSpc>
              <a:spcBef>
                <a:spcPts val="0"/>
              </a:spcBef>
              <a:spcAft>
                <a:spcPts val="0"/>
              </a:spcAft>
              <a:buSzPts val="2200"/>
              <a:buChar char="●"/>
            </a:pPr>
            <a:r>
              <a:rPr lang="en-US" sz="2200" dirty="0"/>
              <a:t>Docker and Microsoft have a joint engineering and support relationship </a:t>
            </a:r>
            <a:endParaRPr sz="2200" dirty="0"/>
          </a:p>
          <a:p>
            <a:pPr marL="609600" lvl="0" indent="-444500" algn="l" rtl="0">
              <a:lnSpc>
                <a:spcPct val="100000"/>
              </a:lnSpc>
              <a:spcBef>
                <a:spcPts val="1300"/>
              </a:spcBef>
              <a:spcAft>
                <a:spcPts val="0"/>
              </a:spcAft>
              <a:buSzPts val="2200"/>
              <a:buChar char="●"/>
            </a:pPr>
            <a:r>
              <a:rPr lang="en-US" sz="2200" dirty="0"/>
              <a:t>Designed to keep consistency across Windows and Linux applications</a:t>
            </a:r>
            <a:endParaRPr sz="2200" dirty="0"/>
          </a:p>
          <a:p>
            <a:pPr marL="609600" lvl="0" indent="-444500" algn="l" rtl="0">
              <a:lnSpc>
                <a:spcPct val="100000"/>
              </a:lnSpc>
              <a:spcBef>
                <a:spcPts val="1300"/>
              </a:spcBef>
              <a:spcAft>
                <a:spcPts val="0"/>
              </a:spcAft>
              <a:buSzPts val="2200"/>
              <a:buChar char="●"/>
            </a:pPr>
            <a:r>
              <a:rPr lang="en-US" sz="2200" dirty="0"/>
              <a:t>Docker continues to drive innovation and adoption of Windows containers in collaboration with Microsoft </a:t>
            </a:r>
            <a:endParaRPr sz="2200" dirty="0"/>
          </a:p>
          <a:p>
            <a:pPr marL="0" lvl="0" indent="0" algn="l" rtl="0">
              <a:lnSpc>
                <a:spcPct val="100000"/>
              </a:lnSpc>
              <a:spcBef>
                <a:spcPts val="1300"/>
              </a:spcBef>
              <a:spcAft>
                <a:spcPts val="1300"/>
              </a:spcAft>
              <a:buNone/>
            </a:pPr>
            <a:endParaRPr sz="2200" dirty="0"/>
          </a:p>
        </p:txBody>
      </p:sp>
      <p:sp>
        <p:nvSpPr>
          <p:cNvPr id="1654" name="Google Shape;1654;p274"/>
          <p:cNvSpPr/>
          <p:nvPr/>
        </p:nvSpPr>
        <p:spPr>
          <a:xfrm>
            <a:off x="8483633" y="1541200"/>
            <a:ext cx="285300" cy="285600"/>
          </a:xfrm>
          <a:prstGeom prst="ellipse">
            <a:avLst/>
          </a:prstGeom>
          <a:solidFill>
            <a:schemeClr val="accent4"/>
          </a:solid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None/>
            </a:pPr>
            <a:endParaRPr/>
          </a:p>
        </p:txBody>
      </p:sp>
      <p:sp>
        <p:nvSpPr>
          <p:cNvPr id="1655" name="Google Shape;1655;p274"/>
          <p:cNvSpPr/>
          <p:nvPr/>
        </p:nvSpPr>
        <p:spPr>
          <a:xfrm>
            <a:off x="7723017" y="2077267"/>
            <a:ext cx="1928400" cy="1502400"/>
          </a:xfrm>
          <a:prstGeom prst="rect">
            <a:avLst/>
          </a:prstGeom>
          <a:noFill/>
          <a:ln w="9525" cap="flat" cmpd="sng">
            <a:noFill/>
            <a:prstDash val="solid"/>
            <a:round/>
            <a:headEnd type="none" w="sm" len="sm"/>
            <a:tailEnd type="none" w="sm" len="sm"/>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None/>
            </a:pPr>
            <a:r>
              <a:rPr lang="en-US" sz="1600" b="1"/>
              <a:t>Aug 2017:</a:t>
            </a:r>
            <a:r>
              <a:rPr lang="en-US" sz="1600"/>
              <a:t> </a:t>
            </a:r>
            <a:endParaRPr sz="1600"/>
          </a:p>
          <a:p>
            <a:pPr marL="0" lvl="0" indent="0" algn="ctr" rtl="0">
              <a:lnSpc>
                <a:spcPct val="100000"/>
              </a:lnSpc>
              <a:spcBef>
                <a:spcPts val="0"/>
              </a:spcBef>
              <a:spcAft>
                <a:spcPts val="0"/>
              </a:spcAft>
              <a:buNone/>
            </a:pPr>
            <a:r>
              <a:rPr lang="en-US" sz="1600"/>
              <a:t>Docker Enterprise supports mixed Windows and Linux clusters</a:t>
            </a:r>
            <a:endParaRPr sz="1600"/>
          </a:p>
        </p:txBody>
      </p:sp>
      <p:cxnSp>
        <p:nvCxnSpPr>
          <p:cNvPr id="1656" name="Google Shape;1656;p274"/>
          <p:cNvCxnSpPr/>
          <p:nvPr/>
        </p:nvCxnSpPr>
        <p:spPr>
          <a:xfrm>
            <a:off x="10838067" y="1826800"/>
            <a:ext cx="0" cy="250500"/>
          </a:xfrm>
          <a:prstGeom prst="straightConnector1">
            <a:avLst/>
          </a:prstGeom>
          <a:noFill/>
          <a:ln w="9525" cap="flat" cmpd="sng">
            <a:solidFill>
              <a:schemeClr val="dk2"/>
            </a:solidFill>
            <a:prstDash val="solid"/>
            <a:round/>
            <a:headEnd type="none" w="med" len="med"/>
            <a:tailEnd type="none" w="med" len="med"/>
          </a:ln>
        </p:spPr>
      </p:cxnSp>
      <p:sp>
        <p:nvSpPr>
          <p:cNvPr id="1657" name="Google Shape;1657;p274"/>
          <p:cNvSpPr/>
          <p:nvPr/>
        </p:nvSpPr>
        <p:spPr>
          <a:xfrm>
            <a:off x="10693433" y="1541200"/>
            <a:ext cx="285300" cy="285600"/>
          </a:xfrm>
          <a:prstGeom prst="ellipse">
            <a:avLst/>
          </a:prstGeom>
          <a:solidFill>
            <a:schemeClr val="accent4"/>
          </a:solid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None/>
            </a:pPr>
            <a:endParaRPr/>
          </a:p>
        </p:txBody>
      </p:sp>
      <p:sp>
        <p:nvSpPr>
          <p:cNvPr id="1658" name="Google Shape;1658;p274"/>
          <p:cNvSpPr/>
          <p:nvPr/>
        </p:nvSpPr>
        <p:spPr>
          <a:xfrm>
            <a:off x="9932817" y="2077267"/>
            <a:ext cx="1928400" cy="1502400"/>
          </a:xfrm>
          <a:prstGeom prst="rect">
            <a:avLst/>
          </a:prstGeom>
          <a:noFill/>
          <a:ln w="9525" cap="flat" cmpd="sng">
            <a:noFill/>
            <a:prstDash val="solid"/>
            <a:round/>
            <a:headEnd type="none" w="sm" len="sm"/>
            <a:tailEnd type="none" w="sm" len="sm"/>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None/>
            </a:pPr>
            <a:r>
              <a:rPr lang="en-US" sz="1600" b="1"/>
              <a:t>Coming Soon!</a:t>
            </a:r>
            <a:r>
              <a:rPr lang="en-US" sz="1600"/>
              <a:t> </a:t>
            </a:r>
            <a:endParaRPr sz="1600"/>
          </a:p>
          <a:p>
            <a:pPr marL="0" lvl="0" indent="0" algn="ctr" rtl="0">
              <a:lnSpc>
                <a:spcPct val="100000"/>
              </a:lnSpc>
              <a:spcBef>
                <a:spcPts val="0"/>
              </a:spcBef>
              <a:spcAft>
                <a:spcPts val="0"/>
              </a:spcAft>
              <a:buNone/>
            </a:pPr>
            <a:r>
              <a:rPr lang="en-US" sz="1600"/>
              <a:t>Docker Enterprise supports Kubernetes with Windows Server</a:t>
            </a:r>
            <a:endParaRPr sz="1600"/>
          </a:p>
        </p:txBody>
      </p:sp>
    </p:spTree>
    <p:extLst>
      <p:ext uri="{BB962C8B-B14F-4D97-AF65-F5344CB8AC3E}">
        <p14:creationId xmlns:p14="http://schemas.microsoft.com/office/powerpoint/2010/main" val="3732483642"/>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2F7E6-181E-4CBF-8025-8C308C7A28CB}"/>
              </a:ext>
            </a:extLst>
          </p:cNvPr>
          <p:cNvSpPr>
            <a:spLocks noGrp="1"/>
          </p:cNvSpPr>
          <p:nvPr>
            <p:ph type="title"/>
          </p:nvPr>
        </p:nvSpPr>
        <p:spPr/>
        <p:txBody>
          <a:bodyPr/>
          <a:lstStyle/>
          <a:p>
            <a:r>
              <a:rPr lang="en-US" dirty="0"/>
              <a:t>Integrating Docker EE with Azure Services</a:t>
            </a:r>
          </a:p>
        </p:txBody>
      </p:sp>
      <p:sp>
        <p:nvSpPr>
          <p:cNvPr id="5" name="Text Placeholder 4">
            <a:extLst>
              <a:ext uri="{FF2B5EF4-FFF2-40B4-BE49-F238E27FC236}">
                <a16:creationId xmlns:a16="http://schemas.microsoft.com/office/drawing/2014/main" id="{7273BA6D-2E46-49B5-9E00-BB9E8F3D97D6}"/>
              </a:ext>
            </a:extLst>
          </p:cNvPr>
          <p:cNvSpPr>
            <a:spLocks noGrp="1"/>
          </p:cNvSpPr>
          <p:nvPr>
            <p:ph type="body" idx="2"/>
          </p:nvPr>
        </p:nvSpPr>
        <p:spPr/>
        <p:txBody>
          <a:bodyPr/>
          <a:lstStyle/>
          <a:p>
            <a:r>
              <a:rPr lang="en-US" dirty="0"/>
              <a:t>Blending containers with managed services for flexibility and efficiency</a:t>
            </a:r>
          </a:p>
        </p:txBody>
      </p:sp>
      <p:pic>
        <p:nvPicPr>
          <p:cNvPr id="1026" name="Picture 2" descr="Docker logo horizontal spacing">
            <a:extLst>
              <a:ext uri="{FF2B5EF4-FFF2-40B4-BE49-F238E27FC236}">
                <a16:creationId xmlns:a16="http://schemas.microsoft.com/office/drawing/2014/main" id="{C17BCF3D-8238-49F8-A015-1174AF8BDE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9428" y="2844638"/>
            <a:ext cx="2413144" cy="203212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0CAE74E-1B4C-46DD-A78C-B2A1FB31A7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0666" y="2107298"/>
            <a:ext cx="780290" cy="780290"/>
          </a:xfrm>
          <a:prstGeom prst="rect">
            <a:avLst/>
          </a:prstGeom>
        </p:spPr>
      </p:pic>
      <p:pic>
        <p:nvPicPr>
          <p:cNvPr id="9" name="Graphic 8">
            <a:extLst>
              <a:ext uri="{FF2B5EF4-FFF2-40B4-BE49-F238E27FC236}">
                <a16:creationId xmlns:a16="http://schemas.microsoft.com/office/drawing/2014/main" id="{9CFB16EB-AD0A-4747-AE39-315D4CBFDDD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0716" y="5473038"/>
            <a:ext cx="720947" cy="720947"/>
          </a:xfrm>
          <a:prstGeom prst="rect">
            <a:avLst/>
          </a:prstGeom>
        </p:spPr>
      </p:pic>
      <p:pic>
        <p:nvPicPr>
          <p:cNvPr id="11" name="Picture 10">
            <a:extLst>
              <a:ext uri="{FF2B5EF4-FFF2-40B4-BE49-F238E27FC236}">
                <a16:creationId xmlns:a16="http://schemas.microsoft.com/office/drawing/2014/main" id="{BDF44791-39A3-41A4-8A0A-5810F4FED62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30920" y="3470553"/>
            <a:ext cx="780290" cy="780290"/>
          </a:xfrm>
          <a:prstGeom prst="rect">
            <a:avLst/>
          </a:prstGeom>
        </p:spPr>
      </p:pic>
      <p:pic>
        <p:nvPicPr>
          <p:cNvPr id="13" name="Picture 12">
            <a:extLst>
              <a:ext uri="{FF2B5EF4-FFF2-40B4-BE49-F238E27FC236}">
                <a16:creationId xmlns:a16="http://schemas.microsoft.com/office/drawing/2014/main" id="{859A530C-1C0A-427D-8C2D-76CC7D8CC60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21045" y="2107298"/>
            <a:ext cx="780290" cy="780290"/>
          </a:xfrm>
          <a:prstGeom prst="rect">
            <a:avLst/>
          </a:prstGeom>
        </p:spPr>
      </p:pic>
      <p:pic>
        <p:nvPicPr>
          <p:cNvPr id="17" name="Picture 16">
            <a:extLst>
              <a:ext uri="{FF2B5EF4-FFF2-40B4-BE49-F238E27FC236}">
                <a16:creationId xmlns:a16="http://schemas.microsoft.com/office/drawing/2014/main" id="{10635CC2-D510-46DA-95A1-52135677867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90666" y="5418124"/>
            <a:ext cx="780290" cy="780290"/>
          </a:xfrm>
          <a:prstGeom prst="rect">
            <a:avLst/>
          </a:prstGeom>
        </p:spPr>
      </p:pic>
      <p:pic>
        <p:nvPicPr>
          <p:cNvPr id="19" name="Picture 18">
            <a:extLst>
              <a:ext uri="{FF2B5EF4-FFF2-40B4-BE49-F238E27FC236}">
                <a16:creationId xmlns:a16="http://schemas.microsoft.com/office/drawing/2014/main" id="{AD5CEBB6-C75E-467A-AE14-6BEA39D442C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02784" y="3470553"/>
            <a:ext cx="780290" cy="780290"/>
          </a:xfrm>
          <a:prstGeom prst="rect">
            <a:avLst/>
          </a:prstGeom>
        </p:spPr>
      </p:pic>
      <p:pic>
        <p:nvPicPr>
          <p:cNvPr id="21" name="Picture 20">
            <a:extLst>
              <a:ext uri="{FF2B5EF4-FFF2-40B4-BE49-F238E27FC236}">
                <a16:creationId xmlns:a16="http://schemas.microsoft.com/office/drawing/2014/main" id="{CBB9474B-F3DF-46B0-90A5-40488426A51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47040" y="5443366"/>
            <a:ext cx="780290" cy="780290"/>
          </a:xfrm>
          <a:prstGeom prst="rect">
            <a:avLst/>
          </a:prstGeom>
        </p:spPr>
      </p:pic>
      <p:sp>
        <p:nvSpPr>
          <p:cNvPr id="3" name="TextBox 2">
            <a:extLst>
              <a:ext uri="{FF2B5EF4-FFF2-40B4-BE49-F238E27FC236}">
                <a16:creationId xmlns:a16="http://schemas.microsoft.com/office/drawing/2014/main" id="{A3A95885-A621-46ED-BE4E-4C573997E89E}"/>
              </a:ext>
            </a:extLst>
          </p:cNvPr>
          <p:cNvSpPr txBox="1"/>
          <p:nvPr/>
        </p:nvSpPr>
        <p:spPr>
          <a:xfrm>
            <a:off x="2351305" y="2312777"/>
            <a:ext cx="1329210" cy="307777"/>
          </a:xfrm>
          <a:prstGeom prst="rect">
            <a:avLst/>
          </a:prstGeom>
          <a:noFill/>
        </p:spPr>
        <p:txBody>
          <a:bodyPr wrap="none" rtlCol="0">
            <a:spAutoFit/>
          </a:bodyPr>
          <a:lstStyle/>
          <a:p>
            <a:pPr algn="ctr">
              <a:lnSpc>
                <a:spcPct val="100000"/>
              </a:lnSpc>
            </a:pPr>
            <a:r>
              <a:rPr lang="en-US" sz="1400" dirty="0">
                <a:solidFill>
                  <a:schemeClr val="tx2"/>
                </a:solidFill>
              </a:rPr>
              <a:t>Azure Storage</a:t>
            </a:r>
          </a:p>
        </p:txBody>
      </p:sp>
      <p:sp>
        <p:nvSpPr>
          <p:cNvPr id="14" name="TextBox 13">
            <a:extLst>
              <a:ext uri="{FF2B5EF4-FFF2-40B4-BE49-F238E27FC236}">
                <a16:creationId xmlns:a16="http://schemas.microsoft.com/office/drawing/2014/main" id="{1972CD3F-CF77-432F-A17A-9A8C91004842}"/>
              </a:ext>
            </a:extLst>
          </p:cNvPr>
          <p:cNvSpPr txBox="1"/>
          <p:nvPr/>
        </p:nvSpPr>
        <p:spPr>
          <a:xfrm>
            <a:off x="598056" y="3599088"/>
            <a:ext cx="1378904" cy="523220"/>
          </a:xfrm>
          <a:prstGeom prst="rect">
            <a:avLst/>
          </a:prstGeom>
          <a:noFill/>
        </p:spPr>
        <p:txBody>
          <a:bodyPr wrap="none" rtlCol="0">
            <a:spAutoFit/>
          </a:bodyPr>
          <a:lstStyle/>
          <a:p>
            <a:pPr algn="ctr">
              <a:lnSpc>
                <a:spcPct val="100000"/>
              </a:lnSpc>
            </a:pPr>
            <a:r>
              <a:rPr lang="en-US" sz="1400" dirty="0">
                <a:solidFill>
                  <a:schemeClr val="tx2"/>
                </a:solidFill>
              </a:rPr>
              <a:t>Visual Studio</a:t>
            </a:r>
            <a:br>
              <a:rPr lang="en-US" sz="1400" dirty="0">
                <a:solidFill>
                  <a:schemeClr val="tx2"/>
                </a:solidFill>
              </a:rPr>
            </a:br>
            <a:r>
              <a:rPr lang="en-US" sz="1400" dirty="0">
                <a:solidFill>
                  <a:schemeClr val="tx2"/>
                </a:solidFill>
              </a:rPr>
              <a:t>Team Services</a:t>
            </a:r>
          </a:p>
        </p:txBody>
      </p:sp>
      <p:sp>
        <p:nvSpPr>
          <p:cNvPr id="15" name="TextBox 14">
            <a:extLst>
              <a:ext uri="{FF2B5EF4-FFF2-40B4-BE49-F238E27FC236}">
                <a16:creationId xmlns:a16="http://schemas.microsoft.com/office/drawing/2014/main" id="{90FAB0E9-969C-404B-BEF4-CED3ACB55E8D}"/>
              </a:ext>
            </a:extLst>
          </p:cNvPr>
          <p:cNvSpPr txBox="1"/>
          <p:nvPr/>
        </p:nvSpPr>
        <p:spPr>
          <a:xfrm>
            <a:off x="2094757" y="5679623"/>
            <a:ext cx="1609736" cy="307777"/>
          </a:xfrm>
          <a:prstGeom prst="rect">
            <a:avLst/>
          </a:prstGeom>
          <a:noFill/>
        </p:spPr>
        <p:txBody>
          <a:bodyPr wrap="none" rtlCol="0">
            <a:spAutoFit/>
          </a:bodyPr>
          <a:lstStyle/>
          <a:p>
            <a:pPr algn="ctr">
              <a:lnSpc>
                <a:spcPct val="100000"/>
              </a:lnSpc>
            </a:pPr>
            <a:r>
              <a:rPr lang="en-US" sz="1400" dirty="0">
                <a:solidFill>
                  <a:schemeClr val="tx2"/>
                </a:solidFill>
              </a:rPr>
              <a:t>Azure </a:t>
            </a:r>
            <a:r>
              <a:rPr lang="en-US" sz="1400" dirty="0" err="1">
                <a:solidFill>
                  <a:schemeClr val="tx2"/>
                </a:solidFill>
              </a:rPr>
              <a:t>CosmosDB</a:t>
            </a:r>
            <a:endParaRPr lang="en-US" sz="1400" dirty="0">
              <a:solidFill>
                <a:schemeClr val="tx2"/>
              </a:solidFill>
            </a:endParaRPr>
          </a:p>
        </p:txBody>
      </p:sp>
      <p:sp>
        <p:nvSpPr>
          <p:cNvPr id="16" name="TextBox 15">
            <a:extLst>
              <a:ext uri="{FF2B5EF4-FFF2-40B4-BE49-F238E27FC236}">
                <a16:creationId xmlns:a16="http://schemas.microsoft.com/office/drawing/2014/main" id="{D1F604FB-F541-4E55-8DEB-26EF11CF682E}"/>
              </a:ext>
            </a:extLst>
          </p:cNvPr>
          <p:cNvSpPr txBox="1"/>
          <p:nvPr/>
        </p:nvSpPr>
        <p:spPr>
          <a:xfrm>
            <a:off x="8367399" y="2343555"/>
            <a:ext cx="1870769" cy="307777"/>
          </a:xfrm>
          <a:prstGeom prst="rect">
            <a:avLst/>
          </a:prstGeom>
          <a:noFill/>
        </p:spPr>
        <p:txBody>
          <a:bodyPr wrap="none" rtlCol="0">
            <a:spAutoFit/>
          </a:bodyPr>
          <a:lstStyle/>
          <a:p>
            <a:pPr algn="ctr">
              <a:lnSpc>
                <a:spcPct val="100000"/>
              </a:lnSpc>
            </a:pPr>
            <a:r>
              <a:rPr lang="en-US" sz="1400" dirty="0">
                <a:solidFill>
                  <a:schemeClr val="tx2"/>
                </a:solidFill>
              </a:rPr>
              <a:t>Azure SQL Database</a:t>
            </a:r>
          </a:p>
        </p:txBody>
      </p:sp>
      <p:sp>
        <p:nvSpPr>
          <p:cNvPr id="18" name="TextBox 17">
            <a:extLst>
              <a:ext uri="{FF2B5EF4-FFF2-40B4-BE49-F238E27FC236}">
                <a16:creationId xmlns:a16="http://schemas.microsoft.com/office/drawing/2014/main" id="{B5AED984-4792-4183-AE0D-ECF79D89E981}"/>
              </a:ext>
            </a:extLst>
          </p:cNvPr>
          <p:cNvSpPr txBox="1"/>
          <p:nvPr/>
        </p:nvSpPr>
        <p:spPr>
          <a:xfrm>
            <a:off x="9983360" y="3706810"/>
            <a:ext cx="1728358" cy="307777"/>
          </a:xfrm>
          <a:prstGeom prst="rect">
            <a:avLst/>
          </a:prstGeom>
          <a:noFill/>
        </p:spPr>
        <p:txBody>
          <a:bodyPr wrap="none" rtlCol="0">
            <a:spAutoFit/>
          </a:bodyPr>
          <a:lstStyle/>
          <a:p>
            <a:pPr algn="ctr">
              <a:lnSpc>
                <a:spcPct val="100000"/>
              </a:lnSpc>
            </a:pPr>
            <a:r>
              <a:rPr lang="en-US" sz="1400" dirty="0">
                <a:solidFill>
                  <a:schemeClr val="tx2"/>
                </a:solidFill>
              </a:rPr>
              <a:t>Application Insights</a:t>
            </a:r>
          </a:p>
        </p:txBody>
      </p:sp>
      <p:sp>
        <p:nvSpPr>
          <p:cNvPr id="20" name="TextBox 19">
            <a:extLst>
              <a:ext uri="{FF2B5EF4-FFF2-40B4-BE49-F238E27FC236}">
                <a16:creationId xmlns:a16="http://schemas.microsoft.com/office/drawing/2014/main" id="{4B2D2B13-9281-4F4F-9805-455B6B321BA4}"/>
              </a:ext>
            </a:extLst>
          </p:cNvPr>
          <p:cNvSpPr txBox="1"/>
          <p:nvPr/>
        </p:nvSpPr>
        <p:spPr>
          <a:xfrm>
            <a:off x="8922204" y="5546659"/>
            <a:ext cx="1250663" cy="307777"/>
          </a:xfrm>
          <a:prstGeom prst="rect">
            <a:avLst/>
          </a:prstGeom>
          <a:noFill/>
        </p:spPr>
        <p:txBody>
          <a:bodyPr wrap="none" rtlCol="0">
            <a:spAutoFit/>
          </a:bodyPr>
          <a:lstStyle/>
          <a:p>
            <a:pPr algn="ctr">
              <a:lnSpc>
                <a:spcPct val="100000"/>
              </a:lnSpc>
            </a:pPr>
            <a:r>
              <a:rPr lang="en-US" sz="1400" dirty="0">
                <a:solidFill>
                  <a:schemeClr val="tx2"/>
                </a:solidFill>
              </a:rPr>
              <a:t>Log Analytics</a:t>
            </a:r>
          </a:p>
        </p:txBody>
      </p:sp>
      <p:sp>
        <p:nvSpPr>
          <p:cNvPr id="22" name="TextBox 21">
            <a:extLst>
              <a:ext uri="{FF2B5EF4-FFF2-40B4-BE49-F238E27FC236}">
                <a16:creationId xmlns:a16="http://schemas.microsoft.com/office/drawing/2014/main" id="{A3DAC300-C24A-46CB-974A-6779257FEBD1}"/>
              </a:ext>
            </a:extLst>
          </p:cNvPr>
          <p:cNvSpPr txBox="1"/>
          <p:nvPr/>
        </p:nvSpPr>
        <p:spPr>
          <a:xfrm>
            <a:off x="5461547" y="6335853"/>
            <a:ext cx="1151277" cy="307777"/>
          </a:xfrm>
          <a:prstGeom prst="rect">
            <a:avLst/>
          </a:prstGeom>
          <a:noFill/>
        </p:spPr>
        <p:txBody>
          <a:bodyPr wrap="none" rtlCol="0">
            <a:spAutoFit/>
          </a:bodyPr>
          <a:lstStyle/>
          <a:p>
            <a:pPr algn="ctr">
              <a:lnSpc>
                <a:spcPct val="100000"/>
              </a:lnSpc>
            </a:pPr>
            <a:r>
              <a:rPr lang="en-US" sz="1400" dirty="0">
                <a:solidFill>
                  <a:schemeClr val="tx2"/>
                </a:solidFill>
              </a:rPr>
              <a:t>Azure Stack</a:t>
            </a:r>
          </a:p>
        </p:txBody>
      </p:sp>
    </p:spTree>
    <p:extLst>
      <p:ext uri="{BB962C8B-B14F-4D97-AF65-F5344CB8AC3E}">
        <p14:creationId xmlns:p14="http://schemas.microsoft.com/office/powerpoint/2010/main" val="1571386292"/>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7BEA7-FAF1-8844-A5A9-C19CBB972B06}"/>
              </a:ext>
            </a:extLst>
          </p:cNvPr>
          <p:cNvSpPr>
            <a:spLocks noGrp="1"/>
          </p:cNvSpPr>
          <p:nvPr>
            <p:ph type="title"/>
          </p:nvPr>
        </p:nvSpPr>
        <p:spPr/>
        <p:txBody>
          <a:bodyPr/>
          <a:lstStyle/>
          <a:p>
            <a:r>
              <a:rPr lang="en-US" dirty="0"/>
              <a:t>Docker Certified Infrastructure Architecture</a:t>
            </a:r>
          </a:p>
        </p:txBody>
      </p:sp>
      <p:pic>
        <p:nvPicPr>
          <p:cNvPr id="4" name="Picture 3">
            <a:extLst>
              <a:ext uri="{FF2B5EF4-FFF2-40B4-BE49-F238E27FC236}">
                <a16:creationId xmlns:a16="http://schemas.microsoft.com/office/drawing/2014/main" id="{9ABC57C2-7762-DC4E-8AB8-FB255F833765}"/>
              </a:ext>
            </a:extLst>
          </p:cNvPr>
          <p:cNvPicPr>
            <a:picLocks noChangeAspect="1"/>
          </p:cNvPicPr>
          <p:nvPr/>
        </p:nvPicPr>
        <p:blipFill>
          <a:blip r:embed="rId2"/>
          <a:stretch>
            <a:fillRect/>
          </a:stretch>
        </p:blipFill>
        <p:spPr>
          <a:xfrm>
            <a:off x="1898650" y="863600"/>
            <a:ext cx="8394700" cy="5994400"/>
          </a:xfrm>
          <a:prstGeom prst="rect">
            <a:avLst/>
          </a:prstGeom>
        </p:spPr>
      </p:pic>
    </p:spTree>
    <p:extLst>
      <p:ext uri="{BB962C8B-B14F-4D97-AF65-F5344CB8AC3E}">
        <p14:creationId xmlns:p14="http://schemas.microsoft.com/office/powerpoint/2010/main" val="3526064298"/>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7BEA7-FAF1-8844-A5A9-C19CBB972B06}"/>
              </a:ext>
            </a:extLst>
          </p:cNvPr>
          <p:cNvSpPr>
            <a:spLocks noGrp="1"/>
          </p:cNvSpPr>
          <p:nvPr>
            <p:ph type="title"/>
          </p:nvPr>
        </p:nvSpPr>
        <p:spPr/>
        <p:txBody>
          <a:bodyPr/>
          <a:lstStyle/>
          <a:p>
            <a:r>
              <a:rPr lang="en-US" dirty="0"/>
              <a:t>Docker Certified Infrastructure Architecture</a:t>
            </a:r>
          </a:p>
        </p:txBody>
      </p:sp>
      <p:pic>
        <p:nvPicPr>
          <p:cNvPr id="3" name="Picture 2">
            <a:extLst>
              <a:ext uri="{FF2B5EF4-FFF2-40B4-BE49-F238E27FC236}">
                <a16:creationId xmlns:a16="http://schemas.microsoft.com/office/drawing/2014/main" id="{4EF764D1-5FEF-604B-A8AF-8208130758EB}"/>
              </a:ext>
            </a:extLst>
          </p:cNvPr>
          <p:cNvPicPr>
            <a:picLocks noChangeAspect="1"/>
          </p:cNvPicPr>
          <p:nvPr/>
        </p:nvPicPr>
        <p:blipFill>
          <a:blip r:embed="rId2"/>
          <a:stretch>
            <a:fillRect/>
          </a:stretch>
        </p:blipFill>
        <p:spPr>
          <a:xfrm>
            <a:off x="1898650" y="863600"/>
            <a:ext cx="8394700" cy="5994400"/>
          </a:xfrm>
          <a:prstGeom prst="rect">
            <a:avLst/>
          </a:prstGeom>
        </p:spPr>
      </p:pic>
    </p:spTree>
    <p:extLst>
      <p:ext uri="{BB962C8B-B14F-4D97-AF65-F5344CB8AC3E}">
        <p14:creationId xmlns:p14="http://schemas.microsoft.com/office/powerpoint/2010/main" val="3582005622"/>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6CB2E-F92F-7E4B-95F6-1B4D7448C5DB}"/>
              </a:ext>
            </a:extLst>
          </p:cNvPr>
          <p:cNvSpPr>
            <a:spLocks noGrp="1"/>
          </p:cNvSpPr>
          <p:nvPr>
            <p:ph type="title"/>
          </p:nvPr>
        </p:nvSpPr>
        <p:spPr/>
        <p:txBody>
          <a:bodyPr/>
          <a:lstStyle/>
          <a:p>
            <a:r>
              <a:rPr lang="en-US" dirty="0"/>
              <a:t>Integrating Docker and Azure DevOps</a:t>
            </a:r>
          </a:p>
        </p:txBody>
      </p:sp>
      <p:sp>
        <p:nvSpPr>
          <p:cNvPr id="3" name="Text Placeholder 2">
            <a:extLst>
              <a:ext uri="{FF2B5EF4-FFF2-40B4-BE49-F238E27FC236}">
                <a16:creationId xmlns:a16="http://schemas.microsoft.com/office/drawing/2014/main" id="{7031538F-D9B7-4043-B315-7CC70EC12AF9}"/>
              </a:ext>
            </a:extLst>
          </p:cNvPr>
          <p:cNvSpPr>
            <a:spLocks noGrp="1"/>
          </p:cNvSpPr>
          <p:nvPr>
            <p:ph type="body" idx="1"/>
          </p:nvPr>
        </p:nvSpPr>
        <p:spPr/>
        <p:txBody>
          <a:bodyPr/>
          <a:lstStyle/>
          <a:p>
            <a:pPr marL="0" indent="0">
              <a:buNone/>
            </a:pPr>
            <a:r>
              <a:rPr lang="en-US" dirty="0"/>
              <a:t>Visual Studio Marketplace</a:t>
            </a:r>
          </a:p>
          <a:p>
            <a:pPr lvl="1"/>
            <a:r>
              <a:rPr lang="en-US" dirty="0"/>
              <a:t>Pre-built Docker add-in</a:t>
            </a:r>
          </a:p>
          <a:p>
            <a:pPr lvl="1"/>
            <a:r>
              <a:rPr lang="en-US" dirty="0"/>
              <a:t>Click to add to your tenant</a:t>
            </a:r>
          </a:p>
          <a:p>
            <a:pPr lvl="1"/>
            <a:r>
              <a:rPr lang="en-US" dirty="0"/>
              <a:t>Appears in Edit Pipeline screen as actions</a:t>
            </a:r>
          </a:p>
          <a:p>
            <a:pPr marL="0" indent="0">
              <a:buNone/>
            </a:pPr>
            <a:endParaRPr lang="en-US" dirty="0"/>
          </a:p>
          <a:p>
            <a:pPr marL="0" indent="0">
              <a:buNone/>
            </a:pPr>
            <a:r>
              <a:rPr lang="en-US" dirty="0"/>
              <a:t>Terminals</a:t>
            </a:r>
          </a:p>
          <a:p>
            <a:pPr lvl="1"/>
            <a:r>
              <a:rPr lang="en-US" dirty="0"/>
              <a:t>Can always use Bash, PowerShell, etc. within pipelines</a:t>
            </a:r>
          </a:p>
          <a:p>
            <a:pPr lvl="1"/>
            <a:r>
              <a:rPr lang="en-US" dirty="0"/>
              <a:t>Gives ultimate control over build steps</a:t>
            </a:r>
          </a:p>
          <a:p>
            <a:pPr marL="0" indent="0">
              <a:buNone/>
            </a:pPr>
            <a:endParaRPr lang="en-US" dirty="0"/>
          </a:p>
          <a:p>
            <a:pPr marL="0" indent="0">
              <a:buNone/>
            </a:pPr>
            <a:r>
              <a:rPr lang="en-US" dirty="0"/>
              <a:t>Azure Services</a:t>
            </a:r>
          </a:p>
          <a:p>
            <a:pPr lvl="1"/>
            <a:r>
              <a:rPr lang="en-US" dirty="0"/>
              <a:t>Key Vault</a:t>
            </a:r>
          </a:p>
          <a:p>
            <a:pPr lvl="1"/>
            <a:r>
              <a:rPr lang="en-US" dirty="0"/>
              <a:t>Storage</a:t>
            </a:r>
          </a:p>
        </p:txBody>
      </p:sp>
    </p:spTree>
    <p:extLst>
      <p:ext uri="{BB962C8B-B14F-4D97-AF65-F5344CB8AC3E}">
        <p14:creationId xmlns:p14="http://schemas.microsoft.com/office/powerpoint/2010/main" val="779564336"/>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AC3CC-60AA-1D45-B1D5-371F1491D85C}"/>
              </a:ext>
            </a:extLst>
          </p:cNvPr>
          <p:cNvSpPr>
            <a:spLocks noGrp="1"/>
          </p:cNvSpPr>
          <p:nvPr>
            <p:ph type="title"/>
          </p:nvPr>
        </p:nvSpPr>
        <p:spPr/>
        <p:txBody>
          <a:bodyPr/>
          <a:lstStyle/>
          <a:p>
            <a:r>
              <a:rPr lang="en-US" dirty="0"/>
              <a:t>Build Agents</a:t>
            </a:r>
          </a:p>
        </p:txBody>
      </p:sp>
      <p:sp>
        <p:nvSpPr>
          <p:cNvPr id="3" name="Text Placeholder 2">
            <a:extLst>
              <a:ext uri="{FF2B5EF4-FFF2-40B4-BE49-F238E27FC236}">
                <a16:creationId xmlns:a16="http://schemas.microsoft.com/office/drawing/2014/main" id="{FB2B0712-D3EE-104D-A19C-6DFF27E965A4}"/>
              </a:ext>
            </a:extLst>
          </p:cNvPr>
          <p:cNvSpPr>
            <a:spLocks noGrp="1"/>
          </p:cNvSpPr>
          <p:nvPr>
            <p:ph type="body" idx="1"/>
          </p:nvPr>
        </p:nvSpPr>
        <p:spPr/>
        <p:txBody>
          <a:bodyPr/>
          <a:lstStyle/>
          <a:p>
            <a:r>
              <a:rPr lang="en-US" dirty="0"/>
              <a:t>Servers designated to execute build and release pipelines</a:t>
            </a:r>
          </a:p>
          <a:p>
            <a:r>
              <a:rPr lang="en-US" dirty="0"/>
              <a:t>Multiple servers pooled together for parallel builds</a:t>
            </a:r>
          </a:p>
          <a:p>
            <a:r>
              <a:rPr lang="en-US" dirty="0"/>
              <a:t>Traditionally virtual machines, but containers provide additional flexibility</a:t>
            </a:r>
          </a:p>
          <a:p>
            <a:r>
              <a:rPr lang="en-US" dirty="0"/>
              <a:t>Allows control over exact SDKs, frameworks, etc. </a:t>
            </a:r>
          </a:p>
        </p:txBody>
      </p:sp>
    </p:spTree>
    <p:extLst>
      <p:ext uri="{BB962C8B-B14F-4D97-AF65-F5344CB8AC3E}">
        <p14:creationId xmlns:p14="http://schemas.microsoft.com/office/powerpoint/2010/main" val="3597241608"/>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5"/>
          <p:cNvSpPr txBox="1">
            <a:spLocks noGrp="1"/>
          </p:cNvSpPr>
          <p:nvPr>
            <p:ph type="title"/>
          </p:nvPr>
        </p:nvSpPr>
        <p:spPr>
          <a:xfrm>
            <a:off x="303933" y="368259"/>
            <a:ext cx="11316400" cy="653600"/>
          </a:xfrm>
          <a:prstGeom prst="rect">
            <a:avLst/>
          </a:prstGeom>
        </p:spPr>
        <p:txBody>
          <a:bodyPr spcFirstLastPara="1" wrap="square" lIns="91433" tIns="91433" rIns="91433" bIns="91433" anchor="ctr" anchorCtr="0">
            <a:noAutofit/>
          </a:bodyPr>
          <a:lstStyle/>
          <a:p>
            <a:r>
              <a:rPr lang="en-US"/>
              <a:t>Integrating DTR with a CI/CD Pipeline</a:t>
            </a:r>
            <a:endParaRPr/>
          </a:p>
        </p:txBody>
      </p:sp>
      <p:sp>
        <p:nvSpPr>
          <p:cNvPr id="426" name="Google Shape;426;p35"/>
          <p:cNvSpPr txBox="1">
            <a:spLocks noGrp="1"/>
          </p:cNvSpPr>
          <p:nvPr>
            <p:ph type="body" idx="1"/>
          </p:nvPr>
        </p:nvSpPr>
        <p:spPr>
          <a:xfrm>
            <a:off x="6106600" y="1770500"/>
            <a:ext cx="5513600" cy="4794000"/>
          </a:xfrm>
          <a:prstGeom prst="rect">
            <a:avLst/>
          </a:prstGeom>
        </p:spPr>
        <p:txBody>
          <a:bodyPr spcFirstLastPara="1" wrap="square" lIns="91433" tIns="91433" rIns="91433" bIns="91433" anchor="t" anchorCtr="0">
            <a:noAutofit/>
          </a:bodyPr>
          <a:lstStyle/>
          <a:p>
            <a:r>
              <a:rPr lang="en-US"/>
              <a:t>DTR’s can become the heart of your software supply chain, through its built in Image Promotion and Webhooks.</a:t>
            </a:r>
            <a:endParaRPr/>
          </a:p>
          <a:p>
            <a:r>
              <a:rPr lang="en-US"/>
              <a:t>Easily Integratable with all major CI/CD tooling, and works out of the box with existing Docker Plugins.</a:t>
            </a:r>
            <a:endParaRPr/>
          </a:p>
          <a:p>
            <a:r>
              <a:rPr lang="en-US"/>
              <a:t>You can ensure images have been:</a:t>
            </a:r>
            <a:endParaRPr/>
          </a:p>
          <a:p>
            <a:pPr lvl="1">
              <a:spcBef>
                <a:spcPts val="0"/>
              </a:spcBef>
            </a:pPr>
            <a:r>
              <a:rPr lang="en-US"/>
              <a:t>Built through the pipeline</a:t>
            </a:r>
            <a:endParaRPr/>
          </a:p>
          <a:p>
            <a:pPr lvl="1">
              <a:spcBef>
                <a:spcPts val="0"/>
              </a:spcBef>
            </a:pPr>
            <a:r>
              <a:rPr lang="en-US"/>
              <a:t>Scanned for vulnerabilities</a:t>
            </a:r>
            <a:endParaRPr/>
          </a:p>
          <a:p>
            <a:pPr lvl="1">
              <a:spcBef>
                <a:spcPts val="0"/>
              </a:spcBef>
            </a:pPr>
            <a:r>
              <a:rPr lang="en-US"/>
              <a:t>Gone through QA</a:t>
            </a:r>
            <a:endParaRPr/>
          </a:p>
          <a:p>
            <a:pPr lvl="1">
              <a:spcBef>
                <a:spcPts val="0"/>
              </a:spcBef>
            </a:pPr>
            <a:r>
              <a:rPr lang="en-US"/>
              <a:t>Signed ready for production </a:t>
            </a:r>
            <a:br>
              <a:rPr lang="en-US"/>
            </a:br>
            <a:endParaRPr/>
          </a:p>
        </p:txBody>
      </p:sp>
      <p:sp>
        <p:nvSpPr>
          <p:cNvPr id="427" name="Google Shape;427;p35"/>
          <p:cNvSpPr txBox="1">
            <a:spLocks noGrp="1"/>
          </p:cNvSpPr>
          <p:nvPr>
            <p:ph type="subTitle" idx="2"/>
          </p:nvPr>
        </p:nvSpPr>
        <p:spPr>
          <a:xfrm>
            <a:off x="303933" y="818651"/>
            <a:ext cx="10975600" cy="497200"/>
          </a:xfrm>
          <a:prstGeom prst="rect">
            <a:avLst/>
          </a:prstGeom>
        </p:spPr>
        <p:txBody>
          <a:bodyPr spcFirstLastPara="1" wrap="square" lIns="121900" tIns="121900" rIns="121900" bIns="121900" anchor="t" anchorCtr="0">
            <a:noAutofit/>
          </a:bodyPr>
          <a:lstStyle/>
          <a:p>
            <a:r>
              <a:rPr lang="en-US"/>
              <a:t>Building an Enterprise Secure Software Supply Chain</a:t>
            </a:r>
            <a:endParaRPr/>
          </a:p>
        </p:txBody>
      </p:sp>
      <p:grpSp>
        <p:nvGrpSpPr>
          <p:cNvPr id="428" name="Google Shape;428;p35"/>
          <p:cNvGrpSpPr/>
          <p:nvPr/>
        </p:nvGrpSpPr>
        <p:grpSpPr>
          <a:xfrm>
            <a:off x="557000" y="1990052"/>
            <a:ext cx="5165733" cy="4006216"/>
            <a:chOff x="417750" y="1492538"/>
            <a:chExt cx="3874300" cy="3004662"/>
          </a:xfrm>
        </p:grpSpPr>
        <p:pic>
          <p:nvPicPr>
            <p:cNvPr id="429" name="Google Shape;429;p35"/>
            <p:cNvPicPr preferRelativeResize="0"/>
            <p:nvPr/>
          </p:nvPicPr>
          <p:blipFill>
            <a:blip r:embed="rId3">
              <a:alphaModFix/>
            </a:blip>
            <a:stretch>
              <a:fillRect/>
            </a:stretch>
          </p:blipFill>
          <p:spPr>
            <a:xfrm>
              <a:off x="1553899" y="2102750"/>
              <a:ext cx="588019" cy="588021"/>
            </a:xfrm>
            <a:prstGeom prst="rect">
              <a:avLst/>
            </a:prstGeom>
            <a:noFill/>
            <a:ln>
              <a:noFill/>
            </a:ln>
          </p:spPr>
        </p:pic>
        <p:pic>
          <p:nvPicPr>
            <p:cNvPr id="432" name="Google Shape;432;p35"/>
            <p:cNvPicPr preferRelativeResize="0"/>
            <p:nvPr/>
          </p:nvPicPr>
          <p:blipFill>
            <a:blip r:embed="rId3">
              <a:alphaModFix/>
            </a:blip>
            <a:stretch>
              <a:fillRect/>
            </a:stretch>
          </p:blipFill>
          <p:spPr>
            <a:xfrm>
              <a:off x="2641413" y="2102747"/>
              <a:ext cx="588019" cy="588021"/>
            </a:xfrm>
            <a:prstGeom prst="rect">
              <a:avLst/>
            </a:prstGeom>
            <a:noFill/>
            <a:ln>
              <a:noFill/>
            </a:ln>
          </p:spPr>
        </p:pic>
        <p:pic>
          <p:nvPicPr>
            <p:cNvPr id="433" name="Google Shape;433;p35"/>
            <p:cNvPicPr preferRelativeResize="0"/>
            <p:nvPr/>
          </p:nvPicPr>
          <p:blipFill>
            <a:blip r:embed="rId3">
              <a:alphaModFix/>
            </a:blip>
            <a:stretch>
              <a:fillRect/>
            </a:stretch>
          </p:blipFill>
          <p:spPr>
            <a:xfrm>
              <a:off x="3614347" y="2102742"/>
              <a:ext cx="588019" cy="588021"/>
            </a:xfrm>
            <a:prstGeom prst="rect">
              <a:avLst/>
            </a:prstGeom>
            <a:noFill/>
            <a:ln>
              <a:noFill/>
            </a:ln>
          </p:spPr>
        </p:pic>
        <p:sp>
          <p:nvSpPr>
            <p:cNvPr id="434" name="Google Shape;434;p35"/>
            <p:cNvSpPr txBox="1"/>
            <p:nvPr/>
          </p:nvSpPr>
          <p:spPr>
            <a:xfrm>
              <a:off x="417750" y="3887000"/>
              <a:ext cx="724200" cy="610200"/>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Arial"/>
                  <a:ea typeface="+mn-ea"/>
                  <a:cs typeface="Arial"/>
                  <a:sym typeface="Arial"/>
                </a:rPr>
                <a:t>New Code Lands in Azure DevOps</a:t>
              </a:r>
              <a:endParaRPr kumimoji="0" sz="1200"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435" name="Google Shape;435;p35"/>
            <p:cNvSpPr txBox="1"/>
            <p:nvPr/>
          </p:nvSpPr>
          <p:spPr>
            <a:xfrm>
              <a:off x="1467550" y="3887000"/>
              <a:ext cx="767400" cy="610200"/>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Arial"/>
                  <a:ea typeface="+mn-ea"/>
                  <a:cs typeface="Arial"/>
                  <a:sym typeface="Arial"/>
                </a:rPr>
                <a:t>ADO - Builds new Image from SCM</a:t>
              </a:r>
              <a:endParaRPr kumimoji="0" sz="1200"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436" name="Google Shape;436;p35"/>
            <p:cNvSpPr/>
            <p:nvPr/>
          </p:nvSpPr>
          <p:spPr>
            <a:xfrm>
              <a:off x="1278463" y="3253575"/>
              <a:ext cx="222300" cy="190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89"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37" name="Google Shape;437;p35"/>
            <p:cNvSpPr/>
            <p:nvPr/>
          </p:nvSpPr>
          <p:spPr>
            <a:xfrm rot="-5400000">
              <a:off x="1761711" y="2732206"/>
              <a:ext cx="222300" cy="190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89"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38" name="Google Shape;438;p35"/>
            <p:cNvSpPr txBox="1"/>
            <p:nvPr/>
          </p:nvSpPr>
          <p:spPr>
            <a:xfrm>
              <a:off x="1464213" y="1492538"/>
              <a:ext cx="767400" cy="610200"/>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000000"/>
                  </a:solidFill>
                  <a:effectLst/>
                  <a:uLnTx/>
                  <a:uFillTx/>
                  <a:latin typeface="Arial"/>
                  <a:ea typeface="+mn-ea"/>
                  <a:cs typeface="Arial"/>
                  <a:sym typeface="Arial"/>
                </a:rPr>
                <a:t>Image Uploaded to DTR</a:t>
              </a:r>
              <a:endParaRPr kumimoji="0" sz="12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39" name="Google Shape;439;p35"/>
            <p:cNvSpPr/>
            <p:nvPr/>
          </p:nvSpPr>
          <p:spPr>
            <a:xfrm>
              <a:off x="2280536" y="2301506"/>
              <a:ext cx="222300" cy="190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89"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40" name="Google Shape;440;p35"/>
            <p:cNvSpPr txBox="1"/>
            <p:nvPr/>
          </p:nvSpPr>
          <p:spPr>
            <a:xfrm>
              <a:off x="2397975" y="1492550"/>
              <a:ext cx="1074900" cy="610200"/>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000000"/>
                  </a:solidFill>
                  <a:effectLst/>
                  <a:uLnTx/>
                  <a:uFillTx/>
                  <a:latin typeface="Arial"/>
                  <a:ea typeface="+mn-ea"/>
                  <a:cs typeface="Arial"/>
                  <a:sym typeface="Arial"/>
                </a:rPr>
                <a:t>If Image has no vulnerabilities. Move to testing.</a:t>
              </a:r>
              <a:endParaRPr kumimoji="0" sz="12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41" name="Google Shape;441;p35"/>
            <p:cNvSpPr/>
            <p:nvPr/>
          </p:nvSpPr>
          <p:spPr>
            <a:xfrm rot="5400000">
              <a:off x="2824286" y="2732206"/>
              <a:ext cx="222300" cy="190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89"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43" name="Google Shape;443;p35"/>
            <p:cNvSpPr txBox="1"/>
            <p:nvPr/>
          </p:nvSpPr>
          <p:spPr>
            <a:xfrm>
              <a:off x="2560550" y="3887000"/>
              <a:ext cx="767400" cy="610200"/>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Arial"/>
                  <a:ea typeface="+mn-ea"/>
                  <a:cs typeface="Arial"/>
                  <a:sym typeface="Arial"/>
                </a:rPr>
                <a:t>ADO Pipeline runs QA on the Image.</a:t>
              </a:r>
              <a:endParaRPr kumimoji="0" sz="1200" b="0" i="0" u="none" strike="noStrike" kern="0" cap="none" spc="0" normalizeH="0" baseline="0" noProof="0" dirty="0">
                <a:ln>
                  <a:noFill/>
                </a:ln>
                <a:solidFill>
                  <a:srgbClr val="000000"/>
                </a:solidFill>
                <a:effectLst/>
                <a:uLnTx/>
                <a:uFillTx/>
                <a:latin typeface="Arial"/>
                <a:ea typeface="+mn-ea"/>
                <a:cs typeface="Arial"/>
                <a:sym typeface="Arial"/>
              </a:endParaRPr>
            </a:p>
          </p:txBody>
        </p:sp>
        <p:pic>
          <p:nvPicPr>
            <p:cNvPr id="444" name="Google Shape;444;p35"/>
            <p:cNvPicPr preferRelativeResize="0"/>
            <p:nvPr/>
          </p:nvPicPr>
          <p:blipFill rotWithShape="1">
            <a:blip r:embed="rId4">
              <a:alphaModFix/>
            </a:blip>
            <a:srcRect/>
            <a:stretch/>
          </p:blipFill>
          <p:spPr>
            <a:xfrm>
              <a:off x="3614339" y="3087800"/>
              <a:ext cx="637800" cy="637800"/>
            </a:xfrm>
            <a:prstGeom prst="rect">
              <a:avLst/>
            </a:prstGeom>
            <a:noFill/>
            <a:ln>
              <a:noFill/>
            </a:ln>
          </p:spPr>
        </p:pic>
        <p:sp>
          <p:nvSpPr>
            <p:cNvPr id="445" name="Google Shape;445;p35"/>
            <p:cNvSpPr/>
            <p:nvPr/>
          </p:nvSpPr>
          <p:spPr>
            <a:xfrm>
              <a:off x="3327961" y="3311456"/>
              <a:ext cx="222300" cy="190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89"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46" name="Google Shape;446;p35"/>
            <p:cNvSpPr/>
            <p:nvPr/>
          </p:nvSpPr>
          <p:spPr>
            <a:xfrm rot="-5400000">
              <a:off x="3822111" y="2794044"/>
              <a:ext cx="222300" cy="190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89"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47" name="Google Shape;447;p35"/>
            <p:cNvSpPr txBox="1"/>
            <p:nvPr/>
          </p:nvSpPr>
          <p:spPr>
            <a:xfrm>
              <a:off x="3524650" y="3887000"/>
              <a:ext cx="767400" cy="610200"/>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000000"/>
                  </a:solidFill>
                  <a:effectLst/>
                  <a:uLnTx/>
                  <a:uFillTx/>
                  <a:latin typeface="Arial"/>
                  <a:ea typeface="+mn-ea"/>
                  <a:cs typeface="Arial"/>
                  <a:sym typeface="Arial"/>
                </a:rPr>
                <a:t>Security Team, sign off on image. Moves to Production.</a:t>
              </a:r>
              <a:endParaRPr kumimoji="0" sz="1200" b="0" i="0" u="none" strike="noStrike" kern="0" cap="none" spc="0" normalizeH="0" baseline="0" noProof="0">
                <a:ln>
                  <a:noFill/>
                </a:ln>
                <a:solidFill>
                  <a:srgbClr val="000000"/>
                </a:solidFill>
                <a:effectLst/>
                <a:uLnTx/>
                <a:uFillTx/>
                <a:latin typeface="Arial"/>
                <a:ea typeface="+mn-ea"/>
                <a:cs typeface="Arial"/>
                <a:sym typeface="Arial"/>
              </a:endParaRPr>
            </a:p>
          </p:txBody>
        </p:sp>
      </p:grpSp>
      <p:cxnSp>
        <p:nvCxnSpPr>
          <p:cNvPr id="448" name="Google Shape;448;p35"/>
          <p:cNvCxnSpPr/>
          <p:nvPr/>
        </p:nvCxnSpPr>
        <p:spPr>
          <a:xfrm>
            <a:off x="6106600" y="1912167"/>
            <a:ext cx="0" cy="4161200"/>
          </a:xfrm>
          <a:prstGeom prst="straightConnector1">
            <a:avLst/>
          </a:prstGeom>
          <a:noFill/>
          <a:ln w="19050" cap="flat" cmpd="sng">
            <a:solidFill>
              <a:schemeClr val="dk2"/>
            </a:solidFill>
            <a:prstDash val="dot"/>
            <a:round/>
            <a:headEnd type="none" w="med" len="med"/>
            <a:tailEnd type="none" w="med" len="med"/>
          </a:ln>
        </p:spPr>
      </p:cxnSp>
      <p:pic>
        <p:nvPicPr>
          <p:cNvPr id="26" name="Google Shape;1199;p141" descr="697034-windows-visual-studio-128.png">
            <a:extLst>
              <a:ext uri="{FF2B5EF4-FFF2-40B4-BE49-F238E27FC236}">
                <a16:creationId xmlns:a16="http://schemas.microsoft.com/office/drawing/2014/main" id="{54D3E0EC-A68C-7742-A738-A16A1E843AEC}"/>
              </a:ext>
            </a:extLst>
          </p:cNvPr>
          <p:cNvPicPr preferRelativeResize="0"/>
          <p:nvPr/>
        </p:nvPicPr>
        <p:blipFill rotWithShape="1">
          <a:blip r:embed="rId5">
            <a:alphaModFix/>
          </a:blip>
          <a:srcRect l="12894" t="12245" r="11302" b="13675"/>
          <a:stretch/>
        </p:blipFill>
        <p:spPr>
          <a:xfrm>
            <a:off x="604626" y="4117068"/>
            <a:ext cx="870347" cy="850533"/>
          </a:xfrm>
          <a:prstGeom prst="rect">
            <a:avLst/>
          </a:prstGeom>
          <a:noFill/>
          <a:ln>
            <a:noFill/>
          </a:ln>
        </p:spPr>
      </p:pic>
      <p:pic>
        <p:nvPicPr>
          <p:cNvPr id="27" name="Google Shape;1199;p141" descr="697034-windows-visual-studio-128.png">
            <a:extLst>
              <a:ext uri="{FF2B5EF4-FFF2-40B4-BE49-F238E27FC236}">
                <a16:creationId xmlns:a16="http://schemas.microsoft.com/office/drawing/2014/main" id="{276C78F4-87BD-AD4D-AD8F-CAA131BDFC86}"/>
              </a:ext>
            </a:extLst>
          </p:cNvPr>
          <p:cNvPicPr preferRelativeResize="0"/>
          <p:nvPr/>
        </p:nvPicPr>
        <p:blipFill rotWithShape="1">
          <a:blip r:embed="rId5">
            <a:alphaModFix/>
          </a:blip>
          <a:srcRect l="12894" t="12245" r="11302" b="13675"/>
          <a:stretch/>
        </p:blipFill>
        <p:spPr>
          <a:xfrm>
            <a:off x="2061974" y="4116935"/>
            <a:ext cx="870347" cy="850533"/>
          </a:xfrm>
          <a:prstGeom prst="rect">
            <a:avLst/>
          </a:prstGeom>
          <a:noFill/>
          <a:ln>
            <a:noFill/>
          </a:ln>
        </p:spPr>
      </p:pic>
      <p:pic>
        <p:nvPicPr>
          <p:cNvPr id="28" name="Google Shape;1199;p141" descr="697034-windows-visual-studio-128.png">
            <a:extLst>
              <a:ext uri="{FF2B5EF4-FFF2-40B4-BE49-F238E27FC236}">
                <a16:creationId xmlns:a16="http://schemas.microsoft.com/office/drawing/2014/main" id="{F25A6EAB-D5E8-264E-B786-A9FC178F36DD}"/>
              </a:ext>
            </a:extLst>
          </p:cNvPr>
          <p:cNvPicPr preferRelativeResize="0"/>
          <p:nvPr/>
        </p:nvPicPr>
        <p:blipFill rotWithShape="1">
          <a:blip r:embed="rId5">
            <a:alphaModFix/>
          </a:blip>
          <a:srcRect l="12894" t="12245" r="11302" b="13675"/>
          <a:stretch/>
        </p:blipFill>
        <p:spPr>
          <a:xfrm>
            <a:off x="3487077" y="4116935"/>
            <a:ext cx="870347" cy="850533"/>
          </a:xfrm>
          <a:prstGeom prst="rect">
            <a:avLst/>
          </a:prstGeom>
          <a:noFill/>
          <a:ln>
            <a:noFill/>
          </a:ln>
        </p:spPr>
      </p:pic>
    </p:spTree>
    <p:extLst>
      <p:ext uri="{BB962C8B-B14F-4D97-AF65-F5344CB8AC3E}">
        <p14:creationId xmlns:p14="http://schemas.microsoft.com/office/powerpoint/2010/main" val="1363370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Shape 806"/>
          <p:cNvSpPr txBox="1">
            <a:spLocks noGrp="1"/>
          </p:cNvSpPr>
          <p:nvPr>
            <p:ph type="title"/>
          </p:nvPr>
        </p:nvSpPr>
        <p:spPr>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2F474F"/>
              </a:buClr>
              <a:buSzPts val="2400"/>
              <a:buFont typeface="Arial"/>
              <a:buNone/>
            </a:pPr>
            <a:r>
              <a:rPr lang="en-US" sz="2400" b="1" i="0" u="none" strike="noStrike" cap="none" dirty="0">
                <a:solidFill>
                  <a:srgbClr val="2F474F"/>
                </a:solidFill>
                <a:latin typeface="Arial"/>
                <a:ea typeface="Arial"/>
                <a:cs typeface="Arial"/>
                <a:sym typeface="Arial"/>
              </a:rPr>
              <a:t>When to Lead With Docker </a:t>
            </a:r>
            <a:r>
              <a:rPr lang="en-US" dirty="0"/>
              <a:t>Enterprise</a:t>
            </a:r>
            <a:endParaRPr dirty="0"/>
          </a:p>
        </p:txBody>
      </p:sp>
      <p:graphicFrame>
        <p:nvGraphicFramePr>
          <p:cNvPr id="2" name="Table 1">
            <a:extLst>
              <a:ext uri="{FF2B5EF4-FFF2-40B4-BE49-F238E27FC236}">
                <a16:creationId xmlns:a16="http://schemas.microsoft.com/office/drawing/2014/main" id="{14EBCA2B-8F2E-4111-9CC9-0B787F06AA92}"/>
              </a:ext>
            </a:extLst>
          </p:cNvPr>
          <p:cNvGraphicFramePr>
            <a:graphicFrameLocks noGrp="1"/>
          </p:cNvGraphicFramePr>
          <p:nvPr>
            <p:extLst>
              <p:ext uri="{D42A27DB-BD31-4B8C-83A1-F6EECF244321}">
                <p14:modId xmlns:p14="http://schemas.microsoft.com/office/powerpoint/2010/main" val="3058985234"/>
              </p:ext>
            </p:extLst>
          </p:nvPr>
        </p:nvGraphicFramePr>
        <p:xfrm>
          <a:off x="437321" y="1876505"/>
          <a:ext cx="11316298" cy="3834200"/>
        </p:xfrm>
        <a:graphic>
          <a:graphicData uri="http://schemas.openxmlformats.org/drawingml/2006/table">
            <a:tbl>
              <a:tblPr>
                <a:tableStyleId>{5C22544A-7EE6-4342-B048-85BDC9FD1C3A}</a:tableStyleId>
              </a:tblPr>
              <a:tblGrid>
                <a:gridCol w="1886050">
                  <a:extLst>
                    <a:ext uri="{9D8B030D-6E8A-4147-A177-3AD203B41FA5}">
                      <a16:colId xmlns:a16="http://schemas.microsoft.com/office/drawing/2014/main" val="955284659"/>
                    </a:ext>
                  </a:extLst>
                </a:gridCol>
                <a:gridCol w="1763599">
                  <a:extLst>
                    <a:ext uri="{9D8B030D-6E8A-4147-A177-3AD203B41FA5}">
                      <a16:colId xmlns:a16="http://schemas.microsoft.com/office/drawing/2014/main" val="3311528323"/>
                    </a:ext>
                  </a:extLst>
                </a:gridCol>
                <a:gridCol w="1860606">
                  <a:extLst>
                    <a:ext uri="{9D8B030D-6E8A-4147-A177-3AD203B41FA5}">
                      <a16:colId xmlns:a16="http://schemas.microsoft.com/office/drawing/2014/main" val="1973972279"/>
                    </a:ext>
                  </a:extLst>
                </a:gridCol>
                <a:gridCol w="1439186">
                  <a:extLst>
                    <a:ext uri="{9D8B030D-6E8A-4147-A177-3AD203B41FA5}">
                      <a16:colId xmlns:a16="http://schemas.microsoft.com/office/drawing/2014/main" val="635235245"/>
                    </a:ext>
                  </a:extLst>
                </a:gridCol>
                <a:gridCol w="1511036">
                  <a:extLst>
                    <a:ext uri="{9D8B030D-6E8A-4147-A177-3AD203B41FA5}">
                      <a16:colId xmlns:a16="http://schemas.microsoft.com/office/drawing/2014/main" val="616553212"/>
                    </a:ext>
                  </a:extLst>
                </a:gridCol>
                <a:gridCol w="2855821">
                  <a:extLst>
                    <a:ext uri="{9D8B030D-6E8A-4147-A177-3AD203B41FA5}">
                      <a16:colId xmlns:a16="http://schemas.microsoft.com/office/drawing/2014/main" val="2804718362"/>
                    </a:ext>
                  </a:extLst>
                </a:gridCol>
              </a:tblGrid>
              <a:tr h="516662">
                <a:tc>
                  <a:txBody>
                    <a:bodyPr/>
                    <a:lstStyle/>
                    <a:p>
                      <a:pPr algn="ctr">
                        <a:lnSpc>
                          <a:spcPct val="100000"/>
                        </a:lnSpc>
                      </a:pPr>
                      <a:endParaRPr lang="en-US" dirty="0">
                        <a:solidFill>
                          <a:schemeClr val="tx2"/>
                        </a:solidFill>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lnSpc>
                          <a:spcPct val="100000"/>
                        </a:lnSpc>
                      </a:pPr>
                      <a:r>
                        <a:rPr lang="en-US" sz="1800" b="1" dirty="0">
                          <a:solidFill>
                            <a:schemeClr val="tx2"/>
                          </a:solidFill>
                        </a:rPr>
                        <a:t>Java/Linux Workloads</a:t>
                      </a:r>
                    </a:p>
                  </a:txBody>
                  <a:tcPr anchor="ctr"/>
                </a:tc>
                <a:tc>
                  <a:txBody>
                    <a:bodyPr/>
                    <a:lstStyle/>
                    <a:p>
                      <a:pPr algn="ctr">
                        <a:lnSpc>
                          <a:spcPct val="100000"/>
                        </a:lnSpc>
                      </a:pPr>
                      <a:r>
                        <a:rPr lang="en-US" sz="1800" b="1" dirty="0">
                          <a:solidFill>
                            <a:schemeClr val="tx2"/>
                          </a:solidFill>
                        </a:rPr>
                        <a:t>Windows Workloads</a:t>
                      </a:r>
                    </a:p>
                  </a:txBody>
                  <a:tcPr anchor="ctr"/>
                </a:tc>
                <a:tc>
                  <a:txBody>
                    <a:bodyPr/>
                    <a:lstStyle/>
                    <a:p>
                      <a:pPr algn="ctr">
                        <a:lnSpc>
                          <a:spcPct val="100000"/>
                        </a:lnSpc>
                      </a:pPr>
                      <a:r>
                        <a:rPr lang="en-US" sz="1800" b="1" dirty="0">
                          <a:solidFill>
                            <a:schemeClr val="tx2"/>
                          </a:solidFill>
                        </a:rPr>
                        <a:t>On-</a:t>
                      </a:r>
                      <a:r>
                        <a:rPr lang="en-US" sz="1800" b="1" dirty="0" err="1">
                          <a:solidFill>
                            <a:schemeClr val="tx2"/>
                          </a:solidFill>
                        </a:rPr>
                        <a:t>prem</a:t>
                      </a:r>
                      <a:endParaRPr lang="en-US" sz="1800" b="1" dirty="0">
                        <a:solidFill>
                          <a:schemeClr val="tx2"/>
                        </a:solidFill>
                      </a:endParaRPr>
                    </a:p>
                  </a:txBody>
                  <a:tcPr anchor="ctr"/>
                </a:tc>
                <a:tc>
                  <a:txBody>
                    <a:bodyPr/>
                    <a:lstStyle/>
                    <a:p>
                      <a:pPr algn="ctr">
                        <a:lnSpc>
                          <a:spcPct val="100000"/>
                        </a:lnSpc>
                      </a:pPr>
                      <a:r>
                        <a:rPr lang="en-US" sz="1800" b="1" dirty="0">
                          <a:solidFill>
                            <a:schemeClr val="tx2"/>
                          </a:solidFill>
                        </a:rPr>
                        <a:t>Hybrid / </a:t>
                      </a:r>
                    </a:p>
                    <a:p>
                      <a:pPr algn="ctr">
                        <a:lnSpc>
                          <a:spcPct val="100000"/>
                        </a:lnSpc>
                      </a:pPr>
                      <a:r>
                        <a:rPr lang="en-US" sz="1800" b="1" dirty="0">
                          <a:solidFill>
                            <a:schemeClr val="tx2"/>
                          </a:solidFill>
                        </a:rPr>
                        <a:t>Multi-Cloud</a:t>
                      </a:r>
                    </a:p>
                  </a:txBody>
                  <a:tcPr anchor="ctr"/>
                </a:tc>
                <a:tc>
                  <a:txBody>
                    <a:bodyPr/>
                    <a:lstStyle/>
                    <a:p>
                      <a:pPr algn="ctr">
                        <a:lnSpc>
                          <a:spcPct val="100000"/>
                        </a:lnSpc>
                      </a:pPr>
                      <a:r>
                        <a:rPr lang="en-US" sz="1800" b="1" dirty="0">
                          <a:solidFill>
                            <a:schemeClr val="tx2"/>
                          </a:solidFill>
                        </a:rPr>
                        <a:t>Speed / Complexity</a:t>
                      </a:r>
                    </a:p>
                  </a:txBody>
                  <a:tcPr anchor="ctr"/>
                </a:tc>
                <a:extLst>
                  <a:ext uri="{0D108BD9-81ED-4DB2-BD59-A6C34878D82A}">
                    <a16:rowId xmlns:a16="http://schemas.microsoft.com/office/drawing/2014/main" val="548685969"/>
                  </a:ext>
                </a:extLst>
              </a:tr>
              <a:tr h="959515">
                <a:tc>
                  <a:txBody>
                    <a:bodyPr/>
                    <a:lstStyle/>
                    <a:p>
                      <a:pPr algn="ctr">
                        <a:lnSpc>
                          <a:spcPct val="100000"/>
                        </a:lnSpc>
                      </a:pPr>
                      <a:r>
                        <a:rPr lang="en-US" sz="2000" b="1" dirty="0">
                          <a:solidFill>
                            <a:schemeClr val="bg2">
                              <a:lumMod val="20000"/>
                              <a:lumOff val="80000"/>
                            </a:schemeClr>
                          </a:solidFill>
                        </a:rPr>
                        <a:t>Docker EE</a:t>
                      </a:r>
                    </a:p>
                  </a:txBody>
                  <a:tcPr anchor="ctr">
                    <a:solidFill>
                      <a:schemeClr val="accent3"/>
                    </a:solidFill>
                  </a:tcPr>
                </a:tc>
                <a:tc>
                  <a:txBody>
                    <a:bodyPr/>
                    <a:lstStyle/>
                    <a:p>
                      <a:pPr algn="ctr">
                        <a:lnSpc>
                          <a:spcPct val="100000"/>
                        </a:lnSpc>
                      </a:pPr>
                      <a:r>
                        <a:rPr kumimoji="0" lang="en-US" sz="3600" b="0" i="0" u="none" strike="noStrike" kern="0" cap="none" spc="0" normalizeH="0" baseline="0" dirty="0">
                          <a:ln>
                            <a:noFill/>
                          </a:ln>
                          <a:solidFill>
                            <a:srgbClr val="535353"/>
                          </a:solidFill>
                          <a:effectLst/>
                          <a:uLnTx/>
                          <a:uFillTx/>
                          <a:latin typeface="Wingdings" panose="05000000000000000000" pitchFamily="2" charset="2"/>
                          <a:ea typeface="+mn-ea"/>
                          <a:cs typeface="+mn-cs"/>
                          <a:sym typeface="Arial"/>
                        </a:rPr>
                        <a:t>ü</a:t>
                      </a:r>
                    </a:p>
                  </a:txBody>
                  <a:tcPr anchor="ctr"/>
                </a:tc>
                <a:tc>
                  <a:txBody>
                    <a:bodyPr/>
                    <a:lstStyle/>
                    <a:p>
                      <a:pPr algn="ctr">
                        <a:lnSpc>
                          <a:spcPct val="100000"/>
                        </a:lnSpc>
                      </a:pPr>
                      <a:r>
                        <a:rPr kumimoji="0" lang="en-US" sz="3600" b="0" i="0" u="none" strike="noStrike" kern="0" cap="none" spc="0" normalizeH="0" baseline="0" noProof="0" dirty="0">
                          <a:ln>
                            <a:noFill/>
                          </a:ln>
                          <a:solidFill>
                            <a:srgbClr val="535353"/>
                          </a:solidFill>
                          <a:effectLst/>
                          <a:uLnTx/>
                          <a:uFillTx/>
                          <a:latin typeface="Wingdings" panose="05000000000000000000" pitchFamily="2" charset="2"/>
                          <a:ea typeface="+mn-ea"/>
                          <a:cs typeface="+mn-cs"/>
                          <a:sym typeface="Arial"/>
                        </a:rPr>
                        <a:t>ü</a:t>
                      </a:r>
                      <a:endParaRPr kumimoji="0" lang="en-US" sz="3600" b="0" i="0" u="none" strike="noStrike" kern="0" cap="none" spc="0" normalizeH="0" baseline="0" dirty="0">
                        <a:ln>
                          <a:noFill/>
                        </a:ln>
                        <a:solidFill>
                          <a:srgbClr val="535353"/>
                        </a:solidFill>
                        <a:effectLst/>
                        <a:uLnTx/>
                        <a:uFillTx/>
                        <a:latin typeface="Wingdings" panose="05000000000000000000" pitchFamily="2" charset="2"/>
                        <a:ea typeface="+mn-ea"/>
                        <a:cs typeface="+mn-cs"/>
                        <a:sym typeface="Arial"/>
                      </a:endParaRPr>
                    </a:p>
                  </a:txBody>
                  <a:tcPr anchor="ctr"/>
                </a:tc>
                <a:tc>
                  <a:txBody>
                    <a:bodyPr/>
                    <a:lstStyle/>
                    <a:p>
                      <a:pPr algn="ctr">
                        <a:lnSpc>
                          <a:spcPct val="100000"/>
                        </a:lnSpc>
                      </a:pPr>
                      <a:r>
                        <a:rPr kumimoji="0" lang="en-US" sz="3600" b="0" i="0" u="none" strike="noStrike" kern="0" cap="none" spc="0" normalizeH="0" baseline="0" noProof="0" dirty="0">
                          <a:ln>
                            <a:noFill/>
                          </a:ln>
                          <a:solidFill>
                            <a:srgbClr val="535353"/>
                          </a:solidFill>
                          <a:effectLst/>
                          <a:uLnTx/>
                          <a:uFillTx/>
                          <a:latin typeface="Wingdings" panose="05000000000000000000" pitchFamily="2" charset="2"/>
                          <a:ea typeface="+mn-ea"/>
                          <a:cs typeface="+mn-cs"/>
                          <a:sym typeface="Arial"/>
                        </a:rPr>
                        <a:t>ü</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535353"/>
                          </a:solidFill>
                          <a:effectLst/>
                          <a:uLnTx/>
                          <a:uFillTx/>
                          <a:latin typeface="+mn-lt"/>
                          <a:ea typeface="+mn-ea"/>
                          <a:cs typeface="+mn-cs"/>
                          <a:sym typeface="Arial"/>
                        </a:rPr>
                        <a:t>(incl. </a:t>
                      </a:r>
                      <a:r>
                        <a:rPr kumimoji="0" lang="en-US" sz="1200" b="1" i="0" u="none" strike="noStrike" kern="0" cap="none" spc="0" normalizeH="0" baseline="0" noProof="0" dirty="0" err="1">
                          <a:ln>
                            <a:noFill/>
                          </a:ln>
                          <a:solidFill>
                            <a:srgbClr val="535353"/>
                          </a:solidFill>
                          <a:effectLst/>
                          <a:uLnTx/>
                          <a:uFillTx/>
                          <a:latin typeface="+mn-lt"/>
                          <a:ea typeface="+mn-ea"/>
                          <a:cs typeface="+mn-cs"/>
                          <a:sym typeface="Arial"/>
                        </a:rPr>
                        <a:t>AzureStack</a:t>
                      </a:r>
                      <a:r>
                        <a:rPr kumimoji="0" lang="en-US" sz="1200" b="1" i="0" u="none" strike="noStrike" kern="0" cap="none" spc="0" normalizeH="0" baseline="0" noProof="0" dirty="0">
                          <a:ln>
                            <a:noFill/>
                          </a:ln>
                          <a:solidFill>
                            <a:srgbClr val="535353"/>
                          </a:solidFill>
                          <a:effectLst/>
                          <a:uLnTx/>
                          <a:uFillTx/>
                          <a:latin typeface="+mn-lt"/>
                          <a:ea typeface="+mn-ea"/>
                          <a:cs typeface="+mn-cs"/>
                          <a:sym typeface="Arial"/>
                        </a:rPr>
                        <a:t>)</a:t>
                      </a:r>
                    </a:p>
                  </a:txBody>
                  <a:tcPr anchor="ctr"/>
                </a:tc>
                <a:tc>
                  <a:txBody>
                    <a:bodyPr/>
                    <a:lstStyle/>
                    <a:p>
                      <a:pPr algn="ctr">
                        <a:lnSpc>
                          <a:spcPct val="100000"/>
                        </a:lnSpc>
                      </a:pPr>
                      <a:r>
                        <a:rPr kumimoji="0" lang="en-US" sz="3600" b="0" i="0" u="none" strike="noStrike" kern="0" cap="none" spc="0" normalizeH="0" baseline="0" noProof="0" dirty="0">
                          <a:ln>
                            <a:noFill/>
                          </a:ln>
                          <a:solidFill>
                            <a:srgbClr val="535353"/>
                          </a:solidFill>
                          <a:effectLst/>
                          <a:uLnTx/>
                          <a:uFillTx/>
                          <a:latin typeface="Wingdings" panose="05000000000000000000" pitchFamily="2" charset="2"/>
                          <a:ea typeface="+mn-ea"/>
                          <a:cs typeface="+mn-cs"/>
                          <a:sym typeface="Arial"/>
                        </a:rPr>
                        <a:t>ü</a:t>
                      </a:r>
                      <a:endParaRPr kumimoji="0" lang="en-US" sz="3600" b="0" i="0" u="none" strike="noStrike" kern="0" cap="none" spc="0" normalizeH="0" baseline="0" dirty="0">
                        <a:ln>
                          <a:noFill/>
                        </a:ln>
                        <a:solidFill>
                          <a:srgbClr val="535353"/>
                        </a:solidFill>
                        <a:effectLst/>
                        <a:uLnTx/>
                        <a:uFillTx/>
                        <a:latin typeface="Wingdings" panose="05000000000000000000" pitchFamily="2" charset="2"/>
                        <a:ea typeface="+mn-ea"/>
                        <a:cs typeface="+mn-cs"/>
                        <a:sym typeface="Arial"/>
                      </a:endParaRPr>
                    </a:p>
                  </a:txBody>
                  <a:tcPr anchor="ctr"/>
                </a:tc>
                <a:tc>
                  <a:txBody>
                    <a:bodyPr/>
                    <a:lstStyle/>
                    <a:p>
                      <a:pPr marL="0" indent="0" algn="ctr">
                        <a:lnSpc>
                          <a:spcPct val="100000"/>
                        </a:lnSpc>
                        <a:buFont typeface="Arial" panose="020B0604020202020204" pitchFamily="34" charset="0"/>
                        <a:buNone/>
                      </a:pPr>
                      <a:r>
                        <a:rPr lang="en-US" sz="1600" b="1" i="0" u="none" strike="noStrike" cap="none" dirty="0">
                          <a:solidFill>
                            <a:schemeClr val="tx2"/>
                          </a:solidFill>
                          <a:latin typeface="+mn-lt"/>
                          <a:ea typeface="+mn-ea"/>
                          <a:cs typeface="+mn-cs"/>
                          <a:sym typeface="Arial"/>
                        </a:rPr>
                        <a:t>Fastest path to ACR</a:t>
                      </a:r>
                    </a:p>
                    <a:p>
                      <a:pPr marL="0" indent="0" algn="ctr">
                        <a:lnSpc>
                          <a:spcPct val="100000"/>
                        </a:lnSpc>
                        <a:buFont typeface="Arial" panose="020B0604020202020204" pitchFamily="34" charset="0"/>
                        <a:buNone/>
                      </a:pPr>
                      <a:r>
                        <a:rPr lang="en-US" sz="1600" b="1" i="0" u="none" strike="noStrike" cap="none" dirty="0">
                          <a:solidFill>
                            <a:schemeClr val="tx2"/>
                          </a:solidFill>
                          <a:latin typeface="+mn-lt"/>
                          <a:ea typeface="+mn-ea"/>
                          <a:cs typeface="+mn-cs"/>
                          <a:sym typeface="Arial"/>
                        </a:rPr>
                        <a:t>Simple for legacy apps</a:t>
                      </a:r>
                    </a:p>
                    <a:p>
                      <a:pPr marL="0" indent="0" algn="ctr">
                        <a:lnSpc>
                          <a:spcPct val="100000"/>
                        </a:lnSpc>
                        <a:buFont typeface="Arial" panose="020B0604020202020204" pitchFamily="34" charset="0"/>
                        <a:buNone/>
                      </a:pPr>
                      <a:r>
                        <a:rPr lang="en-US" sz="1600" b="1" i="0" u="none" strike="noStrike" cap="none" dirty="0">
                          <a:solidFill>
                            <a:schemeClr val="tx2"/>
                          </a:solidFill>
                          <a:latin typeface="+mn-lt"/>
                          <a:ea typeface="+mn-ea"/>
                          <a:cs typeface="+mn-cs"/>
                          <a:sym typeface="Arial"/>
                        </a:rPr>
                        <a:t>Best security</a:t>
                      </a:r>
                    </a:p>
                    <a:p>
                      <a:pPr marL="0" indent="0" algn="ctr">
                        <a:lnSpc>
                          <a:spcPct val="100000"/>
                        </a:lnSpc>
                        <a:buFont typeface="Arial" panose="020B0604020202020204" pitchFamily="34" charset="0"/>
                        <a:buNone/>
                      </a:pPr>
                      <a:r>
                        <a:rPr lang="en-US" sz="1600" b="1" i="0" u="none" strike="noStrike" cap="none" dirty="0">
                          <a:solidFill>
                            <a:schemeClr val="tx2"/>
                          </a:solidFill>
                          <a:latin typeface="+mn-lt"/>
                          <a:ea typeface="+mn-ea"/>
                          <a:cs typeface="+mn-cs"/>
                          <a:sym typeface="Arial"/>
                        </a:rPr>
                        <a:t>Swarm &amp; Kubernetes</a:t>
                      </a:r>
                    </a:p>
                  </a:txBody>
                  <a:tcPr anchor="ctr"/>
                </a:tc>
                <a:extLst>
                  <a:ext uri="{0D108BD9-81ED-4DB2-BD59-A6C34878D82A}">
                    <a16:rowId xmlns:a16="http://schemas.microsoft.com/office/drawing/2014/main" val="1161844020"/>
                  </a:ext>
                </a:extLst>
              </a:tr>
              <a:tr h="738089">
                <a:tc>
                  <a:txBody>
                    <a:bodyPr/>
                    <a:lstStyle/>
                    <a:p>
                      <a:pPr algn="ctr">
                        <a:lnSpc>
                          <a:spcPct val="100000"/>
                        </a:lnSpc>
                      </a:pPr>
                      <a:r>
                        <a:rPr lang="en-US" sz="2000" b="1" dirty="0">
                          <a:solidFill>
                            <a:schemeClr val="bg2">
                              <a:lumMod val="20000"/>
                              <a:lumOff val="80000"/>
                            </a:schemeClr>
                          </a:solidFill>
                        </a:rPr>
                        <a:t>ACS / AKS</a:t>
                      </a:r>
                    </a:p>
                  </a:txBody>
                  <a:tcPr anchor="ctr">
                    <a:solidFill>
                      <a:schemeClr val="accent1"/>
                    </a:solidFill>
                  </a:tcPr>
                </a:tc>
                <a:tc>
                  <a:txBody>
                    <a:bodyPr/>
                    <a:lstStyle/>
                    <a:p>
                      <a:pPr algn="ctr">
                        <a:lnSpc>
                          <a:spcPct val="100000"/>
                        </a:lnSpc>
                      </a:pPr>
                      <a:r>
                        <a:rPr kumimoji="0" lang="en-US" sz="3600" b="0" i="0" u="none" strike="noStrike" kern="0" cap="none" spc="0" normalizeH="0" baseline="0" noProof="0" dirty="0">
                          <a:ln>
                            <a:noFill/>
                          </a:ln>
                          <a:solidFill>
                            <a:srgbClr val="535353"/>
                          </a:solidFill>
                          <a:effectLst/>
                          <a:uLnTx/>
                          <a:uFillTx/>
                          <a:latin typeface="Wingdings" panose="05000000000000000000" pitchFamily="2" charset="2"/>
                          <a:ea typeface="+mn-ea"/>
                          <a:cs typeface="+mn-cs"/>
                          <a:sym typeface="Arial"/>
                        </a:rPr>
                        <a:t>ü</a:t>
                      </a:r>
                      <a:endParaRPr kumimoji="0" lang="en-US" sz="3600" b="0" i="0" u="none" strike="noStrike" kern="0" cap="none" spc="0" normalizeH="0" baseline="0" dirty="0">
                        <a:ln>
                          <a:noFill/>
                        </a:ln>
                        <a:solidFill>
                          <a:srgbClr val="535353"/>
                        </a:solidFill>
                        <a:effectLst/>
                        <a:uLnTx/>
                        <a:uFillTx/>
                        <a:latin typeface="Wingdings" panose="05000000000000000000" pitchFamily="2" charset="2"/>
                        <a:ea typeface="+mn-ea"/>
                        <a:cs typeface="+mn-cs"/>
                        <a:sym typeface="Arial"/>
                      </a:endParaRPr>
                    </a:p>
                  </a:txBody>
                  <a:tcPr anchor="ctr"/>
                </a:tc>
                <a:tc>
                  <a:txBody>
                    <a:bodyPr/>
                    <a:lstStyle/>
                    <a:p>
                      <a:pPr algn="ctr">
                        <a:lnSpc>
                          <a:spcPct val="100000"/>
                        </a:lnSpc>
                      </a:pPr>
                      <a:r>
                        <a:rPr kumimoji="0" lang="en-US" sz="1800" b="1" i="0" u="none" strike="noStrike" kern="0" cap="none" spc="0" normalizeH="0" baseline="0" noProof="0" dirty="0">
                          <a:ln>
                            <a:noFill/>
                          </a:ln>
                          <a:solidFill>
                            <a:srgbClr val="535353"/>
                          </a:solidFill>
                          <a:effectLst/>
                          <a:uLnTx/>
                          <a:uFillTx/>
                          <a:latin typeface="+mn-lt"/>
                          <a:ea typeface="+mn-ea"/>
                          <a:cs typeface="+mn-cs"/>
                          <a:sym typeface="Arial"/>
                        </a:rPr>
                        <a:t>ACS/Swarm </a:t>
                      </a:r>
                      <a:r>
                        <a:rPr kumimoji="0" lang="en-US" sz="2400" b="1" i="0" u="none" strike="noStrike" kern="0" cap="none" spc="0" normalizeH="0" baseline="0" noProof="0" dirty="0">
                          <a:ln>
                            <a:noFill/>
                          </a:ln>
                          <a:solidFill>
                            <a:srgbClr val="535353"/>
                          </a:solidFill>
                          <a:effectLst/>
                          <a:uLnTx/>
                          <a:uFillTx/>
                          <a:latin typeface="Wingdings" panose="05000000000000000000" pitchFamily="2" charset="2"/>
                          <a:ea typeface="+mn-ea"/>
                          <a:cs typeface="+mn-cs"/>
                          <a:sym typeface="Arial"/>
                        </a:rPr>
                        <a:t>ü</a:t>
                      </a:r>
                      <a:endParaRPr kumimoji="0" lang="en-US" sz="1800" b="1" i="0" u="none" strike="noStrike" kern="0" cap="none" spc="0" normalizeH="0" baseline="0" noProof="0" dirty="0">
                        <a:ln>
                          <a:noFill/>
                        </a:ln>
                        <a:solidFill>
                          <a:srgbClr val="535353"/>
                        </a:solidFill>
                        <a:effectLst/>
                        <a:uLnTx/>
                        <a:uFillTx/>
                        <a:latin typeface="+mn-lt"/>
                        <a:ea typeface="+mn-ea"/>
                        <a:cs typeface="+mn-cs"/>
                        <a:sym typeface="Arial"/>
                      </a:endParaRPr>
                    </a:p>
                    <a:p>
                      <a:pPr algn="ctr">
                        <a:lnSpc>
                          <a:spcPct val="100000"/>
                        </a:lnSpc>
                      </a:pPr>
                      <a:r>
                        <a:rPr kumimoji="0" lang="en-US" sz="1800" b="1" i="0" u="none" strike="noStrike" kern="0" cap="none" spc="0" normalizeH="0" baseline="0" noProof="0" dirty="0">
                          <a:ln>
                            <a:noFill/>
                          </a:ln>
                          <a:solidFill>
                            <a:srgbClr val="535353"/>
                          </a:solidFill>
                          <a:effectLst/>
                          <a:uLnTx/>
                          <a:uFillTx/>
                          <a:latin typeface="+mn-lt"/>
                          <a:ea typeface="+mn-ea"/>
                          <a:cs typeface="+mn-cs"/>
                          <a:sym typeface="Arial"/>
                        </a:rPr>
                        <a:t>AKS </a:t>
                      </a:r>
                      <a:r>
                        <a:rPr lang="en-US" sz="2400" b="1" dirty="0">
                          <a:solidFill>
                            <a:schemeClr val="tx2"/>
                          </a:solidFill>
                          <a:latin typeface="Wingdings" panose="05000000000000000000" pitchFamily="2" charset="2"/>
                        </a:rPr>
                        <a:t>û</a:t>
                      </a:r>
                      <a:endParaRPr kumimoji="0" lang="en-US" sz="1800" b="1" i="0" u="none" strike="noStrike" kern="0" cap="none" spc="0" normalizeH="0" baseline="0" dirty="0">
                        <a:ln>
                          <a:noFill/>
                        </a:ln>
                        <a:solidFill>
                          <a:srgbClr val="535353"/>
                        </a:solidFill>
                        <a:effectLst/>
                        <a:uLnTx/>
                        <a:uFillTx/>
                        <a:latin typeface="Wingdings" panose="05000000000000000000" pitchFamily="2" charset="2"/>
                        <a:ea typeface="+mn-ea"/>
                        <a:cs typeface="+mn-cs"/>
                        <a:sym typeface="Arial"/>
                      </a:endParaRPr>
                    </a:p>
                  </a:txBody>
                  <a:tcPr anchor="ctr"/>
                </a:tc>
                <a:tc>
                  <a:txBody>
                    <a:bodyPr/>
                    <a:lstStyle/>
                    <a:p>
                      <a:pPr algn="ctr">
                        <a:lnSpc>
                          <a:spcPct val="100000"/>
                        </a:lnSpc>
                      </a:pPr>
                      <a:r>
                        <a:rPr lang="en-US" sz="3600" dirty="0">
                          <a:solidFill>
                            <a:schemeClr val="tx2"/>
                          </a:solidFill>
                          <a:latin typeface="Wingdings" panose="05000000000000000000" pitchFamily="2" charset="2"/>
                        </a:rPr>
                        <a:t>û</a:t>
                      </a:r>
                    </a:p>
                  </a:txBody>
                  <a:tcPr anchor="ctr"/>
                </a:tc>
                <a:tc>
                  <a:txBody>
                    <a:bodyPr/>
                    <a:lstStyle/>
                    <a:p>
                      <a:pPr algn="ctr">
                        <a:lnSpc>
                          <a:spcPct val="100000"/>
                        </a:lnSpc>
                      </a:pPr>
                      <a:r>
                        <a:rPr lang="en-US" sz="3600" dirty="0">
                          <a:solidFill>
                            <a:schemeClr val="tx2"/>
                          </a:solidFill>
                          <a:latin typeface="Wingdings" panose="05000000000000000000" pitchFamily="2" charset="2"/>
                        </a:rPr>
                        <a:t>û</a:t>
                      </a:r>
                      <a:endParaRPr kumimoji="0" lang="en-US" sz="3600" b="0" i="0" u="none" strike="noStrike" kern="0" cap="none" spc="0" normalizeH="0" baseline="0" dirty="0">
                        <a:ln>
                          <a:noFill/>
                        </a:ln>
                        <a:solidFill>
                          <a:srgbClr val="535353"/>
                        </a:solidFill>
                        <a:effectLst/>
                        <a:uLnTx/>
                        <a:uFillTx/>
                        <a:latin typeface="Wingdings" panose="05000000000000000000" pitchFamily="2" charset="2"/>
                        <a:ea typeface="+mn-ea"/>
                        <a:cs typeface="+mn-cs"/>
                        <a:sym typeface="Arial"/>
                      </a:endParaRPr>
                    </a:p>
                  </a:txBody>
                  <a:tcPr anchor="ctr"/>
                </a:tc>
                <a:tc>
                  <a:txBody>
                    <a:bodyPr/>
                    <a:lstStyle/>
                    <a:p>
                      <a:pPr algn="ctr">
                        <a:lnSpc>
                          <a:spcPct val="100000"/>
                        </a:lnSpc>
                      </a:pPr>
                      <a:r>
                        <a:rPr lang="en-US" sz="1600" b="1" i="0" u="none" strike="noStrike" cap="none" dirty="0">
                          <a:solidFill>
                            <a:schemeClr val="tx2"/>
                          </a:solidFill>
                          <a:latin typeface="+mn-lt"/>
                          <a:ea typeface="+mn-ea"/>
                          <a:cs typeface="+mn-cs"/>
                          <a:sym typeface="Arial"/>
                        </a:rPr>
                        <a:t>Best for 100% Azure customers &amp; advanced Kubernetes users</a:t>
                      </a:r>
                    </a:p>
                  </a:txBody>
                  <a:tcPr anchor="ctr"/>
                </a:tc>
                <a:extLst>
                  <a:ext uri="{0D108BD9-81ED-4DB2-BD59-A6C34878D82A}">
                    <a16:rowId xmlns:a16="http://schemas.microsoft.com/office/drawing/2014/main" val="24540796"/>
                  </a:ext>
                </a:extLst>
              </a:tr>
              <a:tr h="664280">
                <a:tc>
                  <a:txBody>
                    <a:bodyPr/>
                    <a:lstStyle/>
                    <a:p>
                      <a:pPr algn="ctr">
                        <a:lnSpc>
                          <a:spcPct val="100000"/>
                        </a:lnSpc>
                      </a:pPr>
                      <a:r>
                        <a:rPr lang="en-US" sz="2000" b="1" dirty="0">
                          <a:solidFill>
                            <a:schemeClr val="bg2">
                              <a:lumMod val="20000"/>
                              <a:lumOff val="80000"/>
                            </a:schemeClr>
                          </a:solidFill>
                        </a:rPr>
                        <a:t>RedHat</a:t>
                      </a:r>
                    </a:p>
                  </a:txBody>
                  <a:tcPr anchor="ctr">
                    <a:solidFill>
                      <a:schemeClr val="accent5"/>
                    </a:solidFill>
                  </a:tcPr>
                </a:tc>
                <a:tc>
                  <a:txBody>
                    <a:bodyPr/>
                    <a:lstStyle/>
                    <a:p>
                      <a:pPr algn="ctr">
                        <a:lnSpc>
                          <a:spcPct val="100000"/>
                        </a:lnSpc>
                      </a:pPr>
                      <a:r>
                        <a:rPr kumimoji="0" lang="en-US" sz="3600" b="0" i="0" u="none" strike="noStrike" kern="0" cap="none" spc="0" normalizeH="0" baseline="0" noProof="0" dirty="0">
                          <a:ln>
                            <a:noFill/>
                          </a:ln>
                          <a:solidFill>
                            <a:srgbClr val="535353"/>
                          </a:solidFill>
                          <a:effectLst/>
                          <a:uLnTx/>
                          <a:uFillTx/>
                          <a:latin typeface="Wingdings" panose="05000000000000000000" pitchFamily="2" charset="2"/>
                          <a:ea typeface="+mn-ea"/>
                          <a:cs typeface="+mn-cs"/>
                          <a:sym typeface="Arial"/>
                        </a:rPr>
                        <a:t>ü</a:t>
                      </a:r>
                    </a:p>
                  </a:txBody>
                  <a:tcPr anchor="ctr"/>
                </a:tc>
                <a:tc>
                  <a:txBody>
                    <a:bodyPr/>
                    <a:lstStyle/>
                    <a:p>
                      <a:pPr algn="ctr">
                        <a:lnSpc>
                          <a:spcPct val="100000"/>
                        </a:lnSpc>
                      </a:pPr>
                      <a:r>
                        <a:rPr lang="en-US" sz="3600" dirty="0">
                          <a:solidFill>
                            <a:schemeClr val="tx2"/>
                          </a:solidFill>
                          <a:latin typeface="Wingdings" panose="05000000000000000000" pitchFamily="2" charset="2"/>
                        </a:rPr>
                        <a:t>û</a:t>
                      </a:r>
                      <a:endParaRPr kumimoji="0" lang="en-US" sz="3600" b="0" i="0" u="none" strike="noStrike" kern="0" cap="none" spc="0" normalizeH="0" baseline="0" dirty="0">
                        <a:ln>
                          <a:noFill/>
                        </a:ln>
                        <a:solidFill>
                          <a:srgbClr val="535353"/>
                        </a:solidFill>
                        <a:effectLst/>
                        <a:uLnTx/>
                        <a:uFillTx/>
                        <a:latin typeface="Wingdings" panose="05000000000000000000" pitchFamily="2" charset="2"/>
                        <a:ea typeface="+mn-ea"/>
                        <a:cs typeface="+mn-cs"/>
                        <a:sym typeface="Arial"/>
                      </a:endParaRPr>
                    </a:p>
                  </a:txBody>
                  <a:tcPr anchor="ctr"/>
                </a:tc>
                <a:tc>
                  <a:txBody>
                    <a:bodyPr/>
                    <a:lstStyle/>
                    <a:p>
                      <a:pPr algn="ctr">
                        <a:lnSpc>
                          <a:spcPct val="100000"/>
                        </a:lnSpc>
                      </a:pPr>
                      <a:r>
                        <a:rPr kumimoji="0" lang="en-US" sz="3600" b="0" i="0" u="none" strike="noStrike" kern="0" cap="none" spc="0" normalizeH="0" baseline="0" noProof="0" dirty="0">
                          <a:ln>
                            <a:noFill/>
                          </a:ln>
                          <a:solidFill>
                            <a:srgbClr val="535353"/>
                          </a:solidFill>
                          <a:effectLst/>
                          <a:uLnTx/>
                          <a:uFillTx/>
                          <a:latin typeface="Wingdings" panose="05000000000000000000" pitchFamily="2" charset="2"/>
                          <a:ea typeface="+mn-ea"/>
                          <a:cs typeface="+mn-cs"/>
                          <a:sym typeface="Arial"/>
                        </a:rPr>
                        <a:t>ü</a:t>
                      </a:r>
                      <a:endParaRPr kumimoji="0" lang="en-US" sz="3600" b="0" i="0" u="none" strike="noStrike" kern="0" cap="none" spc="0" normalizeH="0" baseline="0" dirty="0">
                        <a:ln>
                          <a:noFill/>
                        </a:ln>
                        <a:solidFill>
                          <a:srgbClr val="535353"/>
                        </a:solidFill>
                        <a:effectLst/>
                        <a:uLnTx/>
                        <a:uFillTx/>
                        <a:latin typeface="Wingdings" panose="05000000000000000000" pitchFamily="2" charset="2"/>
                        <a:ea typeface="+mn-ea"/>
                        <a:cs typeface="+mn-cs"/>
                        <a:sym typeface="Arial"/>
                      </a:endParaRPr>
                    </a:p>
                  </a:txBody>
                  <a:tcPr anchor="ctr"/>
                </a:tc>
                <a:tc>
                  <a:txBody>
                    <a:bodyPr/>
                    <a:lstStyle/>
                    <a:p>
                      <a:pPr algn="ctr">
                        <a:lnSpc>
                          <a:spcPct val="100000"/>
                        </a:lnSpc>
                      </a:pPr>
                      <a:r>
                        <a:rPr kumimoji="0" lang="en-US" sz="3600" b="0" i="0" u="none" strike="noStrike" kern="0" cap="none" spc="0" normalizeH="0" baseline="0" noProof="0" dirty="0">
                          <a:ln>
                            <a:noFill/>
                          </a:ln>
                          <a:solidFill>
                            <a:srgbClr val="535353"/>
                          </a:solidFill>
                          <a:effectLst/>
                          <a:uLnTx/>
                          <a:uFillTx/>
                          <a:latin typeface="Wingdings" panose="05000000000000000000" pitchFamily="2" charset="2"/>
                          <a:ea typeface="+mn-ea"/>
                          <a:cs typeface="+mn-cs"/>
                          <a:sym typeface="Arial"/>
                        </a:rPr>
                        <a:t>ü</a:t>
                      </a:r>
                      <a:endParaRPr kumimoji="0" lang="en-US" sz="3600" b="0" i="0" u="none" strike="noStrike" kern="0" cap="none" spc="0" normalizeH="0" baseline="0" dirty="0">
                        <a:ln>
                          <a:noFill/>
                        </a:ln>
                        <a:solidFill>
                          <a:srgbClr val="535353"/>
                        </a:solidFill>
                        <a:effectLst/>
                        <a:uLnTx/>
                        <a:uFillTx/>
                        <a:latin typeface="Wingdings" panose="05000000000000000000" pitchFamily="2" charset="2"/>
                        <a:ea typeface="+mn-ea"/>
                        <a:cs typeface="+mn-cs"/>
                        <a:sym typeface="Arial"/>
                      </a:endParaRPr>
                    </a:p>
                  </a:txBody>
                  <a:tcPr anchor="ctr"/>
                </a:tc>
                <a:tc>
                  <a:txBody>
                    <a:bodyPr/>
                    <a:lstStyle/>
                    <a:p>
                      <a:pPr algn="ctr">
                        <a:lnSpc>
                          <a:spcPct val="100000"/>
                        </a:lnSpc>
                      </a:pPr>
                      <a:r>
                        <a:rPr lang="en-US" sz="1600" b="1" i="0" u="none" strike="noStrike" cap="none" dirty="0">
                          <a:solidFill>
                            <a:schemeClr val="tx2"/>
                          </a:solidFill>
                          <a:latin typeface="+mn-lt"/>
                          <a:ea typeface="+mn-ea"/>
                          <a:cs typeface="+mn-cs"/>
                          <a:sym typeface="Arial"/>
                        </a:rPr>
                        <a:t>Toolkit approach – flexible</a:t>
                      </a:r>
                    </a:p>
                    <a:p>
                      <a:pPr algn="ctr">
                        <a:lnSpc>
                          <a:spcPct val="100000"/>
                        </a:lnSpc>
                      </a:pPr>
                      <a:r>
                        <a:rPr lang="en-US" sz="1600" b="1" i="0" u="none" strike="noStrike" cap="none" dirty="0">
                          <a:solidFill>
                            <a:schemeClr val="tx2"/>
                          </a:solidFill>
                          <a:latin typeface="+mn-lt"/>
                          <a:ea typeface="+mn-ea"/>
                          <a:cs typeface="+mn-cs"/>
                          <a:sym typeface="Arial"/>
                        </a:rPr>
                        <a:t>Non-standard Kubernetes</a:t>
                      </a:r>
                    </a:p>
                  </a:txBody>
                  <a:tcPr anchor="ctr"/>
                </a:tc>
                <a:extLst>
                  <a:ext uri="{0D108BD9-81ED-4DB2-BD59-A6C34878D82A}">
                    <a16:rowId xmlns:a16="http://schemas.microsoft.com/office/drawing/2014/main" val="2085547219"/>
                  </a:ext>
                </a:extLst>
              </a:tr>
              <a:tr h="516662">
                <a:tc>
                  <a:txBody>
                    <a:bodyPr/>
                    <a:lstStyle/>
                    <a:p>
                      <a:pPr algn="ctr">
                        <a:lnSpc>
                          <a:spcPct val="100000"/>
                        </a:lnSpc>
                      </a:pPr>
                      <a:r>
                        <a:rPr lang="en-US" sz="2000" b="1" dirty="0">
                          <a:solidFill>
                            <a:schemeClr val="bg2">
                              <a:lumMod val="20000"/>
                              <a:lumOff val="80000"/>
                            </a:schemeClr>
                          </a:solidFill>
                        </a:rPr>
                        <a:t>Pivotal</a:t>
                      </a:r>
                    </a:p>
                  </a:txBody>
                  <a:tcPr anchor="ctr">
                    <a:solidFill>
                      <a:schemeClr val="accent2"/>
                    </a:solidFill>
                  </a:tcPr>
                </a:tc>
                <a:tc>
                  <a:txBody>
                    <a:bodyPr/>
                    <a:lstStyle/>
                    <a:p>
                      <a:pPr algn="ctr">
                        <a:lnSpc>
                          <a:spcPct val="100000"/>
                        </a:lnSpc>
                      </a:pPr>
                      <a:r>
                        <a:rPr kumimoji="0" lang="en-US" sz="3600" b="0" i="0" u="none" strike="noStrike" kern="0" cap="none" spc="0" normalizeH="0" baseline="0" noProof="0" dirty="0">
                          <a:ln>
                            <a:noFill/>
                          </a:ln>
                          <a:solidFill>
                            <a:srgbClr val="535353"/>
                          </a:solidFill>
                          <a:effectLst/>
                          <a:uLnTx/>
                          <a:uFillTx/>
                          <a:latin typeface="Wingdings" panose="05000000000000000000" pitchFamily="2" charset="2"/>
                          <a:ea typeface="+mn-ea"/>
                          <a:cs typeface="+mn-cs"/>
                          <a:sym typeface="Arial"/>
                        </a:rPr>
                        <a:t>ü</a:t>
                      </a:r>
                      <a:endParaRPr kumimoji="0" lang="en-US" sz="3600" b="0" i="0" u="none" strike="noStrike" kern="0" cap="none" spc="0" normalizeH="0" baseline="0" dirty="0">
                        <a:ln>
                          <a:noFill/>
                        </a:ln>
                        <a:solidFill>
                          <a:srgbClr val="535353"/>
                        </a:solidFill>
                        <a:effectLst/>
                        <a:uLnTx/>
                        <a:uFillTx/>
                        <a:latin typeface="Wingdings" panose="05000000000000000000" pitchFamily="2" charset="2"/>
                        <a:ea typeface="+mn-ea"/>
                        <a:cs typeface="+mn-cs"/>
                        <a:sym typeface="Arial"/>
                      </a:endParaRPr>
                    </a:p>
                  </a:txBody>
                  <a:tcPr anchor="ctr"/>
                </a:tc>
                <a:tc>
                  <a:txBody>
                    <a:bodyPr/>
                    <a:lstStyle/>
                    <a:p>
                      <a:pPr algn="ctr">
                        <a:lnSpc>
                          <a:spcPct val="100000"/>
                        </a:lnSpc>
                      </a:pPr>
                      <a:r>
                        <a:rPr lang="en-US" sz="3600" dirty="0">
                          <a:solidFill>
                            <a:schemeClr val="tx2"/>
                          </a:solidFill>
                          <a:latin typeface="Wingdings" panose="05000000000000000000" pitchFamily="2" charset="2"/>
                        </a:rPr>
                        <a:t>û</a:t>
                      </a:r>
                      <a:endParaRPr kumimoji="0" lang="en-US" sz="3600" b="0" i="0" u="none" strike="noStrike" kern="0" cap="none" spc="0" normalizeH="0" baseline="0" dirty="0">
                        <a:ln>
                          <a:noFill/>
                        </a:ln>
                        <a:solidFill>
                          <a:schemeClr val="tx2"/>
                        </a:solidFill>
                        <a:effectLst/>
                        <a:uLnTx/>
                        <a:uFillTx/>
                        <a:latin typeface="Wingdings" panose="05000000000000000000" pitchFamily="2" charset="2"/>
                        <a:ea typeface="+mn-ea"/>
                        <a:cs typeface="+mn-cs"/>
                        <a:sym typeface="Arial"/>
                      </a:endParaRPr>
                    </a:p>
                  </a:txBody>
                  <a:tcPr anchor="ctr"/>
                </a:tc>
                <a:tc>
                  <a:txBody>
                    <a:bodyPr/>
                    <a:lstStyle/>
                    <a:p>
                      <a:pPr algn="ctr">
                        <a:lnSpc>
                          <a:spcPct val="100000"/>
                        </a:lnSpc>
                      </a:pPr>
                      <a:r>
                        <a:rPr kumimoji="0" lang="en-US" sz="3600" b="0" i="0" u="none" strike="noStrike" kern="0" cap="none" spc="0" normalizeH="0" baseline="0" noProof="0" dirty="0">
                          <a:ln>
                            <a:noFill/>
                          </a:ln>
                          <a:solidFill>
                            <a:srgbClr val="535353"/>
                          </a:solidFill>
                          <a:effectLst/>
                          <a:uLnTx/>
                          <a:uFillTx/>
                          <a:latin typeface="Wingdings" panose="05000000000000000000" pitchFamily="2" charset="2"/>
                          <a:ea typeface="+mn-ea"/>
                          <a:cs typeface="+mn-cs"/>
                          <a:sym typeface="Arial"/>
                        </a:rPr>
                        <a:t>ü</a:t>
                      </a:r>
                      <a:endParaRPr kumimoji="0" lang="en-US" sz="3600" b="0" i="0" u="none" strike="noStrike" kern="0" cap="none" spc="0" normalizeH="0" baseline="0" dirty="0">
                        <a:ln>
                          <a:noFill/>
                        </a:ln>
                        <a:solidFill>
                          <a:srgbClr val="535353"/>
                        </a:solidFill>
                        <a:effectLst/>
                        <a:uLnTx/>
                        <a:uFillTx/>
                        <a:latin typeface="Wingdings" panose="05000000000000000000" pitchFamily="2" charset="2"/>
                        <a:ea typeface="+mn-ea"/>
                        <a:cs typeface="+mn-cs"/>
                        <a:sym typeface="Arial"/>
                      </a:endParaRPr>
                    </a:p>
                  </a:txBody>
                  <a:tcPr anchor="ctr"/>
                </a:tc>
                <a:tc>
                  <a:txBody>
                    <a:bodyPr/>
                    <a:lstStyle/>
                    <a:p>
                      <a:pPr algn="ctr">
                        <a:lnSpc>
                          <a:spcPct val="100000"/>
                        </a:lnSpc>
                      </a:pPr>
                      <a:r>
                        <a:rPr kumimoji="0" lang="en-US" sz="3600" b="0" i="0" u="none" strike="noStrike" kern="0" cap="none" spc="0" normalizeH="0" baseline="0" noProof="0" dirty="0">
                          <a:ln>
                            <a:noFill/>
                          </a:ln>
                          <a:solidFill>
                            <a:srgbClr val="535353"/>
                          </a:solidFill>
                          <a:effectLst/>
                          <a:uLnTx/>
                          <a:uFillTx/>
                          <a:latin typeface="Wingdings" panose="05000000000000000000" pitchFamily="2" charset="2"/>
                          <a:ea typeface="+mn-ea"/>
                          <a:cs typeface="+mn-cs"/>
                          <a:sym typeface="Arial"/>
                        </a:rPr>
                        <a:t>ü</a:t>
                      </a:r>
                      <a:endParaRPr kumimoji="0" lang="en-US" sz="3600" b="0" i="0" u="none" strike="noStrike" kern="0" cap="none" spc="0" normalizeH="0" baseline="0" dirty="0">
                        <a:ln>
                          <a:noFill/>
                        </a:ln>
                        <a:solidFill>
                          <a:srgbClr val="535353"/>
                        </a:solidFill>
                        <a:effectLst/>
                        <a:uLnTx/>
                        <a:uFillTx/>
                        <a:latin typeface="Wingdings" panose="05000000000000000000" pitchFamily="2" charset="2"/>
                        <a:ea typeface="+mn-ea"/>
                        <a:cs typeface="+mn-cs"/>
                        <a:sym typeface="Arial"/>
                      </a:endParaRPr>
                    </a:p>
                  </a:txBody>
                  <a:tcPr anchor="ctr"/>
                </a:tc>
                <a:tc>
                  <a:txBody>
                    <a:bodyPr/>
                    <a:lstStyle/>
                    <a:p>
                      <a:pPr algn="ctr">
                        <a:lnSpc>
                          <a:spcPct val="100000"/>
                        </a:lnSpc>
                      </a:pPr>
                      <a:r>
                        <a:rPr lang="en-US" sz="1600" b="1" i="0" u="none" strike="noStrike" cap="none" dirty="0">
                          <a:solidFill>
                            <a:schemeClr val="tx2"/>
                          </a:solidFill>
                          <a:latin typeface="+mn-lt"/>
                          <a:ea typeface="+mn-ea"/>
                          <a:cs typeface="+mn-cs"/>
                          <a:sym typeface="Arial"/>
                        </a:rPr>
                        <a:t>Powerful but complex – refactoring required</a:t>
                      </a:r>
                    </a:p>
                  </a:txBody>
                  <a:tcPr anchor="ctr"/>
                </a:tc>
                <a:extLst>
                  <a:ext uri="{0D108BD9-81ED-4DB2-BD59-A6C34878D82A}">
                    <a16:rowId xmlns:a16="http://schemas.microsoft.com/office/drawing/2014/main" val="1910012325"/>
                  </a:ext>
                </a:extLst>
              </a:tr>
            </a:tbl>
          </a:graphicData>
        </a:graphic>
      </p:graphicFrame>
      <p:sp>
        <p:nvSpPr>
          <p:cNvPr id="6" name="Rectangle 5">
            <a:extLst>
              <a:ext uri="{FF2B5EF4-FFF2-40B4-BE49-F238E27FC236}">
                <a16:creationId xmlns:a16="http://schemas.microsoft.com/office/drawing/2014/main" id="{FF8F46C0-B9CE-4F14-BC73-10CA280C2667}"/>
              </a:ext>
            </a:extLst>
          </p:cNvPr>
          <p:cNvSpPr/>
          <p:nvPr/>
        </p:nvSpPr>
        <p:spPr>
          <a:xfrm>
            <a:off x="342972" y="1057738"/>
            <a:ext cx="7986032" cy="646331"/>
          </a:xfrm>
          <a:prstGeom prst="rect">
            <a:avLst/>
          </a:prstGeom>
        </p:spPr>
        <p:txBody>
          <a:bodyPr wrap="non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535353"/>
                </a:solidFill>
                <a:effectLst/>
                <a:uLnTx/>
                <a:uFillTx/>
                <a:latin typeface="Arial"/>
                <a:ea typeface="+mn-ea"/>
                <a:cs typeface="+mn-cs"/>
                <a:sym typeface="Arial"/>
              </a:rPr>
              <a:t>Shorter learning curve = faster route to </a:t>
            </a:r>
            <a:r>
              <a:rPr kumimoji="0" lang="en-US" sz="1800" b="1" i="1" u="none" strike="noStrike" kern="1200" cap="none" spc="0" normalizeH="0" baseline="0" noProof="0" dirty="0">
                <a:ln>
                  <a:noFill/>
                </a:ln>
                <a:solidFill>
                  <a:srgbClr val="01A08D"/>
                </a:solidFill>
                <a:effectLst/>
                <a:uLnTx/>
                <a:uFillTx/>
                <a:latin typeface="Arial"/>
                <a:ea typeface="+mn-ea"/>
                <a:cs typeface="+mn-cs"/>
                <a:sym typeface="Arial"/>
              </a:rPr>
              <a:t>ACR </a:t>
            </a:r>
            <a:endParaRPr kumimoji="0" lang="en-US" sz="1800" b="1" i="0" u="none" strike="noStrike" kern="1200" cap="none" spc="0" normalizeH="0" baseline="0" noProof="0" dirty="0">
              <a:ln>
                <a:noFill/>
              </a:ln>
              <a:solidFill>
                <a:srgbClr val="535353"/>
              </a:solidFill>
              <a:effectLst/>
              <a:uLnTx/>
              <a:uFillTx/>
              <a:latin typeface="Arial"/>
              <a:ea typeface="+mn-ea"/>
              <a:cs typeface="+mn-cs"/>
              <a:sym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535353"/>
                </a:solidFill>
                <a:effectLst/>
                <a:uLnTx/>
                <a:uFillTx/>
                <a:latin typeface="Arial"/>
                <a:ea typeface="+mn-ea"/>
                <a:cs typeface="+mn-cs"/>
                <a:sym typeface="Arial"/>
              </a:rPr>
              <a:t>Customer has a </a:t>
            </a:r>
            <a:r>
              <a:rPr kumimoji="0" lang="en-US" sz="1800" b="1" i="1" u="none" strike="noStrike" kern="1200" cap="none" spc="0" normalizeH="0" baseline="0" noProof="0" dirty="0">
                <a:ln>
                  <a:noFill/>
                </a:ln>
                <a:solidFill>
                  <a:srgbClr val="01A08D"/>
                </a:solidFill>
                <a:effectLst/>
                <a:uLnTx/>
                <a:uFillTx/>
                <a:latin typeface="Arial"/>
                <a:ea typeface="+mn-ea"/>
                <a:cs typeface="+mn-cs"/>
                <a:sym typeface="Arial"/>
              </a:rPr>
              <a:t>hybrid environment </a:t>
            </a:r>
            <a:r>
              <a:rPr kumimoji="0" lang="en-US" sz="1800" b="1" i="0" u="none" strike="noStrike" kern="1200" cap="none" spc="0" normalizeH="0" baseline="0" noProof="0" dirty="0">
                <a:ln>
                  <a:noFill/>
                </a:ln>
                <a:solidFill>
                  <a:srgbClr val="535353"/>
                </a:solidFill>
                <a:effectLst/>
                <a:uLnTx/>
                <a:uFillTx/>
                <a:latin typeface="Arial"/>
                <a:ea typeface="+mn-ea"/>
                <a:cs typeface="+mn-cs"/>
                <a:sym typeface="Arial"/>
              </a:rPr>
              <a:t>including </a:t>
            </a:r>
            <a:r>
              <a:rPr kumimoji="0" lang="en-US" sz="1800" b="1" i="1" u="none" strike="noStrike" kern="1200" cap="none" spc="0" normalizeH="0" baseline="0" noProof="0" dirty="0">
                <a:ln>
                  <a:noFill/>
                </a:ln>
                <a:solidFill>
                  <a:srgbClr val="01A08D"/>
                </a:solidFill>
                <a:effectLst/>
                <a:uLnTx/>
                <a:uFillTx/>
                <a:latin typeface="Arial"/>
                <a:ea typeface="+mn-ea"/>
                <a:cs typeface="+mn-cs"/>
                <a:sym typeface="Arial"/>
              </a:rPr>
              <a:t>Windows workloads</a:t>
            </a:r>
            <a:r>
              <a:rPr kumimoji="0" lang="en-US" sz="1800" b="1" i="0" u="none" strike="noStrike" kern="1200" cap="none" spc="0" normalizeH="0" baseline="0" noProof="0" dirty="0">
                <a:ln>
                  <a:noFill/>
                </a:ln>
                <a:solidFill>
                  <a:srgbClr val="535353"/>
                </a:solidFill>
                <a:effectLst/>
                <a:uLnTx/>
                <a:uFillTx/>
                <a:latin typeface="Arial"/>
                <a:ea typeface="+mn-ea"/>
                <a:cs typeface="+mn-cs"/>
                <a:sym typeface="Arial"/>
              </a:rPr>
              <a:t>.</a:t>
            </a:r>
            <a:endParaRPr kumimoji="0" lang="en-US" sz="1800" b="0" i="0" u="none" strike="noStrike" kern="1200" cap="none" spc="0" normalizeH="0" baseline="0" noProof="0" dirty="0">
              <a:ln>
                <a:noFill/>
              </a:ln>
              <a:solidFill>
                <a:srgbClr val="E5E5E5"/>
              </a:solidFill>
              <a:effectLst/>
              <a:uLnTx/>
              <a:uFillTx/>
              <a:latin typeface="Arial"/>
              <a:ea typeface="+mn-ea"/>
              <a:cs typeface="+mn-cs"/>
            </a:endParaRPr>
          </a:p>
        </p:txBody>
      </p:sp>
    </p:spTree>
    <p:extLst>
      <p:ext uri="{BB962C8B-B14F-4D97-AF65-F5344CB8AC3E}">
        <p14:creationId xmlns:p14="http://schemas.microsoft.com/office/powerpoint/2010/main" val="1350696238"/>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8"/>
          <p:cNvSpPr/>
          <p:nvPr/>
        </p:nvSpPr>
        <p:spPr>
          <a:xfrm>
            <a:off x="616267" y="2629729"/>
            <a:ext cx="7171200" cy="1452000"/>
          </a:xfrm>
          <a:prstGeom prst="roundRect">
            <a:avLst>
              <a:gd name="adj" fmla="val 4796"/>
            </a:avLst>
          </a:prstGeom>
          <a:noFill/>
          <a:ln w="19050" cap="flat" cmpd="sng">
            <a:solidFill>
              <a:schemeClr val="accent2"/>
            </a:solidFill>
            <a:prstDash val="solid"/>
            <a:round/>
            <a:headEnd type="none" w="sm" len="sm"/>
            <a:tailEnd type="none" w="sm" len="sm"/>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489" b="0" i="0" u="none" strike="noStrike" kern="0" cap="none" spc="0" normalizeH="0" baseline="0" noProof="0">
                <a:ln>
                  <a:noFill/>
                </a:ln>
                <a:solidFill>
                  <a:srgbClr val="000000"/>
                </a:solidFill>
                <a:effectLst/>
                <a:uLnTx/>
                <a:uFillTx/>
                <a:latin typeface="Arial"/>
                <a:cs typeface="Arial"/>
                <a:sym typeface="Arial"/>
              </a:rPr>
              <a:t>DOCKER ENTERPRISE EDITION</a:t>
            </a:r>
            <a:endParaRPr kumimoji="0" sz="2489" b="0" i="0" u="none" strike="noStrike" kern="0" cap="none" spc="0" normalizeH="0" baseline="0" noProof="0">
              <a:ln>
                <a:noFill/>
              </a:ln>
              <a:solidFill>
                <a:srgbClr val="000000"/>
              </a:solidFill>
              <a:effectLst/>
              <a:uLnTx/>
              <a:uFillTx/>
              <a:latin typeface="Arial"/>
              <a:cs typeface="Arial"/>
              <a:sym typeface="Arial"/>
            </a:endParaRPr>
          </a:p>
        </p:txBody>
      </p:sp>
      <p:sp>
        <p:nvSpPr>
          <p:cNvPr id="281" name="Google Shape;281;p38"/>
          <p:cNvSpPr txBox="1">
            <a:spLocks noGrp="1"/>
          </p:cNvSpPr>
          <p:nvPr>
            <p:ph type="title"/>
          </p:nvPr>
        </p:nvSpPr>
        <p:spPr>
          <a:xfrm>
            <a:off x="919433" y="3225800"/>
            <a:ext cx="6551200" cy="653600"/>
          </a:xfrm>
          <a:prstGeom prst="rect">
            <a:avLst/>
          </a:prstGeom>
          <a:solidFill>
            <a:schemeClr val="accent2"/>
          </a:solidFill>
        </p:spPr>
        <p:txBody>
          <a:bodyPr spcFirstLastPara="1" wrap="square" lIns="91433" tIns="91433" rIns="91433" bIns="91433" anchor="ctr" anchorCtr="0">
            <a:noAutofit/>
          </a:bodyPr>
          <a:lstStyle/>
          <a:p>
            <a:pPr algn="ctr"/>
            <a:r>
              <a:rPr lang="en" sz="1867">
                <a:solidFill>
                  <a:srgbClr val="FFFFFF"/>
                </a:solidFill>
              </a:rPr>
              <a:t>Federated Application Management</a:t>
            </a:r>
            <a:endParaRPr sz="1867">
              <a:solidFill>
                <a:srgbClr val="FFFFFF"/>
              </a:solidFill>
            </a:endParaRPr>
          </a:p>
        </p:txBody>
      </p:sp>
      <p:sp>
        <p:nvSpPr>
          <p:cNvPr id="282" name="Google Shape;282;p38"/>
          <p:cNvSpPr txBox="1">
            <a:spLocks noGrp="1"/>
          </p:cNvSpPr>
          <p:nvPr>
            <p:ph type="body" idx="1"/>
          </p:nvPr>
        </p:nvSpPr>
        <p:spPr>
          <a:xfrm>
            <a:off x="8334500" y="2071100"/>
            <a:ext cx="3700400" cy="2881200"/>
          </a:xfrm>
          <a:prstGeom prst="rect">
            <a:avLst/>
          </a:prstGeom>
        </p:spPr>
        <p:txBody>
          <a:bodyPr spcFirstLastPara="1" wrap="square" lIns="91433" tIns="91433" rIns="91433" bIns="91433" anchor="t" anchorCtr="0">
            <a:noAutofit/>
          </a:bodyPr>
          <a:lstStyle/>
          <a:p>
            <a:pPr indent="-440256">
              <a:spcBef>
                <a:spcPts val="1333"/>
              </a:spcBef>
              <a:buSzPts val="1600"/>
              <a:buAutoNum type="arabicPeriod"/>
            </a:pPr>
            <a:r>
              <a:rPr lang="en" sz="2133"/>
              <a:t>Secure, federated content distribution</a:t>
            </a:r>
            <a:endParaRPr sz="2133"/>
          </a:p>
          <a:p>
            <a:pPr indent="-440256">
              <a:spcBef>
                <a:spcPts val="2133"/>
              </a:spcBef>
              <a:buSzPts val="1600"/>
              <a:buAutoNum type="arabicPeriod"/>
            </a:pPr>
            <a:r>
              <a:rPr lang="en" sz="2133"/>
              <a:t>Automation and governance across multiple clouds</a:t>
            </a:r>
            <a:endParaRPr sz="2133"/>
          </a:p>
          <a:p>
            <a:pPr marL="0" indent="0">
              <a:spcBef>
                <a:spcPts val="1333"/>
              </a:spcBef>
              <a:spcAft>
                <a:spcPts val="667"/>
              </a:spcAft>
              <a:buNone/>
            </a:pPr>
            <a:endParaRPr sz="1867"/>
          </a:p>
        </p:txBody>
      </p:sp>
      <p:sp>
        <p:nvSpPr>
          <p:cNvPr id="283" name="Google Shape;283;p38"/>
          <p:cNvSpPr/>
          <p:nvPr/>
        </p:nvSpPr>
        <p:spPr>
          <a:xfrm>
            <a:off x="7976033" y="1307733"/>
            <a:ext cx="4216000" cy="773200"/>
          </a:xfrm>
          <a:prstGeom prst="rect">
            <a:avLst/>
          </a:prstGeom>
          <a:noFill/>
          <a:ln>
            <a:noFill/>
          </a:ln>
        </p:spPr>
        <p:txBody>
          <a:bodyPr spcFirstLastPara="1" wrap="square" lIns="121900" tIns="45700" rIns="121900"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 sz="2133" b="1" i="0" u="none" strike="noStrike" kern="0" cap="none" spc="0" normalizeH="0" baseline="0" noProof="0">
                <a:ln>
                  <a:noFill/>
                </a:ln>
                <a:solidFill>
                  <a:srgbClr val="2F474F"/>
                </a:solidFill>
                <a:effectLst/>
                <a:uLnTx/>
                <a:uFillTx/>
                <a:latin typeface="Arial"/>
                <a:cs typeface="Arial"/>
                <a:sym typeface="Arial"/>
              </a:rPr>
              <a:t>Only Enterprise-Ready Container Platform to Deliver: </a:t>
            </a:r>
            <a:endParaRPr kumimoji="0" sz="2133" b="1" i="0" u="none" strike="noStrike" kern="0" cap="none" spc="0" normalizeH="0" baseline="0" noProof="0">
              <a:ln>
                <a:noFill/>
              </a:ln>
              <a:solidFill>
                <a:srgbClr val="2F474F"/>
              </a:solidFill>
              <a:effectLst/>
              <a:uLnTx/>
              <a:uFillTx/>
              <a:latin typeface="Arial"/>
              <a:cs typeface="Arial"/>
              <a:sym typeface="Arial"/>
            </a:endParaRPr>
          </a:p>
        </p:txBody>
      </p:sp>
      <p:sp>
        <p:nvSpPr>
          <p:cNvPr id="284" name="Google Shape;284;p38"/>
          <p:cNvSpPr txBox="1">
            <a:spLocks noGrp="1"/>
          </p:cNvSpPr>
          <p:nvPr>
            <p:ph type="title"/>
          </p:nvPr>
        </p:nvSpPr>
        <p:spPr>
          <a:xfrm>
            <a:off x="303939" y="368259"/>
            <a:ext cx="11316400" cy="653600"/>
          </a:xfrm>
          <a:prstGeom prst="rect">
            <a:avLst/>
          </a:prstGeom>
        </p:spPr>
        <p:txBody>
          <a:bodyPr spcFirstLastPara="1" wrap="square" lIns="91433" tIns="91433" rIns="91433" bIns="91433" anchor="ctr" anchorCtr="0">
            <a:noAutofit/>
          </a:bodyPr>
          <a:lstStyle/>
          <a:p>
            <a:r>
              <a:rPr lang="en"/>
              <a:t>Introducing Federated Application Management Across</a:t>
            </a:r>
            <a:r>
              <a:rPr lang="en">
                <a:solidFill>
                  <a:srgbClr val="FF0000"/>
                </a:solidFill>
              </a:rPr>
              <a:t> </a:t>
            </a:r>
            <a:r>
              <a:rPr lang="en">
                <a:solidFill>
                  <a:srgbClr val="2F474F"/>
                </a:solidFill>
              </a:rPr>
              <a:t>Hybrid/Multi-cloud Infrastructure</a:t>
            </a:r>
            <a:endParaRPr/>
          </a:p>
        </p:txBody>
      </p:sp>
      <p:sp>
        <p:nvSpPr>
          <p:cNvPr id="285" name="Google Shape;285;p38"/>
          <p:cNvSpPr/>
          <p:nvPr/>
        </p:nvSpPr>
        <p:spPr>
          <a:xfrm>
            <a:off x="8368700" y="2366800"/>
            <a:ext cx="454000" cy="444000"/>
          </a:xfrm>
          <a:prstGeom prst="ellipse">
            <a:avLst/>
          </a:prstGeom>
          <a:solidFill>
            <a:schemeClr val="accent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0" i="0" u="none" strike="noStrike" kern="0" cap="none" spc="0" normalizeH="0" baseline="0" noProof="0">
                <a:ln>
                  <a:noFill/>
                </a:ln>
                <a:solidFill>
                  <a:srgbClr val="FFFFFF"/>
                </a:solidFill>
                <a:effectLst/>
                <a:uLnTx/>
                <a:uFillTx/>
                <a:latin typeface="Arial"/>
                <a:cs typeface="Arial"/>
                <a:sym typeface="Arial"/>
              </a:rPr>
              <a:t>1</a:t>
            </a:r>
            <a:endParaRPr kumimoji="0" sz="1600" b="0" i="0" u="none" strike="noStrike" kern="0" cap="none" spc="0" normalizeH="0" baseline="0" noProof="0">
              <a:ln>
                <a:noFill/>
              </a:ln>
              <a:solidFill>
                <a:srgbClr val="FFFFFF"/>
              </a:solidFill>
              <a:effectLst/>
              <a:uLnTx/>
              <a:uFillTx/>
              <a:latin typeface="Arial"/>
              <a:cs typeface="Arial"/>
              <a:sym typeface="Arial"/>
            </a:endParaRPr>
          </a:p>
        </p:txBody>
      </p:sp>
      <p:sp>
        <p:nvSpPr>
          <p:cNvPr id="286" name="Google Shape;286;p38"/>
          <p:cNvSpPr/>
          <p:nvPr/>
        </p:nvSpPr>
        <p:spPr>
          <a:xfrm>
            <a:off x="8368700" y="3289700"/>
            <a:ext cx="454000" cy="444000"/>
          </a:xfrm>
          <a:prstGeom prst="ellipse">
            <a:avLst/>
          </a:prstGeom>
          <a:solidFill>
            <a:schemeClr val="accent3"/>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0" i="0" u="none" strike="noStrike" kern="0" cap="none" spc="0" normalizeH="0" baseline="0" noProof="0">
                <a:ln>
                  <a:noFill/>
                </a:ln>
                <a:solidFill>
                  <a:srgbClr val="FFFFFF"/>
                </a:solidFill>
                <a:effectLst/>
                <a:uLnTx/>
                <a:uFillTx/>
                <a:latin typeface="Arial"/>
                <a:cs typeface="Arial"/>
                <a:sym typeface="Arial"/>
              </a:rPr>
              <a:t>2</a:t>
            </a:r>
            <a:endParaRPr kumimoji="0" sz="1600" b="0" i="0" u="none" strike="noStrike" kern="0" cap="none" spc="0" normalizeH="0" baseline="0" noProof="0">
              <a:ln>
                <a:noFill/>
              </a:ln>
              <a:solidFill>
                <a:srgbClr val="FFFFFF"/>
              </a:solidFill>
              <a:effectLst/>
              <a:uLnTx/>
              <a:uFillTx/>
              <a:latin typeface="Arial"/>
              <a:cs typeface="Arial"/>
              <a:sym typeface="Arial"/>
            </a:endParaRPr>
          </a:p>
        </p:txBody>
      </p:sp>
      <p:grpSp>
        <p:nvGrpSpPr>
          <p:cNvPr id="287" name="Google Shape;287;p38"/>
          <p:cNvGrpSpPr/>
          <p:nvPr/>
        </p:nvGrpSpPr>
        <p:grpSpPr>
          <a:xfrm>
            <a:off x="171434" y="4166998"/>
            <a:ext cx="7804589" cy="1653543"/>
            <a:chOff x="128575" y="3125248"/>
            <a:chExt cx="5853442" cy="1240157"/>
          </a:xfrm>
        </p:grpSpPr>
        <p:cxnSp>
          <p:nvCxnSpPr>
            <p:cNvPr id="288" name="Google Shape;288;p38"/>
            <p:cNvCxnSpPr/>
            <p:nvPr/>
          </p:nvCxnSpPr>
          <p:spPr>
            <a:xfrm flipH="1">
              <a:off x="3150047" y="3133439"/>
              <a:ext cx="1200" cy="579900"/>
            </a:xfrm>
            <a:prstGeom prst="straightConnector1">
              <a:avLst/>
            </a:prstGeom>
            <a:noFill/>
            <a:ln w="9525" cap="flat" cmpd="sng">
              <a:solidFill>
                <a:schemeClr val="accent2"/>
              </a:solidFill>
              <a:prstDash val="solid"/>
              <a:round/>
              <a:headEnd type="triangle" w="med" len="med"/>
              <a:tailEnd type="triangle" w="med" len="med"/>
            </a:ln>
          </p:spPr>
        </p:cxnSp>
        <p:cxnSp>
          <p:nvCxnSpPr>
            <p:cNvPr id="289" name="Google Shape;289;p38"/>
            <p:cNvCxnSpPr/>
            <p:nvPr/>
          </p:nvCxnSpPr>
          <p:spPr>
            <a:xfrm flipH="1">
              <a:off x="1977191" y="3133461"/>
              <a:ext cx="1200" cy="579900"/>
            </a:xfrm>
            <a:prstGeom prst="straightConnector1">
              <a:avLst/>
            </a:prstGeom>
            <a:noFill/>
            <a:ln w="9525" cap="flat" cmpd="sng">
              <a:solidFill>
                <a:schemeClr val="accent2"/>
              </a:solidFill>
              <a:prstDash val="solid"/>
              <a:round/>
              <a:headEnd type="triangle" w="med" len="med"/>
              <a:tailEnd type="triangle" w="med" len="med"/>
            </a:ln>
          </p:spPr>
        </p:cxnSp>
        <p:cxnSp>
          <p:nvCxnSpPr>
            <p:cNvPr id="290" name="Google Shape;290;p38"/>
            <p:cNvCxnSpPr/>
            <p:nvPr/>
          </p:nvCxnSpPr>
          <p:spPr>
            <a:xfrm flipH="1">
              <a:off x="804340" y="3133448"/>
              <a:ext cx="1200" cy="579900"/>
            </a:xfrm>
            <a:prstGeom prst="straightConnector1">
              <a:avLst/>
            </a:prstGeom>
            <a:noFill/>
            <a:ln w="9525" cap="flat" cmpd="sng">
              <a:solidFill>
                <a:schemeClr val="accent2"/>
              </a:solidFill>
              <a:prstDash val="solid"/>
              <a:round/>
              <a:headEnd type="triangle" w="med" len="med"/>
              <a:tailEnd type="triangle" w="med" len="med"/>
            </a:ln>
          </p:spPr>
        </p:cxnSp>
        <p:sp>
          <p:nvSpPr>
            <p:cNvPr id="291" name="Google Shape;291;p38"/>
            <p:cNvSpPr/>
            <p:nvPr/>
          </p:nvSpPr>
          <p:spPr>
            <a:xfrm>
              <a:off x="2629010" y="3785500"/>
              <a:ext cx="966300" cy="579900"/>
            </a:xfrm>
            <a:prstGeom prst="roundRect">
              <a:avLst>
                <a:gd name="adj" fmla="val 4957"/>
              </a:avLst>
            </a:prstGeom>
            <a:noFill/>
            <a:ln w="19050" cap="flat" cmpd="sng">
              <a:solidFill>
                <a:srgbClr val="999999"/>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89" b="0" i="0" u="none" strike="noStrike" kern="0" cap="none" spc="0" normalizeH="0" baseline="0" noProof="0">
                <a:ln>
                  <a:noFill/>
                </a:ln>
                <a:solidFill>
                  <a:srgbClr val="000000"/>
                </a:solidFill>
                <a:effectLst/>
                <a:uLnTx/>
                <a:uFillTx/>
                <a:latin typeface="Arial"/>
                <a:cs typeface="Arial"/>
                <a:sym typeface="Arial"/>
              </a:endParaRPr>
            </a:p>
          </p:txBody>
        </p:sp>
        <p:grpSp>
          <p:nvGrpSpPr>
            <p:cNvPr id="292" name="Google Shape;292;p38"/>
            <p:cNvGrpSpPr/>
            <p:nvPr/>
          </p:nvGrpSpPr>
          <p:grpSpPr>
            <a:xfrm>
              <a:off x="2502044" y="3689665"/>
              <a:ext cx="346918" cy="195233"/>
              <a:chOff x="5419407" y="2204100"/>
              <a:chExt cx="578100" cy="317400"/>
            </a:xfrm>
          </p:grpSpPr>
          <p:sp>
            <p:nvSpPr>
              <p:cNvPr id="293" name="Google Shape;293;p38"/>
              <p:cNvSpPr/>
              <p:nvPr/>
            </p:nvSpPr>
            <p:spPr>
              <a:xfrm>
                <a:off x="5425901" y="2240448"/>
                <a:ext cx="548400" cy="2733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121900" tIns="60933" rIns="121900" bIns="60933"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294" name="Google Shape;294;p38"/>
              <p:cNvSpPr/>
              <p:nvPr/>
            </p:nvSpPr>
            <p:spPr>
              <a:xfrm>
                <a:off x="5419407" y="2204100"/>
                <a:ext cx="578100" cy="317400"/>
              </a:xfrm>
              <a:custGeom>
                <a:avLst/>
                <a:gdLst/>
                <a:ahLst/>
                <a:cxnLst/>
                <a:rect l="l" t="t" r="r" b="b"/>
                <a:pathLst>
                  <a:path w="120000" h="120000" extrusionOk="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solidFill>
                <a:srgbClr val="00CBCA"/>
              </a:solidFill>
              <a:ln w="9525" cap="flat" cmpd="sng">
                <a:solidFill>
                  <a:srgbClr val="0E1518"/>
                </a:solidFill>
                <a:prstDash val="solid"/>
                <a:round/>
                <a:headEnd type="none" w="sm" len="sm"/>
                <a:tailEnd type="none" w="sm" len="sm"/>
              </a:ln>
            </p:spPr>
            <p:txBody>
              <a:bodyPr spcFirstLastPara="1" wrap="square" lIns="45700" tIns="22833" rIns="45700" bIns="22833"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grpSp>
        <p:sp>
          <p:nvSpPr>
            <p:cNvPr id="295" name="Google Shape;295;p38"/>
            <p:cNvSpPr/>
            <p:nvPr/>
          </p:nvSpPr>
          <p:spPr>
            <a:xfrm>
              <a:off x="1444542" y="3785500"/>
              <a:ext cx="966300" cy="579900"/>
            </a:xfrm>
            <a:prstGeom prst="roundRect">
              <a:avLst>
                <a:gd name="adj" fmla="val 4957"/>
              </a:avLst>
            </a:prstGeom>
            <a:noFill/>
            <a:ln w="19050" cap="flat" cmpd="sng">
              <a:solidFill>
                <a:srgbClr val="999999"/>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89" b="0" i="0" u="none" strike="noStrike" kern="0" cap="none" spc="0" normalizeH="0" baseline="0" noProof="0">
                <a:ln>
                  <a:noFill/>
                </a:ln>
                <a:solidFill>
                  <a:srgbClr val="000000"/>
                </a:solidFill>
                <a:effectLst/>
                <a:uLnTx/>
                <a:uFillTx/>
                <a:latin typeface="Arial"/>
                <a:cs typeface="Arial"/>
                <a:sym typeface="Arial"/>
              </a:endParaRPr>
            </a:p>
          </p:txBody>
        </p:sp>
        <p:sp>
          <p:nvSpPr>
            <p:cNvPr id="296" name="Google Shape;296;p38"/>
            <p:cNvSpPr txBox="1"/>
            <p:nvPr/>
          </p:nvSpPr>
          <p:spPr>
            <a:xfrm>
              <a:off x="2255462" y="4022392"/>
              <a:ext cx="305700" cy="1323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Tx/>
                <a:buFont typeface="Arial"/>
                <a:buNone/>
                <a:tabLst/>
                <a:defRPr/>
              </a:pPr>
              <a:endParaRPr kumimoji="0" sz="800" b="0" i="0" u="none" strike="noStrike" kern="0" cap="none" spc="0" normalizeH="0" baseline="0" noProof="0">
                <a:ln>
                  <a:noFill/>
                </a:ln>
                <a:solidFill>
                  <a:srgbClr val="000000"/>
                </a:solidFill>
                <a:effectLst/>
                <a:uLnTx/>
                <a:uFillTx/>
                <a:latin typeface="Arial"/>
                <a:cs typeface="Arial"/>
                <a:sym typeface="Arial"/>
              </a:endParaRPr>
            </a:p>
          </p:txBody>
        </p:sp>
        <p:grpSp>
          <p:nvGrpSpPr>
            <p:cNvPr id="297" name="Google Shape;297;p38"/>
            <p:cNvGrpSpPr/>
            <p:nvPr/>
          </p:nvGrpSpPr>
          <p:grpSpPr>
            <a:xfrm>
              <a:off x="1353246" y="3689665"/>
              <a:ext cx="346918" cy="195233"/>
              <a:chOff x="5419407" y="2204100"/>
              <a:chExt cx="578100" cy="317400"/>
            </a:xfrm>
          </p:grpSpPr>
          <p:sp>
            <p:nvSpPr>
              <p:cNvPr id="298" name="Google Shape;298;p38"/>
              <p:cNvSpPr/>
              <p:nvPr/>
            </p:nvSpPr>
            <p:spPr>
              <a:xfrm>
                <a:off x="5425901" y="2240448"/>
                <a:ext cx="548400" cy="2733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121900" tIns="60933" rIns="121900" bIns="60933"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299" name="Google Shape;299;p38"/>
              <p:cNvSpPr/>
              <p:nvPr/>
            </p:nvSpPr>
            <p:spPr>
              <a:xfrm>
                <a:off x="5419407" y="2204100"/>
                <a:ext cx="578100" cy="317400"/>
              </a:xfrm>
              <a:custGeom>
                <a:avLst/>
                <a:gdLst/>
                <a:ahLst/>
                <a:cxnLst/>
                <a:rect l="l" t="t" r="r" b="b"/>
                <a:pathLst>
                  <a:path w="120000" h="120000" extrusionOk="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solidFill>
                <a:srgbClr val="00CBCA"/>
              </a:solidFill>
              <a:ln w="9525" cap="flat" cmpd="sng">
                <a:solidFill>
                  <a:srgbClr val="0E1518"/>
                </a:solidFill>
                <a:prstDash val="solid"/>
                <a:round/>
                <a:headEnd type="none" w="sm" len="sm"/>
                <a:tailEnd type="none" w="sm" len="sm"/>
              </a:ln>
            </p:spPr>
            <p:txBody>
              <a:bodyPr spcFirstLastPara="1" wrap="square" lIns="45700" tIns="22833" rIns="45700" bIns="22833"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grpSp>
        <p:sp>
          <p:nvSpPr>
            <p:cNvPr id="300" name="Google Shape;300;p38"/>
            <p:cNvSpPr/>
            <p:nvPr/>
          </p:nvSpPr>
          <p:spPr>
            <a:xfrm>
              <a:off x="250550" y="3785506"/>
              <a:ext cx="966300" cy="579900"/>
            </a:xfrm>
            <a:prstGeom prst="roundRect">
              <a:avLst>
                <a:gd name="adj" fmla="val 4957"/>
              </a:avLst>
            </a:prstGeom>
            <a:noFill/>
            <a:ln w="19050" cap="flat" cmpd="sng">
              <a:solidFill>
                <a:srgbClr val="999999"/>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89" b="0" i="0" u="none" strike="noStrike" kern="0" cap="none" spc="0" normalizeH="0" baseline="0" noProof="0">
                <a:ln>
                  <a:noFill/>
                </a:ln>
                <a:solidFill>
                  <a:srgbClr val="000000"/>
                </a:solidFill>
                <a:effectLst/>
                <a:uLnTx/>
                <a:uFillTx/>
                <a:latin typeface="Arial"/>
                <a:cs typeface="Arial"/>
                <a:sym typeface="Arial"/>
              </a:endParaRPr>
            </a:p>
          </p:txBody>
        </p:sp>
        <p:pic>
          <p:nvPicPr>
            <p:cNvPr id="301" name="Google Shape;301;p38"/>
            <p:cNvPicPr preferRelativeResize="0"/>
            <p:nvPr/>
          </p:nvPicPr>
          <p:blipFill rotWithShape="1">
            <a:blip r:embed="rId3">
              <a:alphaModFix/>
            </a:blip>
            <a:srcRect/>
            <a:stretch/>
          </p:blipFill>
          <p:spPr>
            <a:xfrm>
              <a:off x="128575" y="3673274"/>
              <a:ext cx="332400" cy="228000"/>
            </a:xfrm>
            <a:prstGeom prst="rect">
              <a:avLst/>
            </a:prstGeom>
            <a:noFill/>
            <a:ln>
              <a:noFill/>
            </a:ln>
          </p:spPr>
        </p:pic>
        <p:sp>
          <p:nvSpPr>
            <p:cNvPr id="302" name="Google Shape;302;p38"/>
            <p:cNvSpPr txBox="1"/>
            <p:nvPr/>
          </p:nvSpPr>
          <p:spPr>
            <a:xfrm>
              <a:off x="785311" y="4022397"/>
              <a:ext cx="299100" cy="1323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Tx/>
                <a:buFont typeface="Arial"/>
                <a:buNone/>
                <a:tabLst/>
                <a:defRPr/>
              </a:pPr>
              <a:endParaRPr kumimoji="0" sz="800" b="0" i="0" u="none" strike="noStrike" kern="0" cap="none" spc="0" normalizeH="0" baseline="0" noProof="0">
                <a:ln>
                  <a:noFill/>
                </a:ln>
                <a:solidFill>
                  <a:srgbClr val="000000"/>
                </a:solidFill>
                <a:effectLst/>
                <a:uLnTx/>
                <a:uFillTx/>
                <a:latin typeface="Arial"/>
                <a:cs typeface="Arial"/>
                <a:sym typeface="Arial"/>
              </a:endParaRPr>
            </a:p>
          </p:txBody>
        </p:sp>
        <p:sp>
          <p:nvSpPr>
            <p:cNvPr id="303" name="Google Shape;303;p38"/>
            <p:cNvSpPr/>
            <p:nvPr/>
          </p:nvSpPr>
          <p:spPr>
            <a:xfrm>
              <a:off x="546500" y="3873625"/>
              <a:ext cx="516900" cy="366900"/>
            </a:xfrm>
            <a:prstGeom prst="roundRect">
              <a:avLst>
                <a:gd name="adj" fmla="val 4877"/>
              </a:avLst>
            </a:prstGeom>
            <a:solidFill>
              <a:srgbClr val="CFE2F3"/>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95E5"/>
                </a:buClr>
                <a:buSzTx/>
                <a:buFont typeface="Arial"/>
                <a:buNone/>
                <a:tabLst/>
                <a:defRPr/>
              </a:pPr>
              <a:r>
                <a:rPr kumimoji="0" lang="en" sz="1467" b="0" i="0" u="none" strike="noStrike" kern="0" cap="none" spc="0" normalizeH="0" baseline="0" noProof="0">
                  <a:ln>
                    <a:noFill/>
                  </a:ln>
                  <a:solidFill>
                    <a:srgbClr val="666666"/>
                  </a:solidFill>
                  <a:effectLst/>
                  <a:uLnTx/>
                  <a:uFillTx/>
                  <a:latin typeface="Arial"/>
                  <a:cs typeface="Arial"/>
                  <a:sym typeface="Arial"/>
                </a:rPr>
                <a:t>EE</a:t>
              </a:r>
              <a:endParaRPr kumimoji="0" sz="800" b="0" i="0" u="none" strike="noStrike" kern="0" cap="none" spc="0" normalizeH="0" baseline="0" noProof="0">
                <a:ln>
                  <a:noFill/>
                </a:ln>
                <a:solidFill>
                  <a:srgbClr val="666666"/>
                </a:solidFill>
                <a:effectLst/>
                <a:uLnTx/>
                <a:uFillTx/>
                <a:latin typeface="Arial"/>
                <a:cs typeface="Arial"/>
                <a:sym typeface="Arial"/>
              </a:endParaRPr>
            </a:p>
          </p:txBody>
        </p:sp>
        <p:sp>
          <p:nvSpPr>
            <p:cNvPr id="304" name="Google Shape;304;p38"/>
            <p:cNvSpPr/>
            <p:nvPr/>
          </p:nvSpPr>
          <p:spPr>
            <a:xfrm>
              <a:off x="1724906" y="3873629"/>
              <a:ext cx="505800" cy="366900"/>
            </a:xfrm>
            <a:prstGeom prst="roundRect">
              <a:avLst>
                <a:gd name="adj" fmla="val 4877"/>
              </a:avLst>
            </a:prstGeom>
            <a:solidFill>
              <a:srgbClr val="CFE2F3"/>
            </a:solidFill>
            <a:ln w="19050" cap="flat" cmpd="sng">
              <a:solidFill>
                <a:srgbClr val="254356"/>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95E5"/>
                </a:buClr>
                <a:buSzTx/>
                <a:buFont typeface="Arial"/>
                <a:buNone/>
                <a:tabLst/>
                <a:defRPr/>
              </a:pPr>
              <a:r>
                <a:rPr kumimoji="0" lang="en" sz="1467" b="0" i="0" u="none" strike="noStrike" kern="0" cap="none" spc="0" normalizeH="0" baseline="0" noProof="0">
                  <a:ln>
                    <a:noFill/>
                  </a:ln>
                  <a:solidFill>
                    <a:srgbClr val="666666"/>
                  </a:solidFill>
                  <a:effectLst/>
                  <a:uLnTx/>
                  <a:uFillTx/>
                  <a:latin typeface="Arial"/>
                  <a:cs typeface="Arial"/>
                  <a:sym typeface="Arial"/>
                </a:rPr>
                <a:t>EE</a:t>
              </a:r>
              <a:endParaRPr kumimoji="0" sz="1467" b="0" i="0" u="none" strike="noStrike" kern="0" cap="none" spc="0" normalizeH="0" baseline="0" noProof="0">
                <a:ln>
                  <a:noFill/>
                </a:ln>
                <a:solidFill>
                  <a:srgbClr val="666666"/>
                </a:solidFill>
                <a:effectLst/>
                <a:uLnTx/>
                <a:uFillTx/>
                <a:latin typeface="Arial"/>
                <a:cs typeface="Arial"/>
                <a:sym typeface="Arial"/>
              </a:endParaRPr>
            </a:p>
          </p:txBody>
        </p:sp>
        <p:sp>
          <p:nvSpPr>
            <p:cNvPr id="305" name="Google Shape;305;p38"/>
            <p:cNvSpPr/>
            <p:nvPr/>
          </p:nvSpPr>
          <p:spPr>
            <a:xfrm>
              <a:off x="3813467" y="3785500"/>
              <a:ext cx="966300" cy="579900"/>
            </a:xfrm>
            <a:prstGeom prst="roundRect">
              <a:avLst>
                <a:gd name="adj" fmla="val 4957"/>
              </a:avLst>
            </a:prstGeom>
            <a:noFill/>
            <a:ln w="19050" cap="flat" cmpd="sng">
              <a:solidFill>
                <a:srgbClr val="999999"/>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89" b="0" i="0" u="none" strike="noStrike" kern="0" cap="none" spc="0" normalizeH="0" baseline="0" noProof="0">
                <a:ln>
                  <a:noFill/>
                </a:ln>
                <a:solidFill>
                  <a:srgbClr val="000000"/>
                </a:solidFill>
                <a:effectLst/>
                <a:uLnTx/>
                <a:uFillTx/>
                <a:latin typeface="Arial"/>
                <a:cs typeface="Arial"/>
                <a:sym typeface="Arial"/>
              </a:endParaRPr>
            </a:p>
          </p:txBody>
        </p:sp>
        <p:grpSp>
          <p:nvGrpSpPr>
            <p:cNvPr id="306" name="Google Shape;306;p38"/>
            <p:cNvGrpSpPr/>
            <p:nvPr/>
          </p:nvGrpSpPr>
          <p:grpSpPr>
            <a:xfrm>
              <a:off x="3687764" y="3689665"/>
              <a:ext cx="346918" cy="195233"/>
              <a:chOff x="5419407" y="2204100"/>
              <a:chExt cx="578100" cy="317400"/>
            </a:xfrm>
          </p:grpSpPr>
          <p:sp>
            <p:nvSpPr>
              <p:cNvPr id="307" name="Google Shape;307;p38"/>
              <p:cNvSpPr/>
              <p:nvPr/>
            </p:nvSpPr>
            <p:spPr>
              <a:xfrm>
                <a:off x="5425901" y="2240448"/>
                <a:ext cx="548400" cy="2733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121900" tIns="60933" rIns="121900" bIns="60933"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308" name="Google Shape;308;p38"/>
              <p:cNvSpPr/>
              <p:nvPr/>
            </p:nvSpPr>
            <p:spPr>
              <a:xfrm>
                <a:off x="5419407" y="2204100"/>
                <a:ext cx="578100" cy="317400"/>
              </a:xfrm>
              <a:custGeom>
                <a:avLst/>
                <a:gdLst/>
                <a:ahLst/>
                <a:cxnLst/>
                <a:rect l="l" t="t" r="r" b="b"/>
                <a:pathLst>
                  <a:path w="120000" h="120000" extrusionOk="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solidFill>
                <a:srgbClr val="00CBCA"/>
              </a:solidFill>
              <a:ln w="9525" cap="flat" cmpd="sng">
                <a:solidFill>
                  <a:srgbClr val="0E1518"/>
                </a:solidFill>
                <a:prstDash val="solid"/>
                <a:round/>
                <a:headEnd type="none" w="sm" len="sm"/>
                <a:tailEnd type="none" w="sm" len="sm"/>
              </a:ln>
            </p:spPr>
            <p:txBody>
              <a:bodyPr spcFirstLastPara="1" wrap="square" lIns="45700" tIns="22833" rIns="45700" bIns="22833"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grpSp>
        <p:cxnSp>
          <p:nvCxnSpPr>
            <p:cNvPr id="309" name="Google Shape;309;p38"/>
            <p:cNvCxnSpPr/>
            <p:nvPr/>
          </p:nvCxnSpPr>
          <p:spPr>
            <a:xfrm flipH="1">
              <a:off x="4296022" y="3134427"/>
              <a:ext cx="1200" cy="579900"/>
            </a:xfrm>
            <a:prstGeom prst="straightConnector1">
              <a:avLst/>
            </a:prstGeom>
            <a:noFill/>
            <a:ln w="9525" cap="flat" cmpd="sng">
              <a:solidFill>
                <a:schemeClr val="accent2"/>
              </a:solidFill>
              <a:prstDash val="solid"/>
              <a:round/>
              <a:headEnd type="triangle" w="med" len="med"/>
              <a:tailEnd type="triangle" w="med" len="med"/>
            </a:ln>
          </p:spPr>
        </p:cxnSp>
        <p:sp>
          <p:nvSpPr>
            <p:cNvPr id="310" name="Google Shape;310;p38"/>
            <p:cNvSpPr txBox="1"/>
            <p:nvPr/>
          </p:nvSpPr>
          <p:spPr>
            <a:xfrm>
              <a:off x="2629463" y="4119350"/>
              <a:ext cx="965400" cy="235800"/>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933" b="0" i="0" u="none" strike="noStrike" kern="0" cap="none" spc="0" normalizeH="0" baseline="0" noProof="0">
                  <a:ln>
                    <a:noFill/>
                  </a:ln>
                  <a:solidFill>
                    <a:srgbClr val="000000"/>
                  </a:solidFill>
                  <a:effectLst/>
                  <a:uLnTx/>
                  <a:uFillTx/>
                  <a:latin typeface="Arial"/>
                  <a:cs typeface="Arial"/>
                  <a:sym typeface="Arial"/>
                </a:rPr>
                <a:t>Azure (AKS)</a:t>
              </a:r>
              <a:endParaRPr kumimoji="0" sz="933" b="0" i="0" u="none" strike="noStrike" kern="0" cap="none" spc="0" normalizeH="0" baseline="0" noProof="0">
                <a:ln>
                  <a:noFill/>
                </a:ln>
                <a:solidFill>
                  <a:srgbClr val="000000"/>
                </a:solidFill>
                <a:effectLst/>
                <a:uLnTx/>
                <a:uFillTx/>
                <a:latin typeface="Arial"/>
                <a:cs typeface="Arial"/>
                <a:sym typeface="Arial"/>
              </a:endParaRPr>
            </a:p>
          </p:txBody>
        </p:sp>
        <p:pic>
          <p:nvPicPr>
            <p:cNvPr id="311" name="Google Shape;311;p38"/>
            <p:cNvPicPr preferRelativeResize="0"/>
            <p:nvPr/>
          </p:nvPicPr>
          <p:blipFill>
            <a:blip r:embed="rId4">
              <a:alphaModFix/>
            </a:blip>
            <a:stretch>
              <a:fillRect/>
            </a:stretch>
          </p:blipFill>
          <p:spPr>
            <a:xfrm>
              <a:off x="4032450" y="3787475"/>
              <a:ext cx="545675" cy="543161"/>
            </a:xfrm>
            <a:prstGeom prst="rect">
              <a:avLst/>
            </a:prstGeom>
            <a:noFill/>
            <a:ln>
              <a:noFill/>
            </a:ln>
          </p:spPr>
        </p:pic>
        <p:pic>
          <p:nvPicPr>
            <p:cNvPr id="312" name="Google Shape;312;p38"/>
            <p:cNvPicPr preferRelativeResize="0"/>
            <p:nvPr/>
          </p:nvPicPr>
          <p:blipFill>
            <a:blip r:embed="rId5">
              <a:alphaModFix/>
            </a:blip>
            <a:stretch>
              <a:fillRect/>
            </a:stretch>
          </p:blipFill>
          <p:spPr>
            <a:xfrm>
              <a:off x="2949513" y="3854629"/>
              <a:ext cx="349875" cy="349893"/>
            </a:xfrm>
            <a:prstGeom prst="rect">
              <a:avLst/>
            </a:prstGeom>
            <a:noFill/>
            <a:ln>
              <a:noFill/>
            </a:ln>
          </p:spPr>
        </p:pic>
        <p:sp>
          <p:nvSpPr>
            <p:cNvPr id="313" name="Google Shape;313;p38"/>
            <p:cNvSpPr/>
            <p:nvPr/>
          </p:nvSpPr>
          <p:spPr>
            <a:xfrm>
              <a:off x="5015717" y="3769100"/>
              <a:ext cx="966300" cy="579900"/>
            </a:xfrm>
            <a:prstGeom prst="roundRect">
              <a:avLst>
                <a:gd name="adj" fmla="val 4957"/>
              </a:avLst>
            </a:prstGeom>
            <a:noFill/>
            <a:ln w="19050" cap="flat" cmpd="sng">
              <a:solidFill>
                <a:srgbClr val="999999"/>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89" b="0" i="0" u="none" strike="noStrike" kern="0" cap="none" spc="0" normalizeH="0" baseline="0" noProof="0">
                <a:ln>
                  <a:noFill/>
                </a:ln>
                <a:solidFill>
                  <a:srgbClr val="000000"/>
                </a:solidFill>
                <a:effectLst/>
                <a:uLnTx/>
                <a:uFillTx/>
                <a:latin typeface="Arial"/>
                <a:cs typeface="Arial"/>
                <a:sym typeface="Arial"/>
              </a:endParaRPr>
            </a:p>
          </p:txBody>
        </p:sp>
        <p:grpSp>
          <p:nvGrpSpPr>
            <p:cNvPr id="314" name="Google Shape;314;p38"/>
            <p:cNvGrpSpPr/>
            <p:nvPr/>
          </p:nvGrpSpPr>
          <p:grpSpPr>
            <a:xfrm>
              <a:off x="4890014" y="3673265"/>
              <a:ext cx="346918" cy="195233"/>
              <a:chOff x="5419407" y="2204100"/>
              <a:chExt cx="578100" cy="317400"/>
            </a:xfrm>
          </p:grpSpPr>
          <p:sp>
            <p:nvSpPr>
              <p:cNvPr id="315" name="Google Shape;315;p38"/>
              <p:cNvSpPr/>
              <p:nvPr/>
            </p:nvSpPr>
            <p:spPr>
              <a:xfrm>
                <a:off x="5425901" y="2240448"/>
                <a:ext cx="548400" cy="2733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121900" tIns="60933" rIns="121900" bIns="60933"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FFFFFF"/>
                  </a:solidFill>
                  <a:effectLst/>
                  <a:uLnTx/>
                  <a:uFillTx/>
                  <a:latin typeface="Arial"/>
                  <a:cs typeface="Arial"/>
                  <a:sym typeface="Arial"/>
                </a:endParaRPr>
              </a:p>
            </p:txBody>
          </p:sp>
          <p:sp>
            <p:nvSpPr>
              <p:cNvPr id="316" name="Google Shape;316;p38"/>
              <p:cNvSpPr/>
              <p:nvPr/>
            </p:nvSpPr>
            <p:spPr>
              <a:xfrm>
                <a:off x="5419407" y="2204100"/>
                <a:ext cx="578100" cy="317400"/>
              </a:xfrm>
              <a:custGeom>
                <a:avLst/>
                <a:gdLst/>
                <a:ahLst/>
                <a:cxnLst/>
                <a:rect l="l" t="t" r="r" b="b"/>
                <a:pathLst>
                  <a:path w="120000" h="120000" extrusionOk="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solidFill>
                <a:srgbClr val="00CBCA"/>
              </a:solidFill>
              <a:ln w="9525" cap="flat" cmpd="sng">
                <a:solidFill>
                  <a:srgbClr val="0E1518"/>
                </a:solidFill>
                <a:prstDash val="solid"/>
                <a:round/>
                <a:headEnd type="none" w="sm" len="sm"/>
                <a:tailEnd type="none" w="sm" len="sm"/>
              </a:ln>
            </p:spPr>
            <p:txBody>
              <a:bodyPr spcFirstLastPara="1" wrap="square" lIns="45700" tIns="22833" rIns="45700" bIns="22833"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grpSp>
        <p:sp>
          <p:nvSpPr>
            <p:cNvPr id="317" name="Google Shape;317;p38"/>
            <p:cNvSpPr txBox="1"/>
            <p:nvPr/>
          </p:nvSpPr>
          <p:spPr>
            <a:xfrm>
              <a:off x="5082325" y="4115625"/>
              <a:ext cx="833100" cy="149400"/>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933" b="0" i="0" u="none" strike="noStrike" kern="0" cap="none" spc="0" normalizeH="0" baseline="0" noProof="0">
                  <a:ln>
                    <a:noFill/>
                  </a:ln>
                  <a:solidFill>
                    <a:srgbClr val="000000"/>
                  </a:solidFill>
                  <a:effectLst/>
                  <a:uLnTx/>
                  <a:uFillTx/>
                  <a:latin typeface="Arial"/>
                  <a:cs typeface="Arial"/>
                  <a:sym typeface="Arial"/>
                </a:rPr>
                <a:t>Google (GKE)</a:t>
              </a:r>
              <a:endParaRPr kumimoji="0" sz="933" b="0" i="0" u="none" strike="noStrike" kern="0" cap="none" spc="0" normalizeH="0" baseline="0" noProof="0">
                <a:ln>
                  <a:noFill/>
                </a:ln>
                <a:solidFill>
                  <a:srgbClr val="000000"/>
                </a:solidFill>
                <a:effectLst/>
                <a:uLnTx/>
                <a:uFillTx/>
                <a:latin typeface="Arial"/>
                <a:cs typeface="Arial"/>
                <a:sym typeface="Arial"/>
              </a:endParaRPr>
            </a:p>
          </p:txBody>
        </p:sp>
        <p:pic>
          <p:nvPicPr>
            <p:cNvPr id="318" name="Google Shape;318;p38"/>
            <p:cNvPicPr preferRelativeResize="0"/>
            <p:nvPr/>
          </p:nvPicPr>
          <p:blipFill>
            <a:blip r:embed="rId6">
              <a:alphaModFix/>
            </a:blip>
            <a:stretch>
              <a:fillRect/>
            </a:stretch>
          </p:blipFill>
          <p:spPr>
            <a:xfrm>
              <a:off x="5326374" y="3873632"/>
              <a:ext cx="345003" cy="311884"/>
            </a:xfrm>
            <a:prstGeom prst="rect">
              <a:avLst/>
            </a:prstGeom>
            <a:noFill/>
            <a:ln>
              <a:noFill/>
            </a:ln>
          </p:spPr>
        </p:pic>
        <p:cxnSp>
          <p:nvCxnSpPr>
            <p:cNvPr id="319" name="Google Shape;319;p38"/>
            <p:cNvCxnSpPr/>
            <p:nvPr/>
          </p:nvCxnSpPr>
          <p:spPr>
            <a:xfrm flipH="1">
              <a:off x="5495740" y="3125248"/>
              <a:ext cx="1200" cy="579900"/>
            </a:xfrm>
            <a:prstGeom prst="straightConnector1">
              <a:avLst/>
            </a:prstGeom>
            <a:noFill/>
            <a:ln w="9525" cap="flat" cmpd="sng">
              <a:solidFill>
                <a:schemeClr val="accent2"/>
              </a:solidFill>
              <a:prstDash val="solid"/>
              <a:round/>
              <a:headEnd type="triangle" w="med" len="med"/>
              <a:tailEnd type="triangle" w="med" len="med"/>
            </a:ln>
          </p:spPr>
        </p:cxnSp>
      </p:grpSp>
      <p:grpSp>
        <p:nvGrpSpPr>
          <p:cNvPr id="320" name="Google Shape;320;p38"/>
          <p:cNvGrpSpPr/>
          <p:nvPr/>
        </p:nvGrpSpPr>
        <p:grpSpPr>
          <a:xfrm>
            <a:off x="3694167" y="1734833"/>
            <a:ext cx="1028000" cy="556000"/>
            <a:chOff x="3715450" y="1314300"/>
            <a:chExt cx="771000" cy="417000"/>
          </a:xfrm>
        </p:grpSpPr>
        <p:pic>
          <p:nvPicPr>
            <p:cNvPr id="321" name="Google Shape;321;p38"/>
            <p:cNvPicPr preferRelativeResize="0"/>
            <p:nvPr/>
          </p:nvPicPr>
          <p:blipFill>
            <a:blip r:embed="rId7">
              <a:alphaModFix/>
            </a:blip>
            <a:stretch>
              <a:fillRect/>
            </a:stretch>
          </p:blipFill>
          <p:spPr>
            <a:xfrm>
              <a:off x="3930700" y="1360497"/>
              <a:ext cx="340500" cy="324609"/>
            </a:xfrm>
            <a:prstGeom prst="rect">
              <a:avLst/>
            </a:prstGeom>
            <a:noFill/>
            <a:ln>
              <a:noFill/>
            </a:ln>
          </p:spPr>
        </p:pic>
        <p:sp>
          <p:nvSpPr>
            <p:cNvPr id="322" name="Google Shape;322;p38"/>
            <p:cNvSpPr/>
            <p:nvPr/>
          </p:nvSpPr>
          <p:spPr>
            <a:xfrm>
              <a:off x="3715450" y="1314300"/>
              <a:ext cx="771000" cy="417000"/>
            </a:xfrm>
            <a:prstGeom prst="roundRect">
              <a:avLst>
                <a:gd name="adj" fmla="val 18183"/>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89"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23" name="Google Shape;323;p38"/>
          <p:cNvGrpSpPr/>
          <p:nvPr/>
        </p:nvGrpSpPr>
        <p:grpSpPr>
          <a:xfrm>
            <a:off x="4891533" y="1734833"/>
            <a:ext cx="1028000" cy="556000"/>
            <a:chOff x="4626125" y="1301125"/>
            <a:chExt cx="771000" cy="417000"/>
          </a:xfrm>
        </p:grpSpPr>
        <p:pic>
          <p:nvPicPr>
            <p:cNvPr id="324" name="Google Shape;324;p38"/>
            <p:cNvPicPr preferRelativeResize="0"/>
            <p:nvPr/>
          </p:nvPicPr>
          <p:blipFill rotWithShape="1">
            <a:blip r:embed="rId8">
              <a:alphaModFix/>
            </a:blip>
            <a:srcRect l="14022" t="13203" r="12139" b="12700"/>
            <a:stretch/>
          </p:blipFill>
          <p:spPr>
            <a:xfrm>
              <a:off x="4804863" y="1371309"/>
              <a:ext cx="413525" cy="276625"/>
            </a:xfrm>
            <a:prstGeom prst="rect">
              <a:avLst/>
            </a:prstGeom>
            <a:noFill/>
            <a:ln>
              <a:noFill/>
            </a:ln>
          </p:spPr>
        </p:pic>
        <p:sp>
          <p:nvSpPr>
            <p:cNvPr id="325" name="Google Shape;325;p38"/>
            <p:cNvSpPr/>
            <p:nvPr/>
          </p:nvSpPr>
          <p:spPr>
            <a:xfrm>
              <a:off x="4626125" y="1301125"/>
              <a:ext cx="771000" cy="417000"/>
            </a:xfrm>
            <a:prstGeom prst="roundRect">
              <a:avLst>
                <a:gd name="adj" fmla="val 18183"/>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89" b="0" i="0" u="none" strike="noStrike" kern="0" cap="none" spc="0" normalizeH="0" baseline="0" noProof="0">
                <a:ln>
                  <a:noFill/>
                </a:ln>
                <a:solidFill>
                  <a:srgbClr val="000000"/>
                </a:solidFill>
                <a:effectLst/>
                <a:uLnTx/>
                <a:uFillTx/>
                <a:latin typeface="Arial"/>
                <a:cs typeface="Arial"/>
                <a:sym typeface="Arial"/>
              </a:endParaRPr>
            </a:p>
          </p:txBody>
        </p:sp>
      </p:grpSp>
      <p:pic>
        <p:nvPicPr>
          <p:cNvPr id="326" name="Google Shape;326;p38"/>
          <p:cNvPicPr preferRelativeResize="0"/>
          <p:nvPr/>
        </p:nvPicPr>
        <p:blipFill>
          <a:blip r:embed="rId9">
            <a:alphaModFix/>
          </a:blip>
          <a:stretch>
            <a:fillRect/>
          </a:stretch>
        </p:blipFill>
        <p:spPr>
          <a:xfrm>
            <a:off x="2587951" y="1790833"/>
            <a:ext cx="845715" cy="444000"/>
          </a:xfrm>
          <a:prstGeom prst="rect">
            <a:avLst/>
          </a:prstGeom>
          <a:noFill/>
          <a:ln>
            <a:noFill/>
          </a:ln>
        </p:spPr>
      </p:pic>
      <p:sp>
        <p:nvSpPr>
          <p:cNvPr id="327" name="Google Shape;327;p38"/>
          <p:cNvSpPr/>
          <p:nvPr/>
        </p:nvSpPr>
        <p:spPr>
          <a:xfrm>
            <a:off x="2496800" y="1734833"/>
            <a:ext cx="1028000" cy="556000"/>
          </a:xfrm>
          <a:prstGeom prst="roundRect">
            <a:avLst>
              <a:gd name="adj" fmla="val 18183"/>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89" b="0" i="0" u="none" strike="noStrike" kern="0" cap="none" spc="0" normalizeH="0" baseline="0" noProof="0">
              <a:ln>
                <a:noFill/>
              </a:ln>
              <a:solidFill>
                <a:srgbClr val="000000"/>
              </a:solidFill>
              <a:effectLst/>
              <a:uLnTx/>
              <a:uFillTx/>
              <a:latin typeface="Arial"/>
              <a:cs typeface="Arial"/>
              <a:sym typeface="Arial"/>
            </a:endParaRPr>
          </a:p>
        </p:txBody>
      </p:sp>
      <p:sp>
        <p:nvSpPr>
          <p:cNvPr id="328" name="Google Shape;328;p38"/>
          <p:cNvSpPr/>
          <p:nvPr/>
        </p:nvSpPr>
        <p:spPr>
          <a:xfrm>
            <a:off x="6088900" y="1734833"/>
            <a:ext cx="1028000" cy="556000"/>
          </a:xfrm>
          <a:prstGeom prst="roundRect">
            <a:avLst>
              <a:gd name="adj" fmla="val 18183"/>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89" b="0" i="0" u="none" strike="noStrike" kern="0" cap="none" spc="0" normalizeH="0" baseline="0" noProof="0">
              <a:ln>
                <a:noFill/>
              </a:ln>
              <a:solidFill>
                <a:srgbClr val="000000"/>
              </a:solidFill>
              <a:effectLst/>
              <a:uLnTx/>
              <a:uFillTx/>
              <a:latin typeface="Arial"/>
              <a:cs typeface="Arial"/>
              <a:sym typeface="Arial"/>
            </a:endParaRPr>
          </a:p>
        </p:txBody>
      </p:sp>
      <p:pic>
        <p:nvPicPr>
          <p:cNvPr id="329" name="Google Shape;329;p38"/>
          <p:cNvPicPr preferRelativeResize="0"/>
          <p:nvPr/>
        </p:nvPicPr>
        <p:blipFill>
          <a:blip r:embed="rId10">
            <a:alphaModFix/>
          </a:blip>
          <a:stretch>
            <a:fillRect/>
          </a:stretch>
        </p:blipFill>
        <p:spPr>
          <a:xfrm>
            <a:off x="1451039" y="1790834"/>
            <a:ext cx="724803" cy="444001"/>
          </a:xfrm>
          <a:prstGeom prst="rect">
            <a:avLst/>
          </a:prstGeom>
          <a:noFill/>
          <a:ln>
            <a:noFill/>
          </a:ln>
        </p:spPr>
      </p:pic>
      <p:sp>
        <p:nvSpPr>
          <p:cNvPr id="330" name="Google Shape;330;p38"/>
          <p:cNvSpPr/>
          <p:nvPr/>
        </p:nvSpPr>
        <p:spPr>
          <a:xfrm>
            <a:off x="1299433" y="1734833"/>
            <a:ext cx="1028000" cy="556000"/>
          </a:xfrm>
          <a:prstGeom prst="roundRect">
            <a:avLst>
              <a:gd name="adj" fmla="val 18183"/>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89" b="0" i="0" u="none" strike="noStrike" kern="0" cap="none" spc="0" normalizeH="0" baseline="0" noProof="0">
              <a:ln>
                <a:noFill/>
              </a:ln>
              <a:solidFill>
                <a:srgbClr val="000000"/>
              </a:solidFill>
              <a:effectLst/>
              <a:uLnTx/>
              <a:uFillTx/>
              <a:latin typeface="Arial"/>
              <a:cs typeface="Arial"/>
              <a:sym typeface="Arial"/>
            </a:endParaRPr>
          </a:p>
        </p:txBody>
      </p:sp>
      <p:pic>
        <p:nvPicPr>
          <p:cNvPr id="331" name="Google Shape;331;p38"/>
          <p:cNvPicPr preferRelativeResize="0"/>
          <p:nvPr/>
        </p:nvPicPr>
        <p:blipFill rotWithShape="1">
          <a:blip r:embed="rId11">
            <a:alphaModFix/>
          </a:blip>
          <a:srcRect l="10488" t="34974" r="10171" b="36367"/>
          <a:stretch/>
        </p:blipFill>
        <p:spPr>
          <a:xfrm>
            <a:off x="6088900" y="1827180"/>
            <a:ext cx="1028000" cy="371321"/>
          </a:xfrm>
          <a:prstGeom prst="rect">
            <a:avLst/>
          </a:prstGeom>
          <a:noFill/>
          <a:ln>
            <a:noFill/>
          </a:ln>
        </p:spPr>
      </p:pic>
    </p:spTree>
    <p:extLst>
      <p:ext uri="{BB962C8B-B14F-4D97-AF65-F5344CB8AC3E}">
        <p14:creationId xmlns:p14="http://schemas.microsoft.com/office/powerpoint/2010/main" val="8726647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65338"/>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0465231-86B6-A745-8E37-C42FEF72E52A}"/>
              </a:ext>
            </a:extLst>
          </p:cNvPr>
          <p:cNvSpPr>
            <a:spLocks noGrp="1"/>
          </p:cNvSpPr>
          <p:nvPr>
            <p:ph type="body" sz="quarter" idx="10"/>
          </p:nvPr>
        </p:nvSpPr>
        <p:spPr/>
        <p:txBody>
          <a:bodyPr/>
          <a:lstStyle/>
          <a:p>
            <a:r>
              <a:rPr lang="en-US" dirty="0"/>
              <a:t>Hands on Labs</a:t>
            </a:r>
          </a:p>
        </p:txBody>
      </p:sp>
      <p:sp>
        <p:nvSpPr>
          <p:cNvPr id="4" name="Text Placeholder 3">
            <a:extLst>
              <a:ext uri="{FF2B5EF4-FFF2-40B4-BE49-F238E27FC236}">
                <a16:creationId xmlns:a16="http://schemas.microsoft.com/office/drawing/2014/main" id="{44887792-3F15-D046-9621-435EF225FFDE}"/>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92521907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F49A27A-74A5-0F4D-A825-030ABB8F6F9D}"/>
              </a:ext>
            </a:extLst>
          </p:cNvPr>
          <p:cNvSpPr>
            <a:spLocks noGrp="1"/>
          </p:cNvSpPr>
          <p:nvPr>
            <p:ph type="body" sz="quarter" idx="10"/>
          </p:nvPr>
        </p:nvSpPr>
        <p:spPr/>
        <p:txBody>
          <a:bodyPr/>
          <a:lstStyle/>
          <a:p>
            <a:r>
              <a:rPr lang="en-US" dirty="0"/>
              <a:t>Use Cases for Containers</a:t>
            </a:r>
          </a:p>
        </p:txBody>
      </p:sp>
      <p:sp>
        <p:nvSpPr>
          <p:cNvPr id="5" name="Text Placeholder 4">
            <a:extLst>
              <a:ext uri="{FF2B5EF4-FFF2-40B4-BE49-F238E27FC236}">
                <a16:creationId xmlns:a16="http://schemas.microsoft.com/office/drawing/2014/main" id="{4288B52F-FFF1-4F41-A9B7-6A6D63D9D2D3}"/>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3692190300"/>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08F75397-172A-6040-8B4C-9938344D84EB}"/>
              </a:ext>
            </a:extLst>
          </p:cNvPr>
          <p:cNvSpPr>
            <a:spLocks noGrp="1"/>
          </p:cNvSpPr>
          <p:nvPr>
            <p:ph type="body" idx="1"/>
          </p:nvPr>
        </p:nvSpPr>
        <p:spPr/>
        <p:txBody>
          <a:bodyPr/>
          <a:lstStyle/>
          <a:p>
            <a:pPr marL="0" indent="0" fontAlgn="ctr">
              <a:buNone/>
            </a:pPr>
            <a:r>
              <a:rPr lang="en-US" sz="1800" b="1" dirty="0"/>
              <a:t>Lab 01: Provisioning the Docker Enterprise Platform in Azure </a:t>
            </a:r>
            <a:br>
              <a:rPr lang="en-US" sz="1800" dirty="0"/>
            </a:br>
            <a:br>
              <a:rPr lang="en-US" sz="1800" dirty="0"/>
            </a:br>
            <a:r>
              <a:rPr lang="en-US" sz="1800" dirty="0"/>
              <a:t>This lab uses the Docker Certified Infrastructure (DCI) project to first provision and then configure all necessary Azure resources for a highly-available Docker Enterprise environment.</a:t>
            </a:r>
          </a:p>
          <a:p>
            <a:pPr marL="0" indent="0" fontAlgn="ctr">
              <a:buNone/>
            </a:pPr>
            <a:endParaRPr lang="en-US" sz="1800" dirty="0"/>
          </a:p>
          <a:p>
            <a:pPr marL="0" indent="0" fontAlgn="ctr">
              <a:buNone/>
            </a:pPr>
            <a:r>
              <a:rPr lang="en-US" sz="1800" b="1" dirty="0"/>
              <a:t>Lab 02: Deploying Multi-OS applications with Docker Enterprise </a:t>
            </a:r>
            <a:br>
              <a:rPr lang="en-US" sz="1800" dirty="0"/>
            </a:br>
            <a:br>
              <a:rPr lang="en-US" sz="1800" dirty="0"/>
            </a:br>
            <a:r>
              <a:rPr lang="en-US" sz="1800" dirty="0"/>
              <a:t>In this lab we will use a Docker Enterprise cluster to deploy both a Java web app on Linux and a multi-service application that includes both Windows and Linux components using Docker Swarm. Then we'll take a look at securing and scaling the application. Finally, we will then deploy the same app using Kubernetes.</a:t>
            </a:r>
          </a:p>
          <a:p>
            <a:pPr marL="0" indent="0" fontAlgn="ctr">
              <a:buNone/>
            </a:pPr>
            <a:endParaRPr lang="en-US" sz="1800" b="1" dirty="0"/>
          </a:p>
          <a:p>
            <a:pPr marL="0" indent="0" fontAlgn="ctr">
              <a:buNone/>
            </a:pPr>
            <a:r>
              <a:rPr lang="en-US" sz="1800" b="1" dirty="0"/>
              <a:t>Lab 03: Containerizing a .NET Application </a:t>
            </a:r>
            <a:br>
              <a:rPr lang="en-US" sz="1800" dirty="0"/>
            </a:br>
            <a:br>
              <a:rPr lang="en-US" sz="1800" dirty="0"/>
            </a:br>
            <a:r>
              <a:rPr lang="en-US" sz="1800" dirty="0"/>
              <a:t>This hands-on lab shows you how to take an existing ASP.NET </a:t>
            </a:r>
            <a:r>
              <a:rPr lang="en-US" sz="1800" dirty="0" err="1"/>
              <a:t>WebForms</a:t>
            </a:r>
            <a:r>
              <a:rPr lang="en-US" sz="1800" dirty="0"/>
              <a:t> app, run it in Docker and then modernize the app by breaking features out and running them in separate containers.</a:t>
            </a:r>
          </a:p>
          <a:p>
            <a:pPr marL="0" indent="0" fontAlgn="ctr">
              <a:buNone/>
            </a:pPr>
            <a:endParaRPr lang="en-US" sz="1800" dirty="0"/>
          </a:p>
          <a:p>
            <a:endParaRPr lang="en-US" sz="1800" dirty="0"/>
          </a:p>
        </p:txBody>
      </p:sp>
      <p:sp>
        <p:nvSpPr>
          <p:cNvPr id="11" name="Title 10">
            <a:extLst>
              <a:ext uri="{FF2B5EF4-FFF2-40B4-BE49-F238E27FC236}">
                <a16:creationId xmlns:a16="http://schemas.microsoft.com/office/drawing/2014/main" id="{95C5BF05-87D5-4F45-AE30-A17FDE83655D}"/>
              </a:ext>
            </a:extLst>
          </p:cNvPr>
          <p:cNvSpPr>
            <a:spLocks noGrp="1"/>
          </p:cNvSpPr>
          <p:nvPr>
            <p:ph type="title"/>
          </p:nvPr>
        </p:nvSpPr>
        <p:spPr/>
        <p:txBody>
          <a:bodyPr/>
          <a:lstStyle/>
          <a:p>
            <a:r>
              <a:rPr lang="en-US" dirty="0"/>
              <a:t>Hands on Labs</a:t>
            </a:r>
          </a:p>
        </p:txBody>
      </p:sp>
      <p:sp>
        <p:nvSpPr>
          <p:cNvPr id="12" name="Text Placeholder 11">
            <a:extLst>
              <a:ext uri="{FF2B5EF4-FFF2-40B4-BE49-F238E27FC236}">
                <a16:creationId xmlns:a16="http://schemas.microsoft.com/office/drawing/2014/main" id="{675DE6CD-0A0F-8B47-89A4-86751C876F30}"/>
              </a:ext>
            </a:extLst>
          </p:cNvPr>
          <p:cNvSpPr>
            <a:spLocks noGrp="1"/>
          </p:cNvSpPr>
          <p:nvPr>
            <p:ph type="body" idx="2"/>
          </p:nvPr>
        </p:nvSpPr>
        <p:spPr/>
        <p:txBody>
          <a:bodyPr/>
          <a:lstStyle/>
          <a:p>
            <a:r>
              <a:rPr lang="en-US" dirty="0">
                <a:hlinkClick r:id="rId2"/>
              </a:rPr>
              <a:t>https://github.com/stevenfollis/workshops/tree/master/2018/detroit</a:t>
            </a:r>
            <a:r>
              <a:rPr lang="en-US" dirty="0"/>
              <a:t> </a:t>
            </a:r>
          </a:p>
        </p:txBody>
      </p:sp>
    </p:spTree>
    <p:extLst>
      <p:ext uri="{BB962C8B-B14F-4D97-AF65-F5344CB8AC3E}">
        <p14:creationId xmlns:p14="http://schemas.microsoft.com/office/powerpoint/2010/main" val="596672602"/>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E67434-87E1-8546-855F-7B4050B24FF2}"/>
              </a:ext>
            </a:extLst>
          </p:cNvPr>
          <p:cNvSpPr>
            <a:spLocks noGrp="1"/>
          </p:cNvSpPr>
          <p:nvPr>
            <p:ph type="title"/>
          </p:nvPr>
        </p:nvSpPr>
        <p:spPr/>
        <p:txBody>
          <a:bodyPr/>
          <a:lstStyle/>
          <a:p>
            <a:r>
              <a:rPr lang="en-US" dirty="0"/>
              <a:t>Notes</a:t>
            </a:r>
          </a:p>
        </p:txBody>
      </p:sp>
      <p:sp>
        <p:nvSpPr>
          <p:cNvPr id="6" name="Text Placeholder 5">
            <a:extLst>
              <a:ext uri="{FF2B5EF4-FFF2-40B4-BE49-F238E27FC236}">
                <a16:creationId xmlns:a16="http://schemas.microsoft.com/office/drawing/2014/main" id="{84AB39AA-0BBA-1C48-93F6-968205B10A41}"/>
              </a:ext>
            </a:extLst>
          </p:cNvPr>
          <p:cNvSpPr>
            <a:spLocks noGrp="1"/>
          </p:cNvSpPr>
          <p:nvPr>
            <p:ph type="body" idx="1"/>
          </p:nvPr>
        </p:nvSpPr>
        <p:spPr/>
        <p:txBody>
          <a:bodyPr/>
          <a:lstStyle/>
          <a:p>
            <a:pPr marL="0" indent="0">
              <a:buNone/>
            </a:pPr>
            <a:r>
              <a:rPr lang="en-US" dirty="0"/>
              <a:t>Windows images are large - will take time to pull images during the exercises</a:t>
            </a:r>
          </a:p>
          <a:p>
            <a:pPr marL="0" indent="0">
              <a:buNone/>
            </a:pPr>
            <a:endParaRPr lang="en-US" dirty="0"/>
          </a:p>
          <a:p>
            <a:pPr marL="0" indent="0">
              <a:buNone/>
            </a:pPr>
            <a:r>
              <a:rPr lang="en-US" dirty="0"/>
              <a:t>Pre-Requisites</a:t>
            </a:r>
          </a:p>
          <a:p>
            <a:r>
              <a:rPr lang="en-US" dirty="0"/>
              <a:t>Laptop or development VM</a:t>
            </a:r>
          </a:p>
          <a:p>
            <a:r>
              <a:rPr lang="en-US" dirty="0"/>
              <a:t>Azure Subscription</a:t>
            </a:r>
          </a:p>
          <a:p>
            <a:endParaRPr lang="en-US" dirty="0"/>
          </a:p>
          <a:p>
            <a:pPr marL="0" indent="0">
              <a:buNone/>
            </a:pPr>
            <a:endParaRPr lang="en-US" dirty="0"/>
          </a:p>
        </p:txBody>
      </p:sp>
    </p:spTree>
    <p:extLst>
      <p:ext uri="{BB962C8B-B14F-4D97-AF65-F5344CB8AC3E}">
        <p14:creationId xmlns:p14="http://schemas.microsoft.com/office/powerpoint/2010/main" val="420628258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98"/>
        <p:cNvGrpSpPr/>
        <p:nvPr/>
      </p:nvGrpSpPr>
      <p:grpSpPr>
        <a:xfrm>
          <a:off x="0" y="0"/>
          <a:ext cx="0" cy="0"/>
          <a:chOff x="0" y="0"/>
          <a:chExt cx="0" cy="0"/>
        </a:xfrm>
      </p:grpSpPr>
      <p:sp>
        <p:nvSpPr>
          <p:cNvPr id="1599" name="Google Shape;1599;p272"/>
          <p:cNvSpPr txBox="1">
            <a:spLocks noGrp="1"/>
          </p:cNvSpPr>
          <p:nvPr>
            <p:ph type="body" idx="1"/>
          </p:nvPr>
        </p:nvSpPr>
        <p:spPr>
          <a:xfrm>
            <a:off x="5244525" y="1134000"/>
            <a:ext cx="6764700" cy="4762200"/>
          </a:xfrm>
          <a:prstGeom prst="rect">
            <a:avLst/>
          </a:prstGeom>
        </p:spPr>
        <p:txBody>
          <a:bodyPr spcFirstLastPara="1" wrap="square" lIns="91425" tIns="91425" rIns="91425" bIns="91425" anchor="t" anchorCtr="0">
            <a:noAutofit/>
          </a:bodyPr>
          <a:lstStyle/>
          <a:p>
            <a:pPr marL="457200" lvl="0" indent="-349250" algn="l" rtl="0">
              <a:lnSpc>
                <a:spcPct val="115000"/>
              </a:lnSpc>
              <a:spcBef>
                <a:spcPts val="0"/>
              </a:spcBef>
              <a:spcAft>
                <a:spcPts val="0"/>
              </a:spcAft>
              <a:buClr>
                <a:srgbClr val="000000"/>
              </a:buClr>
              <a:buSzPts val="1900"/>
              <a:buChar char="•"/>
            </a:pPr>
            <a:r>
              <a:rPr lang="en-US" sz="1900" b="1">
                <a:solidFill>
                  <a:srgbClr val="000000"/>
                </a:solidFill>
              </a:rPr>
              <a:t>A Leader: </a:t>
            </a:r>
            <a:r>
              <a:rPr lang="en-US" sz="1900">
                <a:solidFill>
                  <a:srgbClr val="000000"/>
                </a:solidFill>
              </a:rPr>
              <a:t>Docker named a leader among seven other vendors in the Enterprise Container Platform market</a:t>
            </a:r>
            <a:endParaRPr sz="1900">
              <a:solidFill>
                <a:srgbClr val="000000"/>
              </a:solidFill>
            </a:endParaRPr>
          </a:p>
          <a:p>
            <a:pPr marL="457200" lvl="0" indent="-349250" algn="l" rtl="0">
              <a:lnSpc>
                <a:spcPct val="115000"/>
              </a:lnSpc>
              <a:spcBef>
                <a:spcPts val="0"/>
              </a:spcBef>
              <a:spcAft>
                <a:spcPts val="0"/>
              </a:spcAft>
              <a:buClr>
                <a:srgbClr val="000000"/>
              </a:buClr>
              <a:buSzPts val="1900"/>
              <a:buChar char="•"/>
            </a:pPr>
            <a:r>
              <a:rPr lang="en-US" sz="1900" b="1">
                <a:solidFill>
                  <a:srgbClr val="000000"/>
                </a:solidFill>
              </a:rPr>
              <a:t>“Robust Container Platform”: </a:t>
            </a:r>
            <a:r>
              <a:rPr lang="en-US" sz="1900">
                <a:solidFill>
                  <a:srgbClr val="000000"/>
                </a:solidFill>
                <a:highlight>
                  <a:srgbClr val="FFFFFF"/>
                </a:highlight>
              </a:rPr>
              <a:t>Docker Enterprise Platform received a differentiated rating, the highest rating possible, in eight criteria - including runtime and orchestration, security features, image management, user experience, integration and APIs, vision and more</a:t>
            </a:r>
            <a:endParaRPr sz="1900">
              <a:solidFill>
                <a:srgbClr val="000000"/>
              </a:solidFill>
            </a:endParaRPr>
          </a:p>
          <a:p>
            <a:pPr marL="457200" lvl="0" indent="-349250" algn="l" rtl="0">
              <a:lnSpc>
                <a:spcPct val="115000"/>
              </a:lnSpc>
              <a:spcBef>
                <a:spcPts val="0"/>
              </a:spcBef>
              <a:spcAft>
                <a:spcPts val="0"/>
              </a:spcAft>
              <a:buClr>
                <a:srgbClr val="000000"/>
              </a:buClr>
              <a:buSzPts val="1900"/>
              <a:buChar char="•"/>
            </a:pPr>
            <a:r>
              <a:rPr lang="en-US" sz="1900" b="1">
                <a:solidFill>
                  <a:srgbClr val="000000"/>
                </a:solidFill>
              </a:rPr>
              <a:t>Customer Reference Summary:</a:t>
            </a:r>
            <a:r>
              <a:rPr lang="en-US" sz="1900">
                <a:solidFill>
                  <a:srgbClr val="000000"/>
                </a:solidFill>
              </a:rPr>
              <a:t> Docker’s customers highlight end to end image security, support for Windows and support expertise, also stating that “</a:t>
            </a:r>
            <a:r>
              <a:rPr lang="en-US" sz="1900">
                <a:solidFill>
                  <a:srgbClr val="000000"/>
                </a:solidFill>
                <a:highlight>
                  <a:srgbClr val="FEFEFE"/>
                </a:highlight>
              </a:rPr>
              <a:t>Docker Enterprise makes working with containers easy.”</a:t>
            </a:r>
            <a:endParaRPr sz="1900">
              <a:solidFill>
                <a:srgbClr val="000000"/>
              </a:solidFill>
            </a:endParaRPr>
          </a:p>
          <a:p>
            <a:pPr marL="457200" lvl="0" indent="-349250" algn="l" rtl="0">
              <a:lnSpc>
                <a:spcPct val="115000"/>
              </a:lnSpc>
              <a:spcBef>
                <a:spcPts val="0"/>
              </a:spcBef>
              <a:spcAft>
                <a:spcPts val="0"/>
              </a:spcAft>
              <a:buClr>
                <a:srgbClr val="000000"/>
              </a:buClr>
              <a:buSzPts val="1900"/>
              <a:buChar char="•"/>
            </a:pPr>
            <a:r>
              <a:rPr lang="en-US" sz="1900" b="1">
                <a:solidFill>
                  <a:srgbClr val="000000"/>
                </a:solidFill>
              </a:rPr>
              <a:t>Forrester’s Assessment:</a:t>
            </a:r>
            <a:r>
              <a:rPr lang="en-US" sz="1900">
                <a:solidFill>
                  <a:srgbClr val="000000"/>
                </a:solidFill>
              </a:rPr>
              <a:t> Docker </a:t>
            </a:r>
            <a:r>
              <a:rPr lang="en-US" sz="1900">
                <a:solidFill>
                  <a:srgbClr val="000000"/>
                </a:solidFill>
                <a:highlight>
                  <a:srgbClr val="FFFFFF"/>
                </a:highlight>
              </a:rPr>
              <a:t>“</a:t>
            </a:r>
            <a:r>
              <a:rPr lang="en-US" sz="1900">
                <a:solidFill>
                  <a:srgbClr val="000000"/>
                </a:solidFill>
              </a:rPr>
              <a:t>leads the pack with a robust container platform well-suited for the enterprise.”</a:t>
            </a:r>
            <a:endParaRPr sz="1900">
              <a:solidFill>
                <a:srgbClr val="000000"/>
              </a:solidFill>
            </a:endParaRPr>
          </a:p>
        </p:txBody>
      </p:sp>
      <p:sp>
        <p:nvSpPr>
          <p:cNvPr id="1600" name="Google Shape;1600;p272"/>
          <p:cNvSpPr txBox="1">
            <a:spLocks noGrp="1"/>
          </p:cNvSpPr>
          <p:nvPr>
            <p:ph type="title"/>
          </p:nvPr>
        </p:nvSpPr>
        <p:spPr>
          <a:xfrm>
            <a:off x="76200" y="76200"/>
            <a:ext cx="12039600" cy="10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2800">
              <a:solidFill>
                <a:srgbClr val="2F474F"/>
              </a:solidFill>
            </a:endParaRPr>
          </a:p>
          <a:p>
            <a:pPr marL="0" lvl="0" indent="0" algn="l" rtl="0">
              <a:spcBef>
                <a:spcPts val="0"/>
              </a:spcBef>
              <a:spcAft>
                <a:spcPts val="0"/>
              </a:spcAft>
              <a:buNone/>
            </a:pPr>
            <a:r>
              <a:rPr lang="en-US">
                <a:solidFill>
                  <a:srgbClr val="2F474F"/>
                </a:solidFill>
              </a:rPr>
              <a:t>Docker Enterprise “leads the pack” in Forrester New Wave™: Enterprise Container Platform report</a:t>
            </a:r>
            <a:endParaRPr>
              <a:solidFill>
                <a:srgbClr val="2F474F"/>
              </a:solidFill>
            </a:endParaRPr>
          </a:p>
          <a:p>
            <a:pPr marL="0" lvl="0" indent="0" algn="l" rtl="0">
              <a:spcBef>
                <a:spcPts val="0"/>
              </a:spcBef>
              <a:spcAft>
                <a:spcPts val="0"/>
              </a:spcAft>
              <a:buNone/>
            </a:pPr>
            <a:endParaRPr sz="2800"/>
          </a:p>
        </p:txBody>
      </p:sp>
      <p:sp>
        <p:nvSpPr>
          <p:cNvPr id="1601" name="Google Shape;1601;p272"/>
          <p:cNvSpPr txBox="1"/>
          <p:nvPr/>
        </p:nvSpPr>
        <p:spPr>
          <a:xfrm>
            <a:off x="5515475" y="5828675"/>
            <a:ext cx="5769900" cy="813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800"/>
              </a:spcAft>
              <a:buNone/>
            </a:pPr>
            <a:r>
              <a:rPr lang="en-US" sz="900">
                <a:solidFill>
                  <a:srgbClr val="62737B"/>
                </a:solidFill>
              </a:rPr>
              <a:t>The Forrester Wave™ is copyrighted by Forrester Research, Inc. Forrester and Forrester Wave™ are trademarks of Forrester Research, Inc. The Forrester Wave™ is a graphical representation of Forrester's call on a market and is plotted using a detailed spreadsheet with exposed scores, weightings, and comments. Forrester does not endorse any vendor, product, or service depicted in the Forrester Wave™. Information is based on best available resources. Opinions reflect judgment at the time and are subject to change.</a:t>
            </a:r>
            <a:endParaRPr/>
          </a:p>
        </p:txBody>
      </p:sp>
      <p:pic>
        <p:nvPicPr>
          <p:cNvPr id="1602" name="Google Shape;1602;p272"/>
          <p:cNvPicPr preferRelativeResize="0"/>
          <p:nvPr/>
        </p:nvPicPr>
        <p:blipFill>
          <a:blip r:embed="rId3">
            <a:alphaModFix/>
          </a:blip>
          <a:stretch>
            <a:fillRect/>
          </a:stretch>
        </p:blipFill>
        <p:spPr>
          <a:xfrm>
            <a:off x="462425" y="1068800"/>
            <a:ext cx="4782095" cy="5725876"/>
          </a:xfrm>
          <a:prstGeom prst="rect">
            <a:avLst/>
          </a:prstGeom>
          <a:noFill/>
          <a:ln>
            <a:noFill/>
          </a:ln>
        </p:spPr>
      </p:pic>
    </p:spTree>
    <p:extLst>
      <p:ext uri="{BB962C8B-B14F-4D97-AF65-F5344CB8AC3E}">
        <p14:creationId xmlns:p14="http://schemas.microsoft.com/office/powerpoint/2010/main" val="102905445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172"/>
          <p:cNvSpPr txBox="1">
            <a:spLocks noGrp="1"/>
          </p:cNvSpPr>
          <p:nvPr>
            <p:ph type="title"/>
          </p:nvPr>
        </p:nvSpPr>
        <p:spPr>
          <a:xfrm>
            <a:off x="303939" y="494559"/>
            <a:ext cx="11316400" cy="653600"/>
          </a:xfrm>
          <a:prstGeom prst="rect">
            <a:avLst/>
          </a:prstGeom>
          <a:noFill/>
          <a:ln>
            <a:noFill/>
          </a:ln>
        </p:spPr>
        <p:txBody>
          <a:bodyPr spcFirstLastPara="1" wrap="square" lIns="91433" tIns="91433" rIns="91433" bIns="91433" anchor="ctr" anchorCtr="0">
            <a:noAutofit/>
          </a:bodyPr>
          <a:lstStyle/>
          <a:p>
            <a:r>
              <a:rPr lang="en" sz="3200"/>
              <a:t>Docker Enterprise:</a:t>
            </a:r>
            <a:r>
              <a:rPr lang="en"/>
              <a:t> </a:t>
            </a:r>
            <a:endParaRPr/>
          </a:p>
          <a:p>
            <a:pPr>
              <a:spcBef>
                <a:spcPts val="1333"/>
              </a:spcBef>
            </a:pPr>
            <a:r>
              <a:rPr lang="en">
                <a:solidFill>
                  <a:schemeClr val="lt1"/>
                </a:solidFill>
              </a:rPr>
              <a:t>Any App, Any Infrastructure – One Platform</a:t>
            </a:r>
            <a:endParaRPr>
              <a:solidFill>
                <a:schemeClr val="lt1"/>
              </a:solidFill>
            </a:endParaRPr>
          </a:p>
        </p:txBody>
      </p:sp>
      <p:sp>
        <p:nvSpPr>
          <p:cNvPr id="710" name="Google Shape;710;p172"/>
          <p:cNvSpPr/>
          <p:nvPr/>
        </p:nvSpPr>
        <p:spPr>
          <a:xfrm>
            <a:off x="776633" y="3317351"/>
            <a:ext cx="10568800" cy="1044000"/>
          </a:xfrm>
          <a:prstGeom prst="rect">
            <a:avLst/>
          </a:prstGeom>
          <a:solidFill>
            <a:srgbClr val="00A2DE"/>
          </a:solidFill>
          <a:ln>
            <a:noFill/>
          </a:ln>
        </p:spPr>
        <p:txBody>
          <a:bodyPr spcFirstLastPara="1" wrap="square" lIns="45700" tIns="45700" rIns="45700" bIns="45700" anchor="ctr" anchorCtr="0">
            <a:noAutofit/>
          </a:bodyPr>
          <a:lstStyle/>
          <a:p>
            <a:pPr algn="ctr">
              <a:lnSpc>
                <a:spcPct val="100000"/>
              </a:lnSpc>
              <a:buClr>
                <a:srgbClr val="0095E5"/>
              </a:buClr>
              <a:buSzPts val="2500"/>
            </a:pPr>
            <a:endParaRPr sz="3333">
              <a:solidFill>
                <a:schemeClr val="dk1"/>
              </a:solidFill>
            </a:endParaRPr>
          </a:p>
        </p:txBody>
      </p:sp>
      <p:sp>
        <p:nvSpPr>
          <p:cNvPr id="711" name="Google Shape;711;p172"/>
          <p:cNvSpPr txBox="1"/>
          <p:nvPr/>
        </p:nvSpPr>
        <p:spPr>
          <a:xfrm>
            <a:off x="3900195" y="5408551"/>
            <a:ext cx="1143200" cy="418400"/>
          </a:xfrm>
          <a:prstGeom prst="rect">
            <a:avLst/>
          </a:prstGeom>
          <a:noFill/>
          <a:ln>
            <a:noFill/>
          </a:ln>
        </p:spPr>
        <p:txBody>
          <a:bodyPr spcFirstLastPara="1" wrap="square" lIns="45700" tIns="45700" rIns="45700" bIns="45700" anchor="ctr" anchorCtr="0">
            <a:noAutofit/>
          </a:bodyPr>
          <a:lstStyle/>
          <a:p>
            <a:pPr algn="ctr">
              <a:lnSpc>
                <a:spcPct val="100000"/>
              </a:lnSpc>
              <a:buClr>
                <a:schemeClr val="accent2"/>
              </a:buClr>
              <a:buSzPts val="1200"/>
            </a:pPr>
            <a:r>
              <a:rPr lang="en" sz="1600">
                <a:solidFill>
                  <a:schemeClr val="accent2"/>
                </a:solidFill>
              </a:rPr>
              <a:t>Cloud</a:t>
            </a:r>
            <a:endParaRPr sz="1467"/>
          </a:p>
        </p:txBody>
      </p:sp>
      <p:sp>
        <p:nvSpPr>
          <p:cNvPr id="712" name="Google Shape;712;p172"/>
          <p:cNvSpPr txBox="1"/>
          <p:nvPr/>
        </p:nvSpPr>
        <p:spPr>
          <a:xfrm>
            <a:off x="5546247" y="5408551"/>
            <a:ext cx="1143200" cy="418400"/>
          </a:xfrm>
          <a:prstGeom prst="rect">
            <a:avLst/>
          </a:prstGeom>
          <a:noFill/>
          <a:ln>
            <a:noFill/>
          </a:ln>
        </p:spPr>
        <p:txBody>
          <a:bodyPr spcFirstLastPara="1" wrap="square" lIns="45700" tIns="45700" rIns="45700" bIns="45700" anchor="ctr" anchorCtr="0">
            <a:noAutofit/>
          </a:bodyPr>
          <a:lstStyle/>
          <a:p>
            <a:pPr algn="ctr">
              <a:lnSpc>
                <a:spcPct val="100000"/>
              </a:lnSpc>
              <a:buClr>
                <a:schemeClr val="accent2"/>
              </a:buClr>
              <a:buSzPts val="1200"/>
            </a:pPr>
            <a:r>
              <a:rPr lang="en" sz="1600">
                <a:solidFill>
                  <a:schemeClr val="accent2"/>
                </a:solidFill>
              </a:rPr>
              <a:t>VM</a:t>
            </a:r>
            <a:endParaRPr sz="1467"/>
          </a:p>
        </p:txBody>
      </p:sp>
      <p:sp>
        <p:nvSpPr>
          <p:cNvPr id="713" name="Google Shape;713;p172"/>
          <p:cNvSpPr txBox="1"/>
          <p:nvPr/>
        </p:nvSpPr>
        <p:spPr>
          <a:xfrm>
            <a:off x="8693097" y="5408551"/>
            <a:ext cx="1143200" cy="418400"/>
          </a:xfrm>
          <a:prstGeom prst="rect">
            <a:avLst/>
          </a:prstGeom>
          <a:noFill/>
          <a:ln>
            <a:noFill/>
          </a:ln>
        </p:spPr>
        <p:txBody>
          <a:bodyPr spcFirstLastPara="1" wrap="square" lIns="45700" tIns="45700" rIns="45700" bIns="45700" anchor="ctr" anchorCtr="0">
            <a:noAutofit/>
          </a:bodyPr>
          <a:lstStyle/>
          <a:p>
            <a:pPr algn="ctr">
              <a:lnSpc>
                <a:spcPct val="100000"/>
              </a:lnSpc>
              <a:buClr>
                <a:schemeClr val="accent2"/>
              </a:buClr>
              <a:buSzPts val="1200"/>
            </a:pPr>
            <a:r>
              <a:rPr lang="en" sz="1600">
                <a:solidFill>
                  <a:schemeClr val="accent2"/>
                </a:solidFill>
              </a:rPr>
              <a:t>Edge</a:t>
            </a:r>
            <a:endParaRPr sz="1467"/>
          </a:p>
          <a:p>
            <a:pPr algn="ctr">
              <a:lnSpc>
                <a:spcPct val="100000"/>
              </a:lnSpc>
              <a:buClr>
                <a:schemeClr val="accent2"/>
              </a:buClr>
              <a:buSzPts val="1200"/>
            </a:pPr>
            <a:r>
              <a:rPr lang="en" sz="1600">
                <a:solidFill>
                  <a:schemeClr val="accent2"/>
                </a:solidFill>
              </a:rPr>
              <a:t>Device</a:t>
            </a:r>
            <a:endParaRPr sz="1600">
              <a:solidFill>
                <a:schemeClr val="accent2"/>
              </a:solidFill>
            </a:endParaRPr>
          </a:p>
        </p:txBody>
      </p:sp>
      <p:grpSp>
        <p:nvGrpSpPr>
          <p:cNvPr id="714" name="Google Shape;714;p172"/>
          <p:cNvGrpSpPr/>
          <p:nvPr/>
        </p:nvGrpSpPr>
        <p:grpSpPr>
          <a:xfrm>
            <a:off x="8967471" y="4679849"/>
            <a:ext cx="595197" cy="483611"/>
            <a:chOff x="7753351" y="4454526"/>
            <a:chExt cx="295276" cy="247650"/>
          </a:xfrm>
        </p:grpSpPr>
        <p:sp>
          <p:nvSpPr>
            <p:cNvPr id="715" name="Google Shape;715;p172"/>
            <p:cNvSpPr/>
            <p:nvPr/>
          </p:nvSpPr>
          <p:spPr>
            <a:xfrm>
              <a:off x="7753351" y="4521201"/>
              <a:ext cx="134938" cy="103188"/>
            </a:xfrm>
            <a:custGeom>
              <a:avLst/>
              <a:gdLst/>
              <a:ahLst/>
              <a:cxnLst/>
              <a:rect l="l" t="t" r="r" b="b"/>
              <a:pathLst>
                <a:path w="149" h="113" extrusionOk="0">
                  <a:moveTo>
                    <a:pt x="138" y="113"/>
                  </a:moveTo>
                  <a:cubicBezTo>
                    <a:pt x="11" y="113"/>
                    <a:pt x="11" y="113"/>
                    <a:pt x="11" y="113"/>
                  </a:cubicBezTo>
                  <a:cubicBezTo>
                    <a:pt x="5" y="113"/>
                    <a:pt x="0" y="108"/>
                    <a:pt x="0" y="101"/>
                  </a:cubicBezTo>
                  <a:cubicBezTo>
                    <a:pt x="0" y="11"/>
                    <a:pt x="0" y="11"/>
                    <a:pt x="0" y="11"/>
                  </a:cubicBezTo>
                  <a:cubicBezTo>
                    <a:pt x="0" y="5"/>
                    <a:pt x="5" y="0"/>
                    <a:pt x="11" y="0"/>
                  </a:cubicBezTo>
                  <a:cubicBezTo>
                    <a:pt x="138" y="0"/>
                    <a:pt x="138" y="0"/>
                    <a:pt x="138" y="0"/>
                  </a:cubicBezTo>
                  <a:cubicBezTo>
                    <a:pt x="144" y="0"/>
                    <a:pt x="149" y="5"/>
                    <a:pt x="149" y="11"/>
                  </a:cubicBezTo>
                  <a:cubicBezTo>
                    <a:pt x="149" y="101"/>
                    <a:pt x="149" y="101"/>
                    <a:pt x="149" y="101"/>
                  </a:cubicBezTo>
                  <a:cubicBezTo>
                    <a:pt x="149" y="108"/>
                    <a:pt x="144" y="113"/>
                    <a:pt x="138" y="113"/>
                  </a:cubicBezTo>
                  <a:close/>
                  <a:moveTo>
                    <a:pt x="11" y="5"/>
                  </a:moveTo>
                  <a:cubicBezTo>
                    <a:pt x="7" y="5"/>
                    <a:pt x="5" y="8"/>
                    <a:pt x="5" y="11"/>
                  </a:cubicBezTo>
                  <a:cubicBezTo>
                    <a:pt x="5" y="101"/>
                    <a:pt x="5" y="101"/>
                    <a:pt x="5" y="101"/>
                  </a:cubicBezTo>
                  <a:cubicBezTo>
                    <a:pt x="5" y="105"/>
                    <a:pt x="7" y="108"/>
                    <a:pt x="11" y="108"/>
                  </a:cubicBezTo>
                  <a:cubicBezTo>
                    <a:pt x="138" y="108"/>
                    <a:pt x="138" y="108"/>
                    <a:pt x="138" y="108"/>
                  </a:cubicBezTo>
                  <a:cubicBezTo>
                    <a:pt x="141" y="108"/>
                    <a:pt x="144" y="105"/>
                    <a:pt x="144" y="101"/>
                  </a:cubicBezTo>
                  <a:cubicBezTo>
                    <a:pt x="144" y="11"/>
                    <a:pt x="144" y="11"/>
                    <a:pt x="144" y="11"/>
                  </a:cubicBezTo>
                  <a:cubicBezTo>
                    <a:pt x="144" y="8"/>
                    <a:pt x="141" y="5"/>
                    <a:pt x="138" y="5"/>
                  </a:cubicBezTo>
                  <a:lnTo>
                    <a:pt x="11" y="5"/>
                  </a:lnTo>
                  <a:close/>
                </a:path>
              </a:pathLst>
            </a:custGeom>
            <a:solidFill>
              <a:schemeClr val="accent2"/>
            </a:solidFill>
            <a:ln>
              <a:noFill/>
            </a:ln>
          </p:spPr>
          <p:txBody>
            <a:bodyPr spcFirstLastPara="1" wrap="square" lIns="45700" tIns="22867" rIns="45700" bIns="22867" anchor="ctr" anchorCtr="0">
              <a:noAutofit/>
            </a:bodyPr>
            <a:lstStyle/>
            <a:p>
              <a:pPr algn="ctr">
                <a:lnSpc>
                  <a:spcPct val="100000"/>
                </a:lnSpc>
                <a:buClr>
                  <a:srgbClr val="0095E5"/>
                </a:buClr>
                <a:buSzPts val="2500"/>
              </a:pPr>
              <a:endParaRPr sz="3333">
                <a:solidFill>
                  <a:srgbClr val="0095E5"/>
                </a:solidFill>
              </a:endParaRPr>
            </a:p>
          </p:txBody>
        </p:sp>
        <p:sp>
          <p:nvSpPr>
            <p:cNvPr id="716" name="Google Shape;716;p172"/>
            <p:cNvSpPr/>
            <p:nvPr/>
          </p:nvSpPr>
          <p:spPr>
            <a:xfrm>
              <a:off x="7753351" y="4532313"/>
              <a:ext cx="134938" cy="73025"/>
            </a:xfrm>
            <a:custGeom>
              <a:avLst/>
              <a:gdLst/>
              <a:ahLst/>
              <a:cxnLst/>
              <a:rect l="l" t="t" r="r" b="b"/>
              <a:pathLst>
                <a:path w="149" h="79" extrusionOk="0">
                  <a:moveTo>
                    <a:pt x="147" y="79"/>
                  </a:moveTo>
                  <a:cubicBezTo>
                    <a:pt x="2" y="79"/>
                    <a:pt x="2" y="79"/>
                    <a:pt x="2" y="79"/>
                  </a:cubicBezTo>
                  <a:cubicBezTo>
                    <a:pt x="1" y="79"/>
                    <a:pt x="0" y="78"/>
                    <a:pt x="0" y="77"/>
                  </a:cubicBezTo>
                  <a:cubicBezTo>
                    <a:pt x="0" y="3"/>
                    <a:pt x="0" y="3"/>
                    <a:pt x="0" y="3"/>
                  </a:cubicBezTo>
                  <a:cubicBezTo>
                    <a:pt x="0" y="2"/>
                    <a:pt x="1" y="0"/>
                    <a:pt x="2" y="0"/>
                  </a:cubicBezTo>
                  <a:cubicBezTo>
                    <a:pt x="4" y="0"/>
                    <a:pt x="5" y="2"/>
                    <a:pt x="5" y="3"/>
                  </a:cubicBezTo>
                  <a:cubicBezTo>
                    <a:pt x="5" y="74"/>
                    <a:pt x="5" y="74"/>
                    <a:pt x="5" y="74"/>
                  </a:cubicBezTo>
                  <a:cubicBezTo>
                    <a:pt x="144" y="74"/>
                    <a:pt x="144" y="74"/>
                    <a:pt x="144" y="74"/>
                  </a:cubicBezTo>
                  <a:cubicBezTo>
                    <a:pt x="144" y="3"/>
                    <a:pt x="144" y="3"/>
                    <a:pt x="144" y="3"/>
                  </a:cubicBezTo>
                  <a:cubicBezTo>
                    <a:pt x="144" y="2"/>
                    <a:pt x="145" y="0"/>
                    <a:pt x="147" y="0"/>
                  </a:cubicBezTo>
                  <a:cubicBezTo>
                    <a:pt x="148" y="0"/>
                    <a:pt x="149" y="2"/>
                    <a:pt x="149" y="3"/>
                  </a:cubicBezTo>
                  <a:cubicBezTo>
                    <a:pt x="149" y="77"/>
                    <a:pt x="149" y="77"/>
                    <a:pt x="149" y="77"/>
                  </a:cubicBezTo>
                  <a:cubicBezTo>
                    <a:pt x="149" y="78"/>
                    <a:pt x="148" y="79"/>
                    <a:pt x="147" y="79"/>
                  </a:cubicBezTo>
                  <a:close/>
                </a:path>
              </a:pathLst>
            </a:custGeom>
            <a:solidFill>
              <a:schemeClr val="accent2"/>
            </a:solidFill>
            <a:ln>
              <a:noFill/>
            </a:ln>
          </p:spPr>
          <p:txBody>
            <a:bodyPr spcFirstLastPara="1" wrap="square" lIns="45700" tIns="22867" rIns="45700" bIns="22867" anchor="ctr" anchorCtr="0">
              <a:noAutofit/>
            </a:bodyPr>
            <a:lstStyle/>
            <a:p>
              <a:pPr algn="ctr">
                <a:lnSpc>
                  <a:spcPct val="100000"/>
                </a:lnSpc>
                <a:buClr>
                  <a:srgbClr val="0095E5"/>
                </a:buClr>
                <a:buSzPts val="2500"/>
              </a:pPr>
              <a:endParaRPr sz="3333">
                <a:solidFill>
                  <a:srgbClr val="0095E5"/>
                </a:solidFill>
              </a:endParaRPr>
            </a:p>
          </p:txBody>
        </p:sp>
        <p:sp>
          <p:nvSpPr>
            <p:cNvPr id="717" name="Google Shape;717;p172"/>
            <p:cNvSpPr/>
            <p:nvPr/>
          </p:nvSpPr>
          <p:spPr>
            <a:xfrm>
              <a:off x="7810501" y="4608513"/>
              <a:ext cx="20638" cy="4763"/>
            </a:xfrm>
            <a:custGeom>
              <a:avLst/>
              <a:gdLst/>
              <a:ahLst/>
              <a:cxnLst/>
              <a:rect l="l" t="t" r="r" b="b"/>
              <a:pathLst>
                <a:path w="22" h="5" extrusionOk="0">
                  <a:moveTo>
                    <a:pt x="20" y="5"/>
                  </a:moveTo>
                  <a:cubicBezTo>
                    <a:pt x="3" y="5"/>
                    <a:pt x="3" y="5"/>
                    <a:pt x="3" y="5"/>
                  </a:cubicBezTo>
                  <a:cubicBezTo>
                    <a:pt x="2" y="5"/>
                    <a:pt x="0" y="4"/>
                    <a:pt x="0" y="3"/>
                  </a:cubicBezTo>
                  <a:cubicBezTo>
                    <a:pt x="0" y="2"/>
                    <a:pt x="2" y="0"/>
                    <a:pt x="3" y="0"/>
                  </a:cubicBezTo>
                  <a:cubicBezTo>
                    <a:pt x="20" y="0"/>
                    <a:pt x="20" y="0"/>
                    <a:pt x="20" y="0"/>
                  </a:cubicBezTo>
                  <a:cubicBezTo>
                    <a:pt x="21" y="0"/>
                    <a:pt x="22" y="2"/>
                    <a:pt x="22" y="3"/>
                  </a:cubicBezTo>
                  <a:cubicBezTo>
                    <a:pt x="22" y="4"/>
                    <a:pt x="21" y="5"/>
                    <a:pt x="20" y="5"/>
                  </a:cubicBezTo>
                  <a:close/>
                </a:path>
              </a:pathLst>
            </a:custGeom>
            <a:solidFill>
              <a:schemeClr val="accent2"/>
            </a:solidFill>
            <a:ln>
              <a:noFill/>
            </a:ln>
          </p:spPr>
          <p:txBody>
            <a:bodyPr spcFirstLastPara="1" wrap="square" lIns="45700" tIns="22867" rIns="45700" bIns="22867" anchor="ctr" anchorCtr="0">
              <a:noAutofit/>
            </a:bodyPr>
            <a:lstStyle/>
            <a:p>
              <a:pPr algn="ctr">
                <a:lnSpc>
                  <a:spcPct val="100000"/>
                </a:lnSpc>
                <a:buClr>
                  <a:srgbClr val="0095E5"/>
                </a:buClr>
                <a:buSzPts val="2500"/>
              </a:pPr>
              <a:endParaRPr sz="3333">
                <a:solidFill>
                  <a:srgbClr val="0095E5"/>
                </a:solidFill>
              </a:endParaRPr>
            </a:p>
          </p:txBody>
        </p:sp>
        <p:sp>
          <p:nvSpPr>
            <p:cNvPr id="718" name="Google Shape;718;p172"/>
            <p:cNvSpPr/>
            <p:nvPr/>
          </p:nvSpPr>
          <p:spPr>
            <a:xfrm>
              <a:off x="7818438" y="4629151"/>
              <a:ext cx="4763" cy="28575"/>
            </a:xfrm>
            <a:custGeom>
              <a:avLst/>
              <a:gdLst/>
              <a:ahLst/>
              <a:cxnLst/>
              <a:rect l="l" t="t" r="r" b="b"/>
              <a:pathLst>
                <a:path w="5" h="32" extrusionOk="0">
                  <a:moveTo>
                    <a:pt x="2" y="32"/>
                  </a:moveTo>
                  <a:cubicBezTo>
                    <a:pt x="1" y="32"/>
                    <a:pt x="0" y="30"/>
                    <a:pt x="0" y="29"/>
                  </a:cubicBezTo>
                  <a:cubicBezTo>
                    <a:pt x="0" y="2"/>
                    <a:pt x="0" y="2"/>
                    <a:pt x="0" y="2"/>
                  </a:cubicBezTo>
                  <a:cubicBezTo>
                    <a:pt x="0" y="1"/>
                    <a:pt x="1" y="0"/>
                    <a:pt x="2" y="0"/>
                  </a:cubicBezTo>
                  <a:cubicBezTo>
                    <a:pt x="4" y="0"/>
                    <a:pt x="5" y="1"/>
                    <a:pt x="5" y="2"/>
                  </a:cubicBezTo>
                  <a:cubicBezTo>
                    <a:pt x="5" y="29"/>
                    <a:pt x="5" y="29"/>
                    <a:pt x="5" y="29"/>
                  </a:cubicBezTo>
                  <a:cubicBezTo>
                    <a:pt x="5" y="30"/>
                    <a:pt x="4" y="32"/>
                    <a:pt x="2" y="32"/>
                  </a:cubicBezTo>
                  <a:close/>
                </a:path>
              </a:pathLst>
            </a:custGeom>
            <a:solidFill>
              <a:schemeClr val="accent2"/>
            </a:solidFill>
            <a:ln>
              <a:noFill/>
            </a:ln>
          </p:spPr>
          <p:txBody>
            <a:bodyPr spcFirstLastPara="1" wrap="square" lIns="45700" tIns="22867" rIns="45700" bIns="22867" anchor="ctr" anchorCtr="0">
              <a:noAutofit/>
            </a:bodyPr>
            <a:lstStyle/>
            <a:p>
              <a:pPr algn="ctr">
                <a:lnSpc>
                  <a:spcPct val="100000"/>
                </a:lnSpc>
                <a:buClr>
                  <a:srgbClr val="0095E5"/>
                </a:buClr>
                <a:buSzPts val="2500"/>
              </a:pPr>
              <a:endParaRPr sz="3333">
                <a:solidFill>
                  <a:srgbClr val="0095E5"/>
                </a:solidFill>
              </a:endParaRPr>
            </a:p>
          </p:txBody>
        </p:sp>
        <p:sp>
          <p:nvSpPr>
            <p:cNvPr id="719" name="Google Shape;719;p172"/>
            <p:cNvSpPr/>
            <p:nvPr/>
          </p:nvSpPr>
          <p:spPr>
            <a:xfrm>
              <a:off x="7791451" y="4651376"/>
              <a:ext cx="58738" cy="6350"/>
            </a:xfrm>
            <a:custGeom>
              <a:avLst/>
              <a:gdLst/>
              <a:ahLst/>
              <a:cxnLst/>
              <a:rect l="l" t="t" r="r" b="b"/>
              <a:pathLst>
                <a:path w="65" h="6" extrusionOk="0">
                  <a:moveTo>
                    <a:pt x="63" y="6"/>
                  </a:moveTo>
                  <a:cubicBezTo>
                    <a:pt x="2" y="6"/>
                    <a:pt x="2" y="6"/>
                    <a:pt x="2" y="6"/>
                  </a:cubicBezTo>
                  <a:cubicBezTo>
                    <a:pt x="1" y="6"/>
                    <a:pt x="0" y="4"/>
                    <a:pt x="0" y="3"/>
                  </a:cubicBezTo>
                  <a:cubicBezTo>
                    <a:pt x="0" y="2"/>
                    <a:pt x="1" y="0"/>
                    <a:pt x="2" y="0"/>
                  </a:cubicBezTo>
                  <a:cubicBezTo>
                    <a:pt x="63" y="0"/>
                    <a:pt x="63" y="0"/>
                    <a:pt x="63" y="0"/>
                  </a:cubicBezTo>
                  <a:cubicBezTo>
                    <a:pt x="64" y="0"/>
                    <a:pt x="65" y="2"/>
                    <a:pt x="65" y="3"/>
                  </a:cubicBezTo>
                  <a:cubicBezTo>
                    <a:pt x="65" y="4"/>
                    <a:pt x="64" y="6"/>
                    <a:pt x="63" y="6"/>
                  </a:cubicBezTo>
                  <a:close/>
                </a:path>
              </a:pathLst>
            </a:custGeom>
            <a:solidFill>
              <a:schemeClr val="accent2"/>
            </a:solidFill>
            <a:ln>
              <a:noFill/>
            </a:ln>
          </p:spPr>
          <p:txBody>
            <a:bodyPr spcFirstLastPara="1" wrap="square" lIns="45700" tIns="22867" rIns="45700" bIns="22867" anchor="ctr" anchorCtr="0">
              <a:noAutofit/>
            </a:bodyPr>
            <a:lstStyle/>
            <a:p>
              <a:pPr algn="ctr">
                <a:lnSpc>
                  <a:spcPct val="100000"/>
                </a:lnSpc>
                <a:buClr>
                  <a:srgbClr val="0095E5"/>
                </a:buClr>
                <a:buSzPts val="2500"/>
              </a:pPr>
              <a:endParaRPr sz="3333">
                <a:solidFill>
                  <a:srgbClr val="0095E5"/>
                </a:solidFill>
              </a:endParaRPr>
            </a:p>
          </p:txBody>
        </p:sp>
        <p:sp>
          <p:nvSpPr>
            <p:cNvPr id="720" name="Google Shape;720;p172"/>
            <p:cNvSpPr/>
            <p:nvPr/>
          </p:nvSpPr>
          <p:spPr>
            <a:xfrm>
              <a:off x="7902576" y="4454526"/>
              <a:ext cx="74613" cy="120650"/>
            </a:xfrm>
            <a:custGeom>
              <a:avLst/>
              <a:gdLst/>
              <a:ahLst/>
              <a:cxnLst/>
              <a:rect l="l" t="t" r="r" b="b"/>
              <a:pathLst>
                <a:path w="82" h="133" extrusionOk="0">
                  <a:moveTo>
                    <a:pt x="72" y="133"/>
                  </a:moveTo>
                  <a:cubicBezTo>
                    <a:pt x="10" y="133"/>
                    <a:pt x="10" y="133"/>
                    <a:pt x="10" y="133"/>
                  </a:cubicBezTo>
                  <a:cubicBezTo>
                    <a:pt x="5" y="133"/>
                    <a:pt x="0" y="129"/>
                    <a:pt x="0" y="123"/>
                  </a:cubicBezTo>
                  <a:cubicBezTo>
                    <a:pt x="0" y="11"/>
                    <a:pt x="0" y="11"/>
                    <a:pt x="0" y="11"/>
                  </a:cubicBezTo>
                  <a:cubicBezTo>
                    <a:pt x="0" y="5"/>
                    <a:pt x="5" y="0"/>
                    <a:pt x="10" y="0"/>
                  </a:cubicBezTo>
                  <a:cubicBezTo>
                    <a:pt x="72" y="0"/>
                    <a:pt x="72" y="0"/>
                    <a:pt x="72" y="0"/>
                  </a:cubicBezTo>
                  <a:cubicBezTo>
                    <a:pt x="78" y="0"/>
                    <a:pt x="82" y="5"/>
                    <a:pt x="82" y="11"/>
                  </a:cubicBezTo>
                  <a:cubicBezTo>
                    <a:pt x="82" y="123"/>
                    <a:pt x="82" y="123"/>
                    <a:pt x="82" y="123"/>
                  </a:cubicBezTo>
                  <a:cubicBezTo>
                    <a:pt x="82" y="129"/>
                    <a:pt x="78" y="133"/>
                    <a:pt x="72" y="133"/>
                  </a:cubicBezTo>
                  <a:close/>
                  <a:moveTo>
                    <a:pt x="10" y="5"/>
                  </a:moveTo>
                  <a:cubicBezTo>
                    <a:pt x="7" y="5"/>
                    <a:pt x="5" y="8"/>
                    <a:pt x="5" y="11"/>
                  </a:cubicBezTo>
                  <a:cubicBezTo>
                    <a:pt x="5" y="123"/>
                    <a:pt x="5" y="123"/>
                    <a:pt x="5" y="123"/>
                  </a:cubicBezTo>
                  <a:cubicBezTo>
                    <a:pt x="5" y="126"/>
                    <a:pt x="7" y="128"/>
                    <a:pt x="10" y="128"/>
                  </a:cubicBezTo>
                  <a:cubicBezTo>
                    <a:pt x="72" y="128"/>
                    <a:pt x="72" y="128"/>
                    <a:pt x="72" y="128"/>
                  </a:cubicBezTo>
                  <a:cubicBezTo>
                    <a:pt x="75" y="128"/>
                    <a:pt x="77" y="126"/>
                    <a:pt x="77" y="123"/>
                  </a:cubicBezTo>
                  <a:cubicBezTo>
                    <a:pt x="77" y="11"/>
                    <a:pt x="77" y="11"/>
                    <a:pt x="77" y="11"/>
                  </a:cubicBezTo>
                  <a:cubicBezTo>
                    <a:pt x="77" y="8"/>
                    <a:pt x="75" y="5"/>
                    <a:pt x="72" y="5"/>
                  </a:cubicBezTo>
                  <a:lnTo>
                    <a:pt x="10" y="5"/>
                  </a:lnTo>
                  <a:close/>
                </a:path>
              </a:pathLst>
            </a:custGeom>
            <a:solidFill>
              <a:schemeClr val="accent2"/>
            </a:solidFill>
            <a:ln>
              <a:noFill/>
            </a:ln>
          </p:spPr>
          <p:txBody>
            <a:bodyPr spcFirstLastPara="1" wrap="square" lIns="45700" tIns="22867" rIns="45700" bIns="22867" anchor="ctr" anchorCtr="0">
              <a:noAutofit/>
            </a:bodyPr>
            <a:lstStyle/>
            <a:p>
              <a:pPr algn="ctr">
                <a:lnSpc>
                  <a:spcPct val="100000"/>
                </a:lnSpc>
                <a:buClr>
                  <a:srgbClr val="0095E5"/>
                </a:buClr>
                <a:buSzPts val="2500"/>
              </a:pPr>
              <a:endParaRPr sz="3333">
                <a:solidFill>
                  <a:srgbClr val="0095E5"/>
                </a:solidFill>
              </a:endParaRPr>
            </a:p>
          </p:txBody>
        </p:sp>
        <p:sp>
          <p:nvSpPr>
            <p:cNvPr id="721" name="Google Shape;721;p172"/>
            <p:cNvSpPr/>
            <p:nvPr/>
          </p:nvSpPr>
          <p:spPr>
            <a:xfrm>
              <a:off x="7902576" y="4471988"/>
              <a:ext cx="74613" cy="84138"/>
            </a:xfrm>
            <a:custGeom>
              <a:avLst/>
              <a:gdLst/>
              <a:ahLst/>
              <a:cxnLst/>
              <a:rect l="l" t="t" r="r" b="b"/>
              <a:pathLst>
                <a:path w="82" h="93" extrusionOk="0">
                  <a:moveTo>
                    <a:pt x="80" y="93"/>
                  </a:moveTo>
                  <a:cubicBezTo>
                    <a:pt x="3" y="93"/>
                    <a:pt x="3" y="93"/>
                    <a:pt x="3" y="93"/>
                  </a:cubicBezTo>
                  <a:cubicBezTo>
                    <a:pt x="1" y="93"/>
                    <a:pt x="0" y="92"/>
                    <a:pt x="0" y="90"/>
                  </a:cubicBezTo>
                  <a:cubicBezTo>
                    <a:pt x="0" y="3"/>
                    <a:pt x="0" y="3"/>
                    <a:pt x="0" y="3"/>
                  </a:cubicBezTo>
                  <a:cubicBezTo>
                    <a:pt x="0" y="2"/>
                    <a:pt x="1" y="0"/>
                    <a:pt x="3" y="0"/>
                  </a:cubicBezTo>
                  <a:cubicBezTo>
                    <a:pt x="80" y="0"/>
                    <a:pt x="80" y="0"/>
                    <a:pt x="80" y="0"/>
                  </a:cubicBezTo>
                  <a:cubicBezTo>
                    <a:pt x="81" y="0"/>
                    <a:pt x="82" y="2"/>
                    <a:pt x="82" y="3"/>
                  </a:cubicBezTo>
                  <a:cubicBezTo>
                    <a:pt x="82" y="90"/>
                    <a:pt x="82" y="90"/>
                    <a:pt x="82" y="90"/>
                  </a:cubicBezTo>
                  <a:cubicBezTo>
                    <a:pt x="82" y="92"/>
                    <a:pt x="81" y="93"/>
                    <a:pt x="80" y="93"/>
                  </a:cubicBezTo>
                  <a:close/>
                  <a:moveTo>
                    <a:pt x="5" y="88"/>
                  </a:moveTo>
                  <a:cubicBezTo>
                    <a:pt x="77" y="88"/>
                    <a:pt x="77" y="88"/>
                    <a:pt x="77" y="88"/>
                  </a:cubicBezTo>
                  <a:cubicBezTo>
                    <a:pt x="77" y="6"/>
                    <a:pt x="77" y="6"/>
                    <a:pt x="77" y="6"/>
                  </a:cubicBezTo>
                  <a:cubicBezTo>
                    <a:pt x="5" y="6"/>
                    <a:pt x="5" y="6"/>
                    <a:pt x="5" y="6"/>
                  </a:cubicBezTo>
                  <a:lnTo>
                    <a:pt x="5" y="88"/>
                  </a:lnTo>
                  <a:close/>
                </a:path>
              </a:pathLst>
            </a:custGeom>
            <a:solidFill>
              <a:schemeClr val="accent2"/>
            </a:solidFill>
            <a:ln>
              <a:noFill/>
            </a:ln>
          </p:spPr>
          <p:txBody>
            <a:bodyPr spcFirstLastPara="1" wrap="square" lIns="45700" tIns="22867" rIns="45700" bIns="22867" anchor="ctr" anchorCtr="0">
              <a:noAutofit/>
            </a:bodyPr>
            <a:lstStyle/>
            <a:p>
              <a:pPr algn="ctr">
                <a:lnSpc>
                  <a:spcPct val="100000"/>
                </a:lnSpc>
                <a:buClr>
                  <a:srgbClr val="0095E5"/>
                </a:buClr>
                <a:buSzPts val="2500"/>
              </a:pPr>
              <a:endParaRPr sz="3333">
                <a:solidFill>
                  <a:srgbClr val="0095E5"/>
                </a:solidFill>
              </a:endParaRPr>
            </a:p>
          </p:txBody>
        </p:sp>
        <p:sp>
          <p:nvSpPr>
            <p:cNvPr id="722" name="Google Shape;722;p172"/>
            <p:cNvSpPr/>
            <p:nvPr/>
          </p:nvSpPr>
          <p:spPr>
            <a:xfrm>
              <a:off x="7932738" y="4560888"/>
              <a:ext cx="14288" cy="4763"/>
            </a:xfrm>
            <a:custGeom>
              <a:avLst/>
              <a:gdLst/>
              <a:ahLst/>
              <a:cxnLst/>
              <a:rect l="l" t="t" r="r" b="b"/>
              <a:pathLst>
                <a:path w="15" h="5" extrusionOk="0">
                  <a:moveTo>
                    <a:pt x="12" y="5"/>
                  </a:moveTo>
                  <a:cubicBezTo>
                    <a:pt x="2" y="5"/>
                    <a:pt x="2" y="5"/>
                    <a:pt x="2" y="5"/>
                  </a:cubicBezTo>
                  <a:cubicBezTo>
                    <a:pt x="1" y="5"/>
                    <a:pt x="0" y="4"/>
                    <a:pt x="0" y="3"/>
                  </a:cubicBezTo>
                  <a:cubicBezTo>
                    <a:pt x="0" y="1"/>
                    <a:pt x="1" y="0"/>
                    <a:pt x="2" y="0"/>
                  </a:cubicBezTo>
                  <a:cubicBezTo>
                    <a:pt x="12" y="0"/>
                    <a:pt x="12" y="0"/>
                    <a:pt x="12" y="0"/>
                  </a:cubicBezTo>
                  <a:cubicBezTo>
                    <a:pt x="14" y="0"/>
                    <a:pt x="15" y="1"/>
                    <a:pt x="15" y="3"/>
                  </a:cubicBezTo>
                  <a:cubicBezTo>
                    <a:pt x="15" y="4"/>
                    <a:pt x="14" y="5"/>
                    <a:pt x="12" y="5"/>
                  </a:cubicBezTo>
                  <a:close/>
                </a:path>
              </a:pathLst>
            </a:custGeom>
            <a:solidFill>
              <a:schemeClr val="accent2"/>
            </a:solidFill>
            <a:ln>
              <a:noFill/>
            </a:ln>
          </p:spPr>
          <p:txBody>
            <a:bodyPr spcFirstLastPara="1" wrap="square" lIns="45700" tIns="22867" rIns="45700" bIns="22867" anchor="ctr" anchorCtr="0">
              <a:noAutofit/>
            </a:bodyPr>
            <a:lstStyle/>
            <a:p>
              <a:pPr algn="ctr">
                <a:lnSpc>
                  <a:spcPct val="100000"/>
                </a:lnSpc>
                <a:buClr>
                  <a:srgbClr val="0095E5"/>
                </a:buClr>
                <a:buSzPts val="2500"/>
              </a:pPr>
              <a:endParaRPr sz="3333">
                <a:solidFill>
                  <a:srgbClr val="0095E5"/>
                </a:solidFill>
              </a:endParaRPr>
            </a:p>
          </p:txBody>
        </p:sp>
        <p:sp>
          <p:nvSpPr>
            <p:cNvPr id="723" name="Google Shape;723;p172"/>
            <p:cNvSpPr/>
            <p:nvPr/>
          </p:nvSpPr>
          <p:spPr>
            <a:xfrm>
              <a:off x="7878763" y="4684713"/>
              <a:ext cx="169863" cy="17463"/>
            </a:xfrm>
            <a:custGeom>
              <a:avLst/>
              <a:gdLst/>
              <a:ahLst/>
              <a:cxnLst/>
              <a:rect l="l" t="t" r="r" b="b"/>
              <a:pathLst>
                <a:path w="188" h="20" extrusionOk="0">
                  <a:moveTo>
                    <a:pt x="171" y="20"/>
                  </a:moveTo>
                  <a:cubicBezTo>
                    <a:pt x="146" y="20"/>
                    <a:pt x="15" y="20"/>
                    <a:pt x="13" y="20"/>
                  </a:cubicBezTo>
                  <a:cubicBezTo>
                    <a:pt x="1" y="20"/>
                    <a:pt x="0" y="14"/>
                    <a:pt x="0" y="6"/>
                  </a:cubicBezTo>
                  <a:cubicBezTo>
                    <a:pt x="0" y="6"/>
                    <a:pt x="0" y="5"/>
                    <a:pt x="0" y="3"/>
                  </a:cubicBezTo>
                  <a:cubicBezTo>
                    <a:pt x="0" y="2"/>
                    <a:pt x="0" y="2"/>
                    <a:pt x="1" y="1"/>
                  </a:cubicBezTo>
                  <a:cubicBezTo>
                    <a:pt x="1" y="1"/>
                    <a:pt x="2" y="0"/>
                    <a:pt x="3" y="0"/>
                  </a:cubicBezTo>
                  <a:cubicBezTo>
                    <a:pt x="3" y="0"/>
                    <a:pt x="3" y="0"/>
                    <a:pt x="3" y="0"/>
                  </a:cubicBezTo>
                  <a:cubicBezTo>
                    <a:pt x="185" y="1"/>
                    <a:pt x="185" y="1"/>
                    <a:pt x="185" y="1"/>
                  </a:cubicBezTo>
                  <a:cubicBezTo>
                    <a:pt x="186" y="1"/>
                    <a:pt x="187" y="1"/>
                    <a:pt x="187" y="1"/>
                  </a:cubicBezTo>
                  <a:cubicBezTo>
                    <a:pt x="188" y="2"/>
                    <a:pt x="188" y="2"/>
                    <a:pt x="188" y="3"/>
                  </a:cubicBezTo>
                  <a:cubicBezTo>
                    <a:pt x="188" y="6"/>
                    <a:pt x="188" y="6"/>
                    <a:pt x="188" y="6"/>
                  </a:cubicBezTo>
                  <a:cubicBezTo>
                    <a:pt x="188" y="14"/>
                    <a:pt x="187" y="20"/>
                    <a:pt x="175" y="20"/>
                  </a:cubicBezTo>
                  <a:cubicBezTo>
                    <a:pt x="174" y="20"/>
                    <a:pt x="173" y="20"/>
                    <a:pt x="171" y="20"/>
                  </a:cubicBezTo>
                  <a:close/>
                  <a:moveTo>
                    <a:pt x="5" y="6"/>
                  </a:moveTo>
                  <a:cubicBezTo>
                    <a:pt x="5" y="6"/>
                    <a:pt x="5" y="6"/>
                    <a:pt x="5" y="6"/>
                  </a:cubicBezTo>
                  <a:cubicBezTo>
                    <a:pt x="5" y="13"/>
                    <a:pt x="6" y="15"/>
                    <a:pt x="13" y="15"/>
                  </a:cubicBezTo>
                  <a:cubicBezTo>
                    <a:pt x="15" y="15"/>
                    <a:pt x="172" y="15"/>
                    <a:pt x="175" y="15"/>
                  </a:cubicBezTo>
                  <a:cubicBezTo>
                    <a:pt x="182" y="15"/>
                    <a:pt x="183" y="13"/>
                    <a:pt x="183" y="6"/>
                  </a:cubicBezTo>
                  <a:cubicBezTo>
                    <a:pt x="183" y="6"/>
                    <a:pt x="183" y="6"/>
                    <a:pt x="183" y="6"/>
                  </a:cubicBezTo>
                  <a:lnTo>
                    <a:pt x="5" y="6"/>
                  </a:lnTo>
                  <a:close/>
                </a:path>
              </a:pathLst>
            </a:custGeom>
            <a:solidFill>
              <a:schemeClr val="accent2"/>
            </a:solidFill>
            <a:ln>
              <a:noFill/>
            </a:ln>
          </p:spPr>
          <p:txBody>
            <a:bodyPr spcFirstLastPara="1" wrap="square" lIns="45700" tIns="22867" rIns="45700" bIns="22867" anchor="ctr" anchorCtr="0">
              <a:noAutofit/>
            </a:bodyPr>
            <a:lstStyle/>
            <a:p>
              <a:pPr algn="ctr">
                <a:lnSpc>
                  <a:spcPct val="100000"/>
                </a:lnSpc>
                <a:buClr>
                  <a:srgbClr val="0095E5"/>
                </a:buClr>
                <a:buSzPts val="2500"/>
              </a:pPr>
              <a:endParaRPr sz="3333">
                <a:solidFill>
                  <a:srgbClr val="0095E5"/>
                </a:solidFill>
              </a:endParaRPr>
            </a:p>
          </p:txBody>
        </p:sp>
        <p:sp>
          <p:nvSpPr>
            <p:cNvPr id="724" name="Google Shape;724;p172"/>
            <p:cNvSpPr/>
            <p:nvPr/>
          </p:nvSpPr>
          <p:spPr>
            <a:xfrm>
              <a:off x="7897813" y="4603751"/>
              <a:ext cx="131763" cy="85725"/>
            </a:xfrm>
            <a:custGeom>
              <a:avLst/>
              <a:gdLst/>
              <a:ahLst/>
              <a:cxnLst/>
              <a:rect l="l" t="t" r="r" b="b"/>
              <a:pathLst>
                <a:path w="144" h="95" extrusionOk="0">
                  <a:moveTo>
                    <a:pt x="141" y="95"/>
                  </a:moveTo>
                  <a:cubicBezTo>
                    <a:pt x="140" y="95"/>
                    <a:pt x="139" y="93"/>
                    <a:pt x="139" y="92"/>
                  </a:cubicBezTo>
                  <a:cubicBezTo>
                    <a:pt x="139" y="7"/>
                    <a:pt x="139" y="7"/>
                    <a:pt x="139" y="7"/>
                  </a:cubicBezTo>
                  <a:cubicBezTo>
                    <a:pt x="139" y="5"/>
                    <a:pt x="137" y="5"/>
                    <a:pt x="136" y="5"/>
                  </a:cubicBezTo>
                  <a:cubicBezTo>
                    <a:pt x="8" y="5"/>
                    <a:pt x="8" y="5"/>
                    <a:pt x="8" y="5"/>
                  </a:cubicBezTo>
                  <a:cubicBezTo>
                    <a:pt x="7" y="5"/>
                    <a:pt x="5" y="5"/>
                    <a:pt x="5" y="7"/>
                  </a:cubicBezTo>
                  <a:cubicBezTo>
                    <a:pt x="5" y="90"/>
                    <a:pt x="5" y="90"/>
                    <a:pt x="5" y="90"/>
                  </a:cubicBezTo>
                  <a:cubicBezTo>
                    <a:pt x="5" y="92"/>
                    <a:pt x="4" y="93"/>
                    <a:pt x="3" y="93"/>
                  </a:cubicBezTo>
                  <a:cubicBezTo>
                    <a:pt x="1" y="93"/>
                    <a:pt x="0" y="92"/>
                    <a:pt x="0" y="90"/>
                  </a:cubicBezTo>
                  <a:cubicBezTo>
                    <a:pt x="0" y="7"/>
                    <a:pt x="0" y="7"/>
                    <a:pt x="0" y="7"/>
                  </a:cubicBezTo>
                  <a:cubicBezTo>
                    <a:pt x="0" y="1"/>
                    <a:pt x="5" y="0"/>
                    <a:pt x="8" y="0"/>
                  </a:cubicBezTo>
                  <a:cubicBezTo>
                    <a:pt x="136" y="0"/>
                    <a:pt x="136" y="0"/>
                    <a:pt x="136" y="0"/>
                  </a:cubicBezTo>
                  <a:cubicBezTo>
                    <a:pt x="139" y="0"/>
                    <a:pt x="144" y="1"/>
                    <a:pt x="144" y="7"/>
                  </a:cubicBezTo>
                  <a:cubicBezTo>
                    <a:pt x="144" y="92"/>
                    <a:pt x="144" y="92"/>
                    <a:pt x="144" y="92"/>
                  </a:cubicBezTo>
                  <a:cubicBezTo>
                    <a:pt x="144" y="93"/>
                    <a:pt x="143" y="95"/>
                    <a:pt x="141" y="95"/>
                  </a:cubicBezTo>
                  <a:close/>
                </a:path>
              </a:pathLst>
            </a:custGeom>
            <a:solidFill>
              <a:schemeClr val="accent2"/>
            </a:solidFill>
            <a:ln>
              <a:noFill/>
            </a:ln>
          </p:spPr>
          <p:txBody>
            <a:bodyPr spcFirstLastPara="1" wrap="square" lIns="45700" tIns="22867" rIns="45700" bIns="22867" anchor="ctr" anchorCtr="0">
              <a:noAutofit/>
            </a:bodyPr>
            <a:lstStyle/>
            <a:p>
              <a:pPr algn="ctr">
                <a:lnSpc>
                  <a:spcPct val="100000"/>
                </a:lnSpc>
                <a:buClr>
                  <a:srgbClr val="0095E5"/>
                </a:buClr>
                <a:buSzPts val="2500"/>
              </a:pPr>
              <a:endParaRPr sz="3333">
                <a:solidFill>
                  <a:srgbClr val="0095E5"/>
                </a:solidFill>
              </a:endParaRPr>
            </a:p>
          </p:txBody>
        </p:sp>
        <p:sp>
          <p:nvSpPr>
            <p:cNvPr id="725" name="Google Shape;725;p172"/>
            <p:cNvSpPr/>
            <p:nvPr/>
          </p:nvSpPr>
          <p:spPr>
            <a:xfrm>
              <a:off x="7908926" y="4613276"/>
              <a:ext cx="111125" cy="66675"/>
            </a:xfrm>
            <a:custGeom>
              <a:avLst/>
              <a:gdLst/>
              <a:ahLst/>
              <a:cxnLst/>
              <a:rect l="l" t="t" r="r" b="b"/>
              <a:pathLst>
                <a:path w="122" h="74" extrusionOk="0">
                  <a:moveTo>
                    <a:pt x="120" y="74"/>
                  </a:moveTo>
                  <a:cubicBezTo>
                    <a:pt x="119" y="74"/>
                    <a:pt x="117" y="73"/>
                    <a:pt x="117" y="72"/>
                  </a:cubicBezTo>
                  <a:cubicBezTo>
                    <a:pt x="117" y="6"/>
                    <a:pt x="117" y="6"/>
                    <a:pt x="117" y="6"/>
                  </a:cubicBezTo>
                  <a:cubicBezTo>
                    <a:pt x="5" y="6"/>
                    <a:pt x="5" y="6"/>
                    <a:pt x="5" y="6"/>
                  </a:cubicBezTo>
                  <a:cubicBezTo>
                    <a:pt x="5" y="70"/>
                    <a:pt x="5" y="70"/>
                    <a:pt x="5" y="70"/>
                  </a:cubicBezTo>
                  <a:cubicBezTo>
                    <a:pt x="5" y="72"/>
                    <a:pt x="4" y="73"/>
                    <a:pt x="3" y="73"/>
                  </a:cubicBezTo>
                  <a:cubicBezTo>
                    <a:pt x="2" y="73"/>
                    <a:pt x="0" y="72"/>
                    <a:pt x="0" y="70"/>
                  </a:cubicBezTo>
                  <a:cubicBezTo>
                    <a:pt x="0" y="3"/>
                    <a:pt x="0" y="3"/>
                    <a:pt x="0" y="3"/>
                  </a:cubicBezTo>
                  <a:cubicBezTo>
                    <a:pt x="0" y="2"/>
                    <a:pt x="2" y="0"/>
                    <a:pt x="3" y="0"/>
                  </a:cubicBezTo>
                  <a:cubicBezTo>
                    <a:pt x="120" y="0"/>
                    <a:pt x="120" y="0"/>
                    <a:pt x="120" y="0"/>
                  </a:cubicBezTo>
                  <a:cubicBezTo>
                    <a:pt x="121" y="0"/>
                    <a:pt x="122" y="2"/>
                    <a:pt x="122" y="3"/>
                  </a:cubicBezTo>
                  <a:cubicBezTo>
                    <a:pt x="122" y="72"/>
                    <a:pt x="122" y="72"/>
                    <a:pt x="122" y="72"/>
                  </a:cubicBezTo>
                  <a:cubicBezTo>
                    <a:pt x="122" y="73"/>
                    <a:pt x="121" y="74"/>
                    <a:pt x="120" y="74"/>
                  </a:cubicBezTo>
                  <a:close/>
                </a:path>
              </a:pathLst>
            </a:custGeom>
            <a:solidFill>
              <a:schemeClr val="accent2"/>
            </a:solidFill>
            <a:ln>
              <a:noFill/>
            </a:ln>
          </p:spPr>
          <p:txBody>
            <a:bodyPr spcFirstLastPara="1" wrap="square" lIns="45700" tIns="22867" rIns="45700" bIns="22867" anchor="ctr" anchorCtr="0">
              <a:noAutofit/>
            </a:bodyPr>
            <a:lstStyle/>
            <a:p>
              <a:pPr algn="ctr">
                <a:lnSpc>
                  <a:spcPct val="100000"/>
                </a:lnSpc>
                <a:buClr>
                  <a:srgbClr val="0095E5"/>
                </a:buClr>
                <a:buSzPts val="2500"/>
              </a:pPr>
              <a:endParaRPr sz="3333">
                <a:solidFill>
                  <a:srgbClr val="0095E5"/>
                </a:solidFill>
              </a:endParaRPr>
            </a:p>
          </p:txBody>
        </p:sp>
      </p:grpSp>
      <p:sp>
        <p:nvSpPr>
          <p:cNvPr id="726" name="Google Shape;726;p172"/>
          <p:cNvSpPr/>
          <p:nvPr/>
        </p:nvSpPr>
        <p:spPr>
          <a:xfrm>
            <a:off x="4207083" y="4729080"/>
            <a:ext cx="579245" cy="385485"/>
          </a:xfrm>
          <a:custGeom>
            <a:avLst/>
            <a:gdLst/>
            <a:ahLst/>
            <a:cxnLst/>
            <a:rect l="l" t="t" r="r" b="b"/>
            <a:pathLst>
              <a:path w="496" h="331" extrusionOk="0">
                <a:moveTo>
                  <a:pt x="419" y="155"/>
                </a:moveTo>
                <a:cubicBezTo>
                  <a:pt x="425" y="141"/>
                  <a:pt x="428" y="126"/>
                  <a:pt x="428" y="111"/>
                </a:cubicBezTo>
                <a:cubicBezTo>
                  <a:pt x="428" y="50"/>
                  <a:pt x="378" y="0"/>
                  <a:pt x="317" y="0"/>
                </a:cubicBezTo>
                <a:cubicBezTo>
                  <a:pt x="278" y="0"/>
                  <a:pt x="242" y="21"/>
                  <a:pt x="222" y="54"/>
                </a:cubicBezTo>
                <a:cubicBezTo>
                  <a:pt x="204" y="41"/>
                  <a:pt x="183" y="33"/>
                  <a:pt x="161" y="33"/>
                </a:cubicBezTo>
                <a:cubicBezTo>
                  <a:pt x="105" y="33"/>
                  <a:pt x="59" y="78"/>
                  <a:pt x="58" y="133"/>
                </a:cubicBezTo>
                <a:cubicBezTo>
                  <a:pt x="23" y="150"/>
                  <a:pt x="0" y="186"/>
                  <a:pt x="0" y="226"/>
                </a:cubicBezTo>
                <a:cubicBezTo>
                  <a:pt x="0" y="284"/>
                  <a:pt x="48" y="331"/>
                  <a:pt x="107" y="329"/>
                </a:cubicBezTo>
                <a:cubicBezTo>
                  <a:pt x="108" y="328"/>
                  <a:pt x="175" y="328"/>
                  <a:pt x="243" y="327"/>
                </a:cubicBezTo>
                <a:cubicBezTo>
                  <a:pt x="254" y="327"/>
                  <a:pt x="254" y="327"/>
                  <a:pt x="254" y="327"/>
                </a:cubicBezTo>
                <a:cubicBezTo>
                  <a:pt x="180" y="328"/>
                  <a:pt x="101" y="329"/>
                  <a:pt x="103" y="329"/>
                </a:cubicBezTo>
                <a:cubicBezTo>
                  <a:pt x="411" y="329"/>
                  <a:pt x="411" y="329"/>
                  <a:pt x="411" y="329"/>
                </a:cubicBezTo>
                <a:cubicBezTo>
                  <a:pt x="411" y="329"/>
                  <a:pt x="411" y="329"/>
                  <a:pt x="411" y="329"/>
                </a:cubicBezTo>
                <a:cubicBezTo>
                  <a:pt x="458" y="327"/>
                  <a:pt x="496" y="288"/>
                  <a:pt x="496" y="241"/>
                </a:cubicBezTo>
                <a:cubicBezTo>
                  <a:pt x="496" y="196"/>
                  <a:pt x="463" y="160"/>
                  <a:pt x="419" y="155"/>
                </a:cubicBezTo>
                <a:close/>
                <a:moveTo>
                  <a:pt x="411" y="318"/>
                </a:moveTo>
                <a:cubicBezTo>
                  <a:pt x="410" y="318"/>
                  <a:pt x="410" y="318"/>
                  <a:pt x="410" y="319"/>
                </a:cubicBezTo>
                <a:cubicBezTo>
                  <a:pt x="390" y="319"/>
                  <a:pt x="390" y="319"/>
                  <a:pt x="390" y="319"/>
                </a:cubicBezTo>
                <a:cubicBezTo>
                  <a:pt x="120" y="319"/>
                  <a:pt x="120" y="319"/>
                  <a:pt x="120" y="319"/>
                </a:cubicBezTo>
                <a:cubicBezTo>
                  <a:pt x="112" y="318"/>
                  <a:pt x="107" y="318"/>
                  <a:pt x="106" y="318"/>
                </a:cubicBezTo>
                <a:cubicBezTo>
                  <a:pt x="53" y="321"/>
                  <a:pt x="10" y="278"/>
                  <a:pt x="10" y="226"/>
                </a:cubicBezTo>
                <a:cubicBezTo>
                  <a:pt x="10" y="189"/>
                  <a:pt x="32" y="156"/>
                  <a:pt x="65" y="141"/>
                </a:cubicBezTo>
                <a:cubicBezTo>
                  <a:pt x="67" y="140"/>
                  <a:pt x="68" y="138"/>
                  <a:pt x="68" y="136"/>
                </a:cubicBezTo>
                <a:cubicBezTo>
                  <a:pt x="68" y="85"/>
                  <a:pt x="109" y="44"/>
                  <a:pt x="161" y="44"/>
                </a:cubicBezTo>
                <a:cubicBezTo>
                  <a:pt x="182" y="44"/>
                  <a:pt x="204" y="51"/>
                  <a:pt x="220" y="65"/>
                </a:cubicBezTo>
                <a:cubicBezTo>
                  <a:pt x="222" y="66"/>
                  <a:pt x="223" y="67"/>
                  <a:pt x="225" y="66"/>
                </a:cubicBezTo>
                <a:cubicBezTo>
                  <a:pt x="226" y="66"/>
                  <a:pt x="227" y="65"/>
                  <a:pt x="228" y="64"/>
                </a:cubicBezTo>
                <a:cubicBezTo>
                  <a:pt x="246" y="31"/>
                  <a:pt x="280" y="10"/>
                  <a:pt x="317" y="10"/>
                </a:cubicBezTo>
                <a:cubicBezTo>
                  <a:pt x="373" y="10"/>
                  <a:pt x="418" y="56"/>
                  <a:pt x="418" y="111"/>
                </a:cubicBezTo>
                <a:cubicBezTo>
                  <a:pt x="418" y="127"/>
                  <a:pt x="414" y="143"/>
                  <a:pt x="407" y="157"/>
                </a:cubicBezTo>
                <a:cubicBezTo>
                  <a:pt x="406" y="158"/>
                  <a:pt x="406" y="160"/>
                  <a:pt x="407" y="162"/>
                </a:cubicBezTo>
                <a:cubicBezTo>
                  <a:pt x="408" y="163"/>
                  <a:pt x="409" y="164"/>
                  <a:pt x="411" y="164"/>
                </a:cubicBezTo>
                <a:cubicBezTo>
                  <a:pt x="453" y="165"/>
                  <a:pt x="486" y="199"/>
                  <a:pt x="486" y="241"/>
                </a:cubicBezTo>
                <a:cubicBezTo>
                  <a:pt x="486" y="283"/>
                  <a:pt x="452" y="318"/>
                  <a:pt x="411" y="318"/>
                </a:cubicBezTo>
                <a:close/>
              </a:path>
            </a:pathLst>
          </a:custGeom>
          <a:solidFill>
            <a:schemeClr val="accent2"/>
          </a:solidFill>
          <a:ln>
            <a:noFill/>
          </a:ln>
        </p:spPr>
        <p:txBody>
          <a:bodyPr spcFirstLastPara="1" wrap="square" lIns="45700" tIns="22867" rIns="45700" bIns="22867" anchor="ctr" anchorCtr="0">
            <a:noAutofit/>
          </a:bodyPr>
          <a:lstStyle/>
          <a:p>
            <a:pPr algn="ctr">
              <a:lnSpc>
                <a:spcPct val="100000"/>
              </a:lnSpc>
              <a:buClr>
                <a:srgbClr val="0095E5"/>
              </a:buClr>
              <a:buSzPts val="2500"/>
            </a:pPr>
            <a:endParaRPr sz="3333">
              <a:solidFill>
                <a:srgbClr val="0095E5"/>
              </a:solidFill>
            </a:endParaRPr>
          </a:p>
        </p:txBody>
      </p:sp>
      <p:grpSp>
        <p:nvGrpSpPr>
          <p:cNvPr id="727" name="Google Shape;727;p172"/>
          <p:cNvGrpSpPr/>
          <p:nvPr/>
        </p:nvGrpSpPr>
        <p:grpSpPr>
          <a:xfrm>
            <a:off x="5849579" y="4662732"/>
            <a:ext cx="580996" cy="517681"/>
            <a:chOff x="7107238" y="4394201"/>
            <a:chExt cx="450850" cy="411163"/>
          </a:xfrm>
        </p:grpSpPr>
        <p:sp>
          <p:nvSpPr>
            <p:cNvPr id="728" name="Google Shape;728;p172"/>
            <p:cNvSpPr/>
            <p:nvPr/>
          </p:nvSpPr>
          <p:spPr>
            <a:xfrm>
              <a:off x="7218363" y="4584701"/>
              <a:ext cx="228600" cy="123825"/>
            </a:xfrm>
            <a:custGeom>
              <a:avLst/>
              <a:gdLst/>
              <a:ahLst/>
              <a:cxnLst/>
              <a:rect l="l" t="t" r="r" b="b"/>
              <a:pathLst>
                <a:path w="252" h="136" extrusionOk="0">
                  <a:moveTo>
                    <a:pt x="125" y="136"/>
                  </a:moveTo>
                  <a:cubicBezTo>
                    <a:pt x="123" y="136"/>
                    <a:pt x="120" y="136"/>
                    <a:pt x="118" y="134"/>
                  </a:cubicBezTo>
                  <a:cubicBezTo>
                    <a:pt x="7" y="71"/>
                    <a:pt x="7" y="71"/>
                    <a:pt x="7" y="71"/>
                  </a:cubicBezTo>
                  <a:cubicBezTo>
                    <a:pt x="2" y="69"/>
                    <a:pt x="0" y="64"/>
                    <a:pt x="0" y="58"/>
                  </a:cubicBezTo>
                  <a:cubicBezTo>
                    <a:pt x="0" y="53"/>
                    <a:pt x="4" y="48"/>
                    <a:pt x="9" y="46"/>
                  </a:cubicBezTo>
                  <a:cubicBezTo>
                    <a:pt x="119" y="1"/>
                    <a:pt x="119" y="1"/>
                    <a:pt x="119" y="1"/>
                  </a:cubicBezTo>
                  <a:cubicBezTo>
                    <a:pt x="123" y="0"/>
                    <a:pt x="127" y="0"/>
                    <a:pt x="130" y="1"/>
                  </a:cubicBezTo>
                  <a:cubicBezTo>
                    <a:pt x="243" y="49"/>
                    <a:pt x="243" y="49"/>
                    <a:pt x="243" y="49"/>
                  </a:cubicBezTo>
                  <a:cubicBezTo>
                    <a:pt x="243" y="49"/>
                    <a:pt x="243" y="49"/>
                    <a:pt x="243" y="49"/>
                  </a:cubicBezTo>
                  <a:cubicBezTo>
                    <a:pt x="248" y="51"/>
                    <a:pt x="251" y="56"/>
                    <a:pt x="252" y="62"/>
                  </a:cubicBezTo>
                  <a:cubicBezTo>
                    <a:pt x="252" y="67"/>
                    <a:pt x="249" y="72"/>
                    <a:pt x="244" y="75"/>
                  </a:cubicBezTo>
                  <a:cubicBezTo>
                    <a:pt x="132" y="135"/>
                    <a:pt x="132" y="135"/>
                    <a:pt x="132" y="135"/>
                  </a:cubicBezTo>
                  <a:cubicBezTo>
                    <a:pt x="130" y="136"/>
                    <a:pt x="127" y="136"/>
                    <a:pt x="125" y="136"/>
                  </a:cubicBezTo>
                  <a:close/>
                  <a:moveTo>
                    <a:pt x="125" y="10"/>
                  </a:moveTo>
                  <a:cubicBezTo>
                    <a:pt x="124" y="10"/>
                    <a:pt x="124" y="10"/>
                    <a:pt x="123" y="11"/>
                  </a:cubicBezTo>
                  <a:cubicBezTo>
                    <a:pt x="13" y="55"/>
                    <a:pt x="13" y="55"/>
                    <a:pt x="13" y="55"/>
                  </a:cubicBezTo>
                  <a:cubicBezTo>
                    <a:pt x="10" y="56"/>
                    <a:pt x="10" y="58"/>
                    <a:pt x="10" y="59"/>
                  </a:cubicBezTo>
                  <a:cubicBezTo>
                    <a:pt x="10" y="59"/>
                    <a:pt x="10" y="62"/>
                    <a:pt x="12" y="63"/>
                  </a:cubicBezTo>
                  <a:cubicBezTo>
                    <a:pt x="123" y="126"/>
                    <a:pt x="123" y="126"/>
                    <a:pt x="123" y="126"/>
                  </a:cubicBezTo>
                  <a:cubicBezTo>
                    <a:pt x="124" y="126"/>
                    <a:pt x="126" y="126"/>
                    <a:pt x="127" y="126"/>
                  </a:cubicBezTo>
                  <a:cubicBezTo>
                    <a:pt x="239" y="66"/>
                    <a:pt x="239" y="66"/>
                    <a:pt x="239" y="66"/>
                  </a:cubicBezTo>
                  <a:cubicBezTo>
                    <a:pt x="241" y="65"/>
                    <a:pt x="241" y="63"/>
                    <a:pt x="241" y="62"/>
                  </a:cubicBezTo>
                  <a:cubicBezTo>
                    <a:pt x="241" y="62"/>
                    <a:pt x="241" y="60"/>
                    <a:pt x="239" y="59"/>
                  </a:cubicBezTo>
                  <a:cubicBezTo>
                    <a:pt x="126" y="11"/>
                    <a:pt x="126" y="11"/>
                    <a:pt x="126" y="11"/>
                  </a:cubicBezTo>
                  <a:cubicBezTo>
                    <a:pt x="126" y="10"/>
                    <a:pt x="125" y="10"/>
                    <a:pt x="125" y="10"/>
                  </a:cubicBezTo>
                  <a:close/>
                </a:path>
              </a:pathLst>
            </a:custGeom>
            <a:solidFill>
              <a:schemeClr val="accent2"/>
            </a:solidFill>
            <a:ln>
              <a:noFill/>
            </a:ln>
          </p:spPr>
          <p:txBody>
            <a:bodyPr spcFirstLastPara="1" wrap="square" lIns="45700" tIns="22867" rIns="45700" bIns="22867" anchor="ctr" anchorCtr="0">
              <a:noAutofit/>
            </a:bodyPr>
            <a:lstStyle/>
            <a:p>
              <a:pPr algn="ctr">
                <a:lnSpc>
                  <a:spcPct val="100000"/>
                </a:lnSpc>
                <a:buClr>
                  <a:srgbClr val="0095E5"/>
                </a:buClr>
                <a:buSzPts val="1200"/>
              </a:pPr>
              <a:endParaRPr sz="1600">
                <a:solidFill>
                  <a:srgbClr val="0095E5"/>
                </a:solidFill>
              </a:endParaRPr>
            </a:p>
          </p:txBody>
        </p:sp>
        <p:sp>
          <p:nvSpPr>
            <p:cNvPr id="729" name="Google Shape;729;p172"/>
            <p:cNvSpPr/>
            <p:nvPr/>
          </p:nvSpPr>
          <p:spPr>
            <a:xfrm>
              <a:off x="7218363" y="4664076"/>
              <a:ext cx="228600" cy="88900"/>
            </a:xfrm>
            <a:custGeom>
              <a:avLst/>
              <a:gdLst/>
              <a:ahLst/>
              <a:cxnLst/>
              <a:rect l="l" t="t" r="r" b="b"/>
              <a:pathLst>
                <a:path w="252" h="97" extrusionOk="0">
                  <a:moveTo>
                    <a:pt x="125" y="97"/>
                  </a:moveTo>
                  <a:cubicBezTo>
                    <a:pt x="123" y="97"/>
                    <a:pt x="120" y="97"/>
                    <a:pt x="118" y="96"/>
                  </a:cubicBezTo>
                  <a:cubicBezTo>
                    <a:pt x="7" y="33"/>
                    <a:pt x="7" y="33"/>
                    <a:pt x="7" y="33"/>
                  </a:cubicBezTo>
                  <a:cubicBezTo>
                    <a:pt x="2" y="30"/>
                    <a:pt x="0" y="25"/>
                    <a:pt x="0" y="19"/>
                  </a:cubicBezTo>
                  <a:cubicBezTo>
                    <a:pt x="0" y="14"/>
                    <a:pt x="4" y="9"/>
                    <a:pt x="9" y="7"/>
                  </a:cubicBezTo>
                  <a:cubicBezTo>
                    <a:pt x="23" y="1"/>
                    <a:pt x="23" y="1"/>
                    <a:pt x="23" y="1"/>
                  </a:cubicBezTo>
                  <a:cubicBezTo>
                    <a:pt x="26" y="0"/>
                    <a:pt x="29" y="2"/>
                    <a:pt x="30" y="4"/>
                  </a:cubicBezTo>
                  <a:cubicBezTo>
                    <a:pt x="31" y="7"/>
                    <a:pt x="29" y="10"/>
                    <a:pt x="27" y="11"/>
                  </a:cubicBezTo>
                  <a:cubicBezTo>
                    <a:pt x="13" y="16"/>
                    <a:pt x="13" y="16"/>
                    <a:pt x="13" y="16"/>
                  </a:cubicBezTo>
                  <a:cubicBezTo>
                    <a:pt x="10" y="17"/>
                    <a:pt x="10" y="19"/>
                    <a:pt x="10" y="20"/>
                  </a:cubicBezTo>
                  <a:cubicBezTo>
                    <a:pt x="10" y="21"/>
                    <a:pt x="10" y="23"/>
                    <a:pt x="12" y="24"/>
                  </a:cubicBezTo>
                  <a:cubicBezTo>
                    <a:pt x="123" y="87"/>
                    <a:pt x="123" y="87"/>
                    <a:pt x="123" y="87"/>
                  </a:cubicBezTo>
                  <a:cubicBezTo>
                    <a:pt x="124" y="88"/>
                    <a:pt x="126" y="88"/>
                    <a:pt x="127" y="87"/>
                  </a:cubicBezTo>
                  <a:cubicBezTo>
                    <a:pt x="239" y="27"/>
                    <a:pt x="239" y="27"/>
                    <a:pt x="239" y="27"/>
                  </a:cubicBezTo>
                  <a:cubicBezTo>
                    <a:pt x="241" y="26"/>
                    <a:pt x="241" y="24"/>
                    <a:pt x="241" y="23"/>
                  </a:cubicBezTo>
                  <a:cubicBezTo>
                    <a:pt x="241" y="23"/>
                    <a:pt x="241" y="21"/>
                    <a:pt x="239" y="20"/>
                  </a:cubicBezTo>
                  <a:cubicBezTo>
                    <a:pt x="223" y="13"/>
                    <a:pt x="223" y="13"/>
                    <a:pt x="223" y="13"/>
                  </a:cubicBezTo>
                  <a:cubicBezTo>
                    <a:pt x="221" y="12"/>
                    <a:pt x="220" y="9"/>
                    <a:pt x="221" y="7"/>
                  </a:cubicBezTo>
                  <a:cubicBezTo>
                    <a:pt x="222" y="4"/>
                    <a:pt x="225" y="3"/>
                    <a:pt x="227" y="4"/>
                  </a:cubicBezTo>
                  <a:cubicBezTo>
                    <a:pt x="243" y="11"/>
                    <a:pt x="243" y="11"/>
                    <a:pt x="243" y="11"/>
                  </a:cubicBezTo>
                  <a:cubicBezTo>
                    <a:pt x="248" y="13"/>
                    <a:pt x="251" y="17"/>
                    <a:pt x="252" y="23"/>
                  </a:cubicBezTo>
                  <a:cubicBezTo>
                    <a:pt x="252" y="28"/>
                    <a:pt x="249" y="34"/>
                    <a:pt x="244" y="36"/>
                  </a:cubicBezTo>
                  <a:cubicBezTo>
                    <a:pt x="132" y="96"/>
                    <a:pt x="132" y="96"/>
                    <a:pt x="132" y="96"/>
                  </a:cubicBezTo>
                  <a:cubicBezTo>
                    <a:pt x="130" y="97"/>
                    <a:pt x="127" y="97"/>
                    <a:pt x="125" y="97"/>
                  </a:cubicBezTo>
                  <a:close/>
                </a:path>
              </a:pathLst>
            </a:custGeom>
            <a:solidFill>
              <a:schemeClr val="accent2"/>
            </a:solidFill>
            <a:ln>
              <a:noFill/>
            </a:ln>
          </p:spPr>
          <p:txBody>
            <a:bodyPr spcFirstLastPara="1" wrap="square" lIns="45700" tIns="22867" rIns="45700" bIns="22867" anchor="ctr" anchorCtr="0">
              <a:noAutofit/>
            </a:bodyPr>
            <a:lstStyle/>
            <a:p>
              <a:pPr algn="ctr">
                <a:lnSpc>
                  <a:spcPct val="100000"/>
                </a:lnSpc>
                <a:buClr>
                  <a:srgbClr val="0095E5"/>
                </a:buClr>
                <a:buSzPts val="1200"/>
              </a:pPr>
              <a:endParaRPr sz="1600">
                <a:solidFill>
                  <a:srgbClr val="0095E5"/>
                </a:solidFill>
              </a:endParaRPr>
            </a:p>
          </p:txBody>
        </p:sp>
        <p:sp>
          <p:nvSpPr>
            <p:cNvPr id="730" name="Google Shape;730;p172"/>
            <p:cNvSpPr/>
            <p:nvPr/>
          </p:nvSpPr>
          <p:spPr>
            <a:xfrm>
              <a:off x="7218363" y="4718051"/>
              <a:ext cx="228600" cy="87313"/>
            </a:xfrm>
            <a:custGeom>
              <a:avLst/>
              <a:gdLst/>
              <a:ahLst/>
              <a:cxnLst/>
              <a:rect l="l" t="t" r="r" b="b"/>
              <a:pathLst>
                <a:path w="252" h="97" extrusionOk="0">
                  <a:moveTo>
                    <a:pt x="125" y="97"/>
                  </a:moveTo>
                  <a:cubicBezTo>
                    <a:pt x="123" y="97"/>
                    <a:pt x="120" y="96"/>
                    <a:pt x="118" y="95"/>
                  </a:cubicBezTo>
                  <a:cubicBezTo>
                    <a:pt x="7" y="32"/>
                    <a:pt x="7" y="32"/>
                    <a:pt x="7" y="32"/>
                  </a:cubicBezTo>
                  <a:cubicBezTo>
                    <a:pt x="2" y="30"/>
                    <a:pt x="0" y="24"/>
                    <a:pt x="0" y="19"/>
                  </a:cubicBezTo>
                  <a:cubicBezTo>
                    <a:pt x="0" y="13"/>
                    <a:pt x="4" y="9"/>
                    <a:pt x="9" y="7"/>
                  </a:cubicBezTo>
                  <a:cubicBezTo>
                    <a:pt x="23" y="1"/>
                    <a:pt x="23" y="1"/>
                    <a:pt x="23" y="1"/>
                  </a:cubicBezTo>
                  <a:cubicBezTo>
                    <a:pt x="26" y="0"/>
                    <a:pt x="29" y="1"/>
                    <a:pt x="30" y="4"/>
                  </a:cubicBezTo>
                  <a:cubicBezTo>
                    <a:pt x="31" y="6"/>
                    <a:pt x="29" y="9"/>
                    <a:pt x="27" y="10"/>
                  </a:cubicBezTo>
                  <a:cubicBezTo>
                    <a:pt x="13" y="16"/>
                    <a:pt x="13" y="16"/>
                    <a:pt x="13" y="16"/>
                  </a:cubicBezTo>
                  <a:cubicBezTo>
                    <a:pt x="10" y="17"/>
                    <a:pt x="10" y="19"/>
                    <a:pt x="10" y="20"/>
                  </a:cubicBezTo>
                  <a:cubicBezTo>
                    <a:pt x="10" y="20"/>
                    <a:pt x="10" y="22"/>
                    <a:pt x="12" y="23"/>
                  </a:cubicBezTo>
                  <a:cubicBezTo>
                    <a:pt x="123" y="86"/>
                    <a:pt x="123" y="86"/>
                    <a:pt x="123" y="86"/>
                  </a:cubicBezTo>
                  <a:cubicBezTo>
                    <a:pt x="124" y="87"/>
                    <a:pt x="126" y="87"/>
                    <a:pt x="127" y="87"/>
                  </a:cubicBezTo>
                  <a:cubicBezTo>
                    <a:pt x="239" y="27"/>
                    <a:pt x="239" y="27"/>
                    <a:pt x="239" y="27"/>
                  </a:cubicBezTo>
                  <a:cubicBezTo>
                    <a:pt x="241" y="26"/>
                    <a:pt x="241" y="24"/>
                    <a:pt x="241" y="23"/>
                  </a:cubicBezTo>
                  <a:cubicBezTo>
                    <a:pt x="241" y="22"/>
                    <a:pt x="241" y="20"/>
                    <a:pt x="239" y="19"/>
                  </a:cubicBezTo>
                  <a:cubicBezTo>
                    <a:pt x="223" y="13"/>
                    <a:pt x="223" y="13"/>
                    <a:pt x="223" y="13"/>
                  </a:cubicBezTo>
                  <a:cubicBezTo>
                    <a:pt x="221" y="12"/>
                    <a:pt x="220" y="9"/>
                    <a:pt x="221" y="6"/>
                  </a:cubicBezTo>
                  <a:cubicBezTo>
                    <a:pt x="222" y="4"/>
                    <a:pt x="225" y="2"/>
                    <a:pt x="227" y="3"/>
                  </a:cubicBezTo>
                  <a:cubicBezTo>
                    <a:pt x="243" y="10"/>
                    <a:pt x="243" y="10"/>
                    <a:pt x="243" y="10"/>
                  </a:cubicBezTo>
                  <a:cubicBezTo>
                    <a:pt x="248" y="12"/>
                    <a:pt x="251" y="17"/>
                    <a:pt x="252" y="23"/>
                  </a:cubicBezTo>
                  <a:cubicBezTo>
                    <a:pt x="252" y="28"/>
                    <a:pt x="249" y="33"/>
                    <a:pt x="244" y="36"/>
                  </a:cubicBezTo>
                  <a:cubicBezTo>
                    <a:pt x="132" y="95"/>
                    <a:pt x="132" y="95"/>
                    <a:pt x="132" y="95"/>
                  </a:cubicBezTo>
                  <a:cubicBezTo>
                    <a:pt x="130" y="97"/>
                    <a:pt x="127" y="97"/>
                    <a:pt x="125" y="97"/>
                  </a:cubicBezTo>
                  <a:close/>
                </a:path>
              </a:pathLst>
            </a:custGeom>
            <a:solidFill>
              <a:schemeClr val="accent2"/>
            </a:solidFill>
            <a:ln>
              <a:noFill/>
            </a:ln>
          </p:spPr>
          <p:txBody>
            <a:bodyPr spcFirstLastPara="1" wrap="square" lIns="45700" tIns="22867" rIns="45700" bIns="22867" anchor="ctr" anchorCtr="0">
              <a:noAutofit/>
            </a:bodyPr>
            <a:lstStyle/>
            <a:p>
              <a:pPr algn="ctr">
                <a:lnSpc>
                  <a:spcPct val="100000"/>
                </a:lnSpc>
                <a:buClr>
                  <a:srgbClr val="0095E5"/>
                </a:buClr>
                <a:buSzPts val="1200"/>
              </a:pPr>
              <a:endParaRPr sz="1600">
                <a:solidFill>
                  <a:srgbClr val="0095E5"/>
                </a:solidFill>
              </a:endParaRPr>
            </a:p>
          </p:txBody>
        </p:sp>
        <p:sp>
          <p:nvSpPr>
            <p:cNvPr id="731" name="Google Shape;731;p172"/>
            <p:cNvSpPr/>
            <p:nvPr/>
          </p:nvSpPr>
          <p:spPr>
            <a:xfrm>
              <a:off x="7107238" y="4394201"/>
              <a:ext cx="450850" cy="300038"/>
            </a:xfrm>
            <a:custGeom>
              <a:avLst/>
              <a:gdLst/>
              <a:ahLst/>
              <a:cxnLst/>
              <a:rect l="l" t="t" r="r" b="b"/>
              <a:pathLst>
                <a:path w="496" h="330" extrusionOk="0">
                  <a:moveTo>
                    <a:pt x="410" y="328"/>
                  </a:moveTo>
                  <a:cubicBezTo>
                    <a:pt x="410" y="328"/>
                    <a:pt x="410" y="328"/>
                    <a:pt x="410" y="328"/>
                  </a:cubicBezTo>
                  <a:cubicBezTo>
                    <a:pt x="390" y="328"/>
                    <a:pt x="390" y="328"/>
                    <a:pt x="390" y="328"/>
                  </a:cubicBezTo>
                  <a:cubicBezTo>
                    <a:pt x="387" y="328"/>
                    <a:pt x="385" y="326"/>
                    <a:pt x="385" y="323"/>
                  </a:cubicBezTo>
                  <a:cubicBezTo>
                    <a:pt x="385" y="320"/>
                    <a:pt x="387" y="318"/>
                    <a:pt x="390" y="318"/>
                  </a:cubicBezTo>
                  <a:cubicBezTo>
                    <a:pt x="390" y="318"/>
                    <a:pt x="390" y="318"/>
                    <a:pt x="390" y="318"/>
                  </a:cubicBezTo>
                  <a:cubicBezTo>
                    <a:pt x="410" y="318"/>
                    <a:pt x="410" y="318"/>
                    <a:pt x="410" y="318"/>
                  </a:cubicBezTo>
                  <a:cubicBezTo>
                    <a:pt x="410" y="318"/>
                    <a:pt x="410" y="318"/>
                    <a:pt x="410" y="318"/>
                  </a:cubicBezTo>
                  <a:cubicBezTo>
                    <a:pt x="452" y="317"/>
                    <a:pt x="486" y="283"/>
                    <a:pt x="486" y="241"/>
                  </a:cubicBezTo>
                  <a:cubicBezTo>
                    <a:pt x="486" y="199"/>
                    <a:pt x="453" y="165"/>
                    <a:pt x="411" y="164"/>
                  </a:cubicBezTo>
                  <a:cubicBezTo>
                    <a:pt x="409" y="164"/>
                    <a:pt x="408" y="163"/>
                    <a:pt x="407" y="161"/>
                  </a:cubicBezTo>
                  <a:cubicBezTo>
                    <a:pt x="406" y="160"/>
                    <a:pt x="406" y="158"/>
                    <a:pt x="407" y="156"/>
                  </a:cubicBezTo>
                  <a:cubicBezTo>
                    <a:pt x="414" y="142"/>
                    <a:pt x="418" y="127"/>
                    <a:pt x="418" y="111"/>
                  </a:cubicBezTo>
                  <a:cubicBezTo>
                    <a:pt x="418" y="55"/>
                    <a:pt x="372" y="10"/>
                    <a:pt x="317" y="10"/>
                  </a:cubicBezTo>
                  <a:cubicBezTo>
                    <a:pt x="279" y="10"/>
                    <a:pt x="245" y="30"/>
                    <a:pt x="228" y="63"/>
                  </a:cubicBezTo>
                  <a:cubicBezTo>
                    <a:pt x="227" y="65"/>
                    <a:pt x="226" y="66"/>
                    <a:pt x="224" y="66"/>
                  </a:cubicBezTo>
                  <a:cubicBezTo>
                    <a:pt x="223" y="66"/>
                    <a:pt x="221" y="66"/>
                    <a:pt x="220" y="65"/>
                  </a:cubicBezTo>
                  <a:cubicBezTo>
                    <a:pt x="203" y="51"/>
                    <a:pt x="182" y="43"/>
                    <a:pt x="160" y="43"/>
                  </a:cubicBezTo>
                  <a:cubicBezTo>
                    <a:pt x="109" y="43"/>
                    <a:pt x="68" y="85"/>
                    <a:pt x="67" y="136"/>
                  </a:cubicBezTo>
                  <a:cubicBezTo>
                    <a:pt x="67" y="138"/>
                    <a:pt x="66" y="140"/>
                    <a:pt x="65" y="140"/>
                  </a:cubicBezTo>
                  <a:cubicBezTo>
                    <a:pt x="31" y="155"/>
                    <a:pt x="10" y="189"/>
                    <a:pt x="10" y="225"/>
                  </a:cubicBezTo>
                  <a:cubicBezTo>
                    <a:pt x="10" y="277"/>
                    <a:pt x="53" y="320"/>
                    <a:pt x="106" y="318"/>
                  </a:cubicBezTo>
                  <a:cubicBezTo>
                    <a:pt x="109" y="318"/>
                    <a:pt x="111" y="320"/>
                    <a:pt x="111" y="323"/>
                  </a:cubicBezTo>
                  <a:cubicBezTo>
                    <a:pt x="111" y="326"/>
                    <a:pt x="109" y="328"/>
                    <a:pt x="106" y="328"/>
                  </a:cubicBezTo>
                  <a:cubicBezTo>
                    <a:pt x="48" y="330"/>
                    <a:pt x="0" y="283"/>
                    <a:pt x="0" y="225"/>
                  </a:cubicBezTo>
                  <a:cubicBezTo>
                    <a:pt x="0" y="186"/>
                    <a:pt x="22" y="150"/>
                    <a:pt x="57" y="133"/>
                  </a:cubicBezTo>
                  <a:cubicBezTo>
                    <a:pt x="59" y="77"/>
                    <a:pt x="105" y="33"/>
                    <a:pt x="160" y="33"/>
                  </a:cubicBezTo>
                  <a:cubicBezTo>
                    <a:pt x="183" y="33"/>
                    <a:pt x="204" y="40"/>
                    <a:pt x="222" y="53"/>
                  </a:cubicBezTo>
                  <a:cubicBezTo>
                    <a:pt x="242" y="20"/>
                    <a:pt x="278" y="0"/>
                    <a:pt x="317" y="0"/>
                  </a:cubicBezTo>
                  <a:cubicBezTo>
                    <a:pt x="378" y="0"/>
                    <a:pt x="428" y="49"/>
                    <a:pt x="428" y="111"/>
                  </a:cubicBezTo>
                  <a:cubicBezTo>
                    <a:pt x="428" y="126"/>
                    <a:pt x="425" y="140"/>
                    <a:pt x="419" y="154"/>
                  </a:cubicBezTo>
                  <a:cubicBezTo>
                    <a:pt x="463" y="159"/>
                    <a:pt x="496" y="196"/>
                    <a:pt x="496" y="241"/>
                  </a:cubicBezTo>
                  <a:cubicBezTo>
                    <a:pt x="496" y="288"/>
                    <a:pt x="458" y="327"/>
                    <a:pt x="411" y="328"/>
                  </a:cubicBezTo>
                  <a:cubicBezTo>
                    <a:pt x="411" y="328"/>
                    <a:pt x="411" y="328"/>
                    <a:pt x="410" y="328"/>
                  </a:cubicBezTo>
                  <a:close/>
                </a:path>
              </a:pathLst>
            </a:custGeom>
            <a:solidFill>
              <a:schemeClr val="accent2"/>
            </a:solidFill>
            <a:ln>
              <a:noFill/>
            </a:ln>
          </p:spPr>
          <p:txBody>
            <a:bodyPr spcFirstLastPara="1" wrap="square" lIns="45700" tIns="22867" rIns="45700" bIns="22867" anchor="ctr" anchorCtr="0">
              <a:noAutofit/>
            </a:bodyPr>
            <a:lstStyle/>
            <a:p>
              <a:pPr algn="ctr">
                <a:lnSpc>
                  <a:spcPct val="100000"/>
                </a:lnSpc>
                <a:buClr>
                  <a:srgbClr val="0095E5"/>
                </a:buClr>
                <a:buSzPts val="1200"/>
              </a:pPr>
              <a:endParaRPr sz="1600">
                <a:solidFill>
                  <a:srgbClr val="0095E5"/>
                </a:solidFill>
              </a:endParaRPr>
            </a:p>
          </p:txBody>
        </p:sp>
      </p:grpSp>
      <p:sp>
        <p:nvSpPr>
          <p:cNvPr id="732" name="Google Shape;732;p172"/>
          <p:cNvSpPr txBox="1"/>
          <p:nvPr/>
        </p:nvSpPr>
        <p:spPr>
          <a:xfrm>
            <a:off x="7119671" y="5408551"/>
            <a:ext cx="1143200" cy="418400"/>
          </a:xfrm>
          <a:prstGeom prst="rect">
            <a:avLst/>
          </a:prstGeom>
          <a:noFill/>
          <a:ln>
            <a:noFill/>
          </a:ln>
        </p:spPr>
        <p:txBody>
          <a:bodyPr spcFirstLastPara="1" wrap="square" lIns="45700" tIns="45700" rIns="45700" bIns="45700" anchor="ctr" anchorCtr="0">
            <a:noAutofit/>
          </a:bodyPr>
          <a:lstStyle/>
          <a:p>
            <a:pPr algn="ctr">
              <a:lnSpc>
                <a:spcPct val="100000"/>
              </a:lnSpc>
              <a:buClr>
                <a:schemeClr val="accent2"/>
              </a:buClr>
              <a:buSzPts val="1200"/>
            </a:pPr>
            <a:r>
              <a:rPr lang="en" sz="1600">
                <a:solidFill>
                  <a:schemeClr val="accent2"/>
                </a:solidFill>
              </a:rPr>
              <a:t>Bare</a:t>
            </a:r>
            <a:endParaRPr sz="1467"/>
          </a:p>
          <a:p>
            <a:pPr algn="ctr">
              <a:lnSpc>
                <a:spcPct val="100000"/>
              </a:lnSpc>
              <a:buClr>
                <a:schemeClr val="accent2"/>
              </a:buClr>
              <a:buSzPts val="1200"/>
            </a:pPr>
            <a:r>
              <a:rPr lang="en" sz="1600">
                <a:solidFill>
                  <a:schemeClr val="accent2"/>
                </a:solidFill>
              </a:rPr>
              <a:t>Metal</a:t>
            </a:r>
            <a:endParaRPr sz="1467"/>
          </a:p>
        </p:txBody>
      </p:sp>
      <p:grpSp>
        <p:nvGrpSpPr>
          <p:cNvPr id="733" name="Google Shape;733;p172"/>
          <p:cNvGrpSpPr/>
          <p:nvPr/>
        </p:nvGrpSpPr>
        <p:grpSpPr>
          <a:xfrm>
            <a:off x="7494188" y="4729666"/>
            <a:ext cx="409003" cy="383277"/>
            <a:chOff x="3718903" y="9740900"/>
            <a:chExt cx="2751135" cy="2578103"/>
          </a:xfrm>
        </p:grpSpPr>
        <p:sp>
          <p:nvSpPr>
            <p:cNvPr id="734" name="Google Shape;734;p172"/>
            <p:cNvSpPr/>
            <p:nvPr/>
          </p:nvSpPr>
          <p:spPr>
            <a:xfrm>
              <a:off x="3718903" y="9740900"/>
              <a:ext cx="2751135" cy="801689"/>
            </a:xfrm>
            <a:custGeom>
              <a:avLst/>
              <a:gdLst/>
              <a:ahLst/>
              <a:cxnLst/>
              <a:rect l="l" t="t" r="r" b="b"/>
              <a:pathLst>
                <a:path w="4240" h="1224" extrusionOk="0">
                  <a:moveTo>
                    <a:pt x="4175" y="0"/>
                  </a:moveTo>
                  <a:cubicBezTo>
                    <a:pt x="65" y="0"/>
                    <a:pt x="65" y="0"/>
                    <a:pt x="65" y="0"/>
                  </a:cubicBezTo>
                  <a:cubicBezTo>
                    <a:pt x="29" y="0"/>
                    <a:pt x="0" y="29"/>
                    <a:pt x="0" y="65"/>
                  </a:cubicBezTo>
                  <a:cubicBezTo>
                    <a:pt x="0" y="1159"/>
                    <a:pt x="0" y="1159"/>
                    <a:pt x="0" y="1159"/>
                  </a:cubicBezTo>
                  <a:cubicBezTo>
                    <a:pt x="0" y="1195"/>
                    <a:pt x="29" y="1224"/>
                    <a:pt x="65" y="1224"/>
                  </a:cubicBezTo>
                  <a:cubicBezTo>
                    <a:pt x="4175" y="1224"/>
                    <a:pt x="4175" y="1224"/>
                    <a:pt x="4175" y="1224"/>
                  </a:cubicBezTo>
                  <a:cubicBezTo>
                    <a:pt x="4211" y="1224"/>
                    <a:pt x="4240" y="1195"/>
                    <a:pt x="4240" y="1159"/>
                  </a:cubicBezTo>
                  <a:cubicBezTo>
                    <a:pt x="4240" y="65"/>
                    <a:pt x="4240" y="65"/>
                    <a:pt x="4240" y="65"/>
                  </a:cubicBezTo>
                  <a:cubicBezTo>
                    <a:pt x="4240" y="29"/>
                    <a:pt x="4211" y="0"/>
                    <a:pt x="4175" y="0"/>
                  </a:cubicBezTo>
                  <a:close/>
                  <a:moveTo>
                    <a:pt x="4141" y="1125"/>
                  </a:moveTo>
                  <a:cubicBezTo>
                    <a:pt x="99" y="1125"/>
                    <a:pt x="99" y="1125"/>
                    <a:pt x="99" y="1125"/>
                  </a:cubicBezTo>
                  <a:cubicBezTo>
                    <a:pt x="99" y="98"/>
                    <a:pt x="99" y="98"/>
                    <a:pt x="99" y="98"/>
                  </a:cubicBezTo>
                  <a:cubicBezTo>
                    <a:pt x="4141" y="98"/>
                    <a:pt x="4141" y="98"/>
                    <a:pt x="4141" y="98"/>
                  </a:cubicBezTo>
                  <a:lnTo>
                    <a:pt x="4141" y="1125"/>
                  </a:lnTo>
                  <a:close/>
                </a:path>
              </a:pathLst>
            </a:custGeom>
            <a:solidFill>
              <a:schemeClr val="accent2"/>
            </a:solidFill>
            <a:ln>
              <a:noFill/>
            </a:ln>
          </p:spPr>
          <p:txBody>
            <a:bodyPr spcFirstLastPara="1" wrap="square" lIns="45700" tIns="22867" rIns="45700" bIns="22867" anchor="ctr" anchorCtr="0">
              <a:noAutofit/>
            </a:bodyPr>
            <a:lstStyle/>
            <a:p>
              <a:pPr algn="ctr">
                <a:lnSpc>
                  <a:spcPct val="100000"/>
                </a:lnSpc>
                <a:buClr>
                  <a:srgbClr val="0095E5"/>
                </a:buClr>
                <a:buSzPts val="1200"/>
              </a:pPr>
              <a:endParaRPr sz="1600">
                <a:solidFill>
                  <a:srgbClr val="0095E5"/>
                </a:solidFill>
              </a:endParaRPr>
            </a:p>
          </p:txBody>
        </p:sp>
        <p:sp>
          <p:nvSpPr>
            <p:cNvPr id="735" name="Google Shape;735;p172"/>
            <p:cNvSpPr/>
            <p:nvPr/>
          </p:nvSpPr>
          <p:spPr>
            <a:xfrm>
              <a:off x="5611203" y="9994900"/>
              <a:ext cx="290513" cy="295275"/>
            </a:xfrm>
            <a:custGeom>
              <a:avLst/>
              <a:gdLst/>
              <a:ahLst/>
              <a:cxnLst/>
              <a:rect l="l" t="t" r="r" b="b"/>
              <a:pathLst>
                <a:path w="450" h="450" extrusionOk="0">
                  <a:moveTo>
                    <a:pt x="225" y="450"/>
                  </a:moveTo>
                  <a:cubicBezTo>
                    <a:pt x="349" y="450"/>
                    <a:pt x="450" y="349"/>
                    <a:pt x="450" y="225"/>
                  </a:cubicBezTo>
                  <a:cubicBezTo>
                    <a:pt x="450" y="101"/>
                    <a:pt x="349" y="0"/>
                    <a:pt x="225" y="0"/>
                  </a:cubicBezTo>
                  <a:cubicBezTo>
                    <a:pt x="101" y="0"/>
                    <a:pt x="0" y="101"/>
                    <a:pt x="0" y="225"/>
                  </a:cubicBezTo>
                  <a:cubicBezTo>
                    <a:pt x="0" y="349"/>
                    <a:pt x="101" y="450"/>
                    <a:pt x="225" y="450"/>
                  </a:cubicBezTo>
                  <a:close/>
                  <a:moveTo>
                    <a:pt x="225" y="102"/>
                  </a:moveTo>
                  <a:cubicBezTo>
                    <a:pt x="293" y="102"/>
                    <a:pt x="348" y="157"/>
                    <a:pt x="348" y="225"/>
                  </a:cubicBezTo>
                  <a:cubicBezTo>
                    <a:pt x="348" y="293"/>
                    <a:pt x="293" y="348"/>
                    <a:pt x="225" y="348"/>
                  </a:cubicBezTo>
                  <a:cubicBezTo>
                    <a:pt x="157" y="348"/>
                    <a:pt x="102" y="293"/>
                    <a:pt x="102" y="225"/>
                  </a:cubicBezTo>
                  <a:cubicBezTo>
                    <a:pt x="102" y="157"/>
                    <a:pt x="157" y="102"/>
                    <a:pt x="225" y="102"/>
                  </a:cubicBezTo>
                  <a:close/>
                </a:path>
              </a:pathLst>
            </a:custGeom>
            <a:solidFill>
              <a:schemeClr val="accent2"/>
            </a:solidFill>
            <a:ln>
              <a:noFill/>
            </a:ln>
          </p:spPr>
          <p:txBody>
            <a:bodyPr spcFirstLastPara="1" wrap="square" lIns="45700" tIns="22867" rIns="45700" bIns="22867" anchor="ctr" anchorCtr="0">
              <a:noAutofit/>
            </a:bodyPr>
            <a:lstStyle/>
            <a:p>
              <a:pPr algn="ctr">
                <a:lnSpc>
                  <a:spcPct val="100000"/>
                </a:lnSpc>
                <a:buClr>
                  <a:srgbClr val="0095E5"/>
                </a:buClr>
                <a:buSzPts val="1200"/>
              </a:pPr>
              <a:endParaRPr sz="1600">
                <a:solidFill>
                  <a:srgbClr val="0095E5"/>
                </a:solidFill>
              </a:endParaRPr>
            </a:p>
          </p:txBody>
        </p:sp>
        <p:sp>
          <p:nvSpPr>
            <p:cNvPr id="736" name="Google Shape;736;p172"/>
            <p:cNvSpPr/>
            <p:nvPr/>
          </p:nvSpPr>
          <p:spPr>
            <a:xfrm>
              <a:off x="5965216" y="9994900"/>
              <a:ext cx="292100" cy="295275"/>
            </a:xfrm>
            <a:custGeom>
              <a:avLst/>
              <a:gdLst/>
              <a:ahLst/>
              <a:cxnLst/>
              <a:rect l="l" t="t" r="r" b="b"/>
              <a:pathLst>
                <a:path w="449" h="450" extrusionOk="0">
                  <a:moveTo>
                    <a:pt x="225" y="450"/>
                  </a:moveTo>
                  <a:cubicBezTo>
                    <a:pt x="349" y="450"/>
                    <a:pt x="449" y="349"/>
                    <a:pt x="449" y="225"/>
                  </a:cubicBezTo>
                  <a:cubicBezTo>
                    <a:pt x="449" y="101"/>
                    <a:pt x="349" y="0"/>
                    <a:pt x="225" y="0"/>
                  </a:cubicBezTo>
                  <a:cubicBezTo>
                    <a:pt x="101" y="0"/>
                    <a:pt x="0" y="101"/>
                    <a:pt x="0" y="225"/>
                  </a:cubicBezTo>
                  <a:cubicBezTo>
                    <a:pt x="0" y="349"/>
                    <a:pt x="101" y="450"/>
                    <a:pt x="225" y="450"/>
                  </a:cubicBezTo>
                  <a:close/>
                  <a:moveTo>
                    <a:pt x="225" y="102"/>
                  </a:moveTo>
                  <a:cubicBezTo>
                    <a:pt x="293" y="102"/>
                    <a:pt x="348" y="157"/>
                    <a:pt x="348" y="225"/>
                  </a:cubicBezTo>
                  <a:cubicBezTo>
                    <a:pt x="348" y="293"/>
                    <a:pt x="293" y="348"/>
                    <a:pt x="225" y="348"/>
                  </a:cubicBezTo>
                  <a:cubicBezTo>
                    <a:pt x="157" y="348"/>
                    <a:pt x="101" y="293"/>
                    <a:pt x="101" y="225"/>
                  </a:cubicBezTo>
                  <a:cubicBezTo>
                    <a:pt x="101" y="157"/>
                    <a:pt x="157" y="102"/>
                    <a:pt x="225" y="102"/>
                  </a:cubicBezTo>
                  <a:close/>
                </a:path>
              </a:pathLst>
            </a:custGeom>
            <a:solidFill>
              <a:schemeClr val="accent2"/>
            </a:solidFill>
            <a:ln>
              <a:noFill/>
            </a:ln>
          </p:spPr>
          <p:txBody>
            <a:bodyPr spcFirstLastPara="1" wrap="square" lIns="45700" tIns="22867" rIns="45700" bIns="22867" anchor="ctr" anchorCtr="0">
              <a:noAutofit/>
            </a:bodyPr>
            <a:lstStyle/>
            <a:p>
              <a:pPr algn="ctr">
                <a:lnSpc>
                  <a:spcPct val="100000"/>
                </a:lnSpc>
                <a:buClr>
                  <a:srgbClr val="0095E5"/>
                </a:buClr>
                <a:buSzPts val="1200"/>
              </a:pPr>
              <a:endParaRPr sz="1600">
                <a:solidFill>
                  <a:srgbClr val="0095E5"/>
                </a:solidFill>
              </a:endParaRPr>
            </a:p>
          </p:txBody>
        </p:sp>
        <p:sp>
          <p:nvSpPr>
            <p:cNvPr id="737" name="Google Shape;737;p172"/>
            <p:cNvSpPr/>
            <p:nvPr/>
          </p:nvSpPr>
          <p:spPr>
            <a:xfrm>
              <a:off x="5260366" y="9994900"/>
              <a:ext cx="290513" cy="295275"/>
            </a:xfrm>
            <a:custGeom>
              <a:avLst/>
              <a:gdLst/>
              <a:ahLst/>
              <a:cxnLst/>
              <a:rect l="l" t="t" r="r" b="b"/>
              <a:pathLst>
                <a:path w="449" h="450" extrusionOk="0">
                  <a:moveTo>
                    <a:pt x="225" y="450"/>
                  </a:moveTo>
                  <a:cubicBezTo>
                    <a:pt x="349" y="450"/>
                    <a:pt x="449" y="349"/>
                    <a:pt x="449" y="225"/>
                  </a:cubicBezTo>
                  <a:cubicBezTo>
                    <a:pt x="449" y="101"/>
                    <a:pt x="349" y="0"/>
                    <a:pt x="225" y="0"/>
                  </a:cubicBezTo>
                  <a:cubicBezTo>
                    <a:pt x="101" y="0"/>
                    <a:pt x="0" y="101"/>
                    <a:pt x="0" y="225"/>
                  </a:cubicBezTo>
                  <a:cubicBezTo>
                    <a:pt x="0" y="349"/>
                    <a:pt x="101" y="450"/>
                    <a:pt x="225" y="450"/>
                  </a:cubicBezTo>
                  <a:close/>
                  <a:moveTo>
                    <a:pt x="225" y="102"/>
                  </a:moveTo>
                  <a:cubicBezTo>
                    <a:pt x="293" y="102"/>
                    <a:pt x="348" y="157"/>
                    <a:pt x="348" y="225"/>
                  </a:cubicBezTo>
                  <a:cubicBezTo>
                    <a:pt x="348" y="293"/>
                    <a:pt x="293" y="348"/>
                    <a:pt x="225" y="348"/>
                  </a:cubicBezTo>
                  <a:cubicBezTo>
                    <a:pt x="157" y="348"/>
                    <a:pt x="101" y="293"/>
                    <a:pt x="101" y="225"/>
                  </a:cubicBezTo>
                  <a:cubicBezTo>
                    <a:pt x="101" y="157"/>
                    <a:pt x="157" y="102"/>
                    <a:pt x="225" y="102"/>
                  </a:cubicBezTo>
                  <a:close/>
                </a:path>
              </a:pathLst>
            </a:custGeom>
            <a:solidFill>
              <a:schemeClr val="accent2"/>
            </a:solidFill>
            <a:ln>
              <a:noFill/>
            </a:ln>
          </p:spPr>
          <p:txBody>
            <a:bodyPr spcFirstLastPara="1" wrap="square" lIns="45700" tIns="22867" rIns="45700" bIns="22867" anchor="ctr" anchorCtr="0">
              <a:noAutofit/>
            </a:bodyPr>
            <a:lstStyle/>
            <a:p>
              <a:pPr algn="ctr">
                <a:lnSpc>
                  <a:spcPct val="100000"/>
                </a:lnSpc>
                <a:buClr>
                  <a:srgbClr val="0095E5"/>
                </a:buClr>
                <a:buSzPts val="1200"/>
              </a:pPr>
              <a:endParaRPr sz="1600">
                <a:solidFill>
                  <a:srgbClr val="0095E5"/>
                </a:solidFill>
              </a:endParaRPr>
            </a:p>
          </p:txBody>
        </p:sp>
        <p:sp>
          <p:nvSpPr>
            <p:cNvPr id="738" name="Google Shape;738;p172"/>
            <p:cNvSpPr/>
            <p:nvPr/>
          </p:nvSpPr>
          <p:spPr>
            <a:xfrm>
              <a:off x="3718903" y="10628313"/>
              <a:ext cx="2751135" cy="801689"/>
            </a:xfrm>
            <a:custGeom>
              <a:avLst/>
              <a:gdLst/>
              <a:ahLst/>
              <a:cxnLst/>
              <a:rect l="l" t="t" r="r" b="b"/>
              <a:pathLst>
                <a:path w="4240" h="1224" extrusionOk="0">
                  <a:moveTo>
                    <a:pt x="4175" y="0"/>
                  </a:moveTo>
                  <a:cubicBezTo>
                    <a:pt x="65" y="0"/>
                    <a:pt x="65" y="0"/>
                    <a:pt x="65" y="0"/>
                  </a:cubicBezTo>
                  <a:cubicBezTo>
                    <a:pt x="29" y="0"/>
                    <a:pt x="0" y="29"/>
                    <a:pt x="0" y="65"/>
                  </a:cubicBezTo>
                  <a:cubicBezTo>
                    <a:pt x="0" y="1159"/>
                    <a:pt x="0" y="1159"/>
                    <a:pt x="0" y="1159"/>
                  </a:cubicBezTo>
                  <a:cubicBezTo>
                    <a:pt x="0" y="1195"/>
                    <a:pt x="29" y="1224"/>
                    <a:pt x="65" y="1224"/>
                  </a:cubicBezTo>
                  <a:cubicBezTo>
                    <a:pt x="4175" y="1224"/>
                    <a:pt x="4175" y="1224"/>
                    <a:pt x="4175" y="1224"/>
                  </a:cubicBezTo>
                  <a:cubicBezTo>
                    <a:pt x="4211" y="1224"/>
                    <a:pt x="4240" y="1195"/>
                    <a:pt x="4240" y="1159"/>
                  </a:cubicBezTo>
                  <a:cubicBezTo>
                    <a:pt x="4240" y="65"/>
                    <a:pt x="4240" y="65"/>
                    <a:pt x="4240" y="65"/>
                  </a:cubicBezTo>
                  <a:cubicBezTo>
                    <a:pt x="4240" y="29"/>
                    <a:pt x="4211" y="0"/>
                    <a:pt x="4175" y="0"/>
                  </a:cubicBezTo>
                  <a:close/>
                  <a:moveTo>
                    <a:pt x="4141" y="1126"/>
                  </a:moveTo>
                  <a:cubicBezTo>
                    <a:pt x="99" y="1126"/>
                    <a:pt x="99" y="1126"/>
                    <a:pt x="99" y="1126"/>
                  </a:cubicBezTo>
                  <a:cubicBezTo>
                    <a:pt x="99" y="99"/>
                    <a:pt x="99" y="99"/>
                    <a:pt x="99" y="99"/>
                  </a:cubicBezTo>
                  <a:cubicBezTo>
                    <a:pt x="4141" y="99"/>
                    <a:pt x="4141" y="99"/>
                    <a:pt x="4141" y="99"/>
                  </a:cubicBezTo>
                  <a:lnTo>
                    <a:pt x="4141" y="1126"/>
                  </a:lnTo>
                  <a:close/>
                </a:path>
              </a:pathLst>
            </a:custGeom>
            <a:solidFill>
              <a:schemeClr val="accent2"/>
            </a:solidFill>
            <a:ln>
              <a:noFill/>
            </a:ln>
          </p:spPr>
          <p:txBody>
            <a:bodyPr spcFirstLastPara="1" wrap="square" lIns="45700" tIns="22867" rIns="45700" bIns="22867" anchor="ctr" anchorCtr="0">
              <a:noAutofit/>
            </a:bodyPr>
            <a:lstStyle/>
            <a:p>
              <a:pPr algn="ctr">
                <a:lnSpc>
                  <a:spcPct val="100000"/>
                </a:lnSpc>
                <a:buClr>
                  <a:srgbClr val="0095E5"/>
                </a:buClr>
                <a:buSzPts val="1200"/>
              </a:pPr>
              <a:endParaRPr sz="1600">
                <a:solidFill>
                  <a:srgbClr val="0095E5"/>
                </a:solidFill>
              </a:endParaRPr>
            </a:p>
          </p:txBody>
        </p:sp>
        <p:sp>
          <p:nvSpPr>
            <p:cNvPr id="739" name="Google Shape;739;p172"/>
            <p:cNvSpPr/>
            <p:nvPr/>
          </p:nvSpPr>
          <p:spPr>
            <a:xfrm>
              <a:off x="5611203" y="10882313"/>
              <a:ext cx="290513" cy="295275"/>
            </a:xfrm>
            <a:custGeom>
              <a:avLst/>
              <a:gdLst/>
              <a:ahLst/>
              <a:cxnLst/>
              <a:rect l="l" t="t" r="r" b="b"/>
              <a:pathLst>
                <a:path w="450" h="449" extrusionOk="0">
                  <a:moveTo>
                    <a:pt x="225" y="449"/>
                  </a:moveTo>
                  <a:cubicBezTo>
                    <a:pt x="349" y="449"/>
                    <a:pt x="450" y="349"/>
                    <a:pt x="450" y="225"/>
                  </a:cubicBezTo>
                  <a:cubicBezTo>
                    <a:pt x="450" y="101"/>
                    <a:pt x="349" y="0"/>
                    <a:pt x="225" y="0"/>
                  </a:cubicBezTo>
                  <a:cubicBezTo>
                    <a:pt x="101" y="0"/>
                    <a:pt x="0" y="101"/>
                    <a:pt x="0" y="225"/>
                  </a:cubicBezTo>
                  <a:cubicBezTo>
                    <a:pt x="0" y="349"/>
                    <a:pt x="101" y="449"/>
                    <a:pt x="225" y="449"/>
                  </a:cubicBezTo>
                  <a:close/>
                  <a:moveTo>
                    <a:pt x="225" y="101"/>
                  </a:moveTo>
                  <a:cubicBezTo>
                    <a:pt x="293" y="101"/>
                    <a:pt x="348" y="157"/>
                    <a:pt x="348" y="225"/>
                  </a:cubicBezTo>
                  <a:cubicBezTo>
                    <a:pt x="348" y="293"/>
                    <a:pt x="293" y="348"/>
                    <a:pt x="225" y="348"/>
                  </a:cubicBezTo>
                  <a:cubicBezTo>
                    <a:pt x="157" y="348"/>
                    <a:pt x="102" y="293"/>
                    <a:pt x="102" y="225"/>
                  </a:cubicBezTo>
                  <a:cubicBezTo>
                    <a:pt x="102" y="157"/>
                    <a:pt x="157" y="101"/>
                    <a:pt x="225" y="101"/>
                  </a:cubicBezTo>
                  <a:close/>
                </a:path>
              </a:pathLst>
            </a:custGeom>
            <a:solidFill>
              <a:schemeClr val="accent2"/>
            </a:solidFill>
            <a:ln>
              <a:noFill/>
            </a:ln>
          </p:spPr>
          <p:txBody>
            <a:bodyPr spcFirstLastPara="1" wrap="square" lIns="45700" tIns="22867" rIns="45700" bIns="22867" anchor="ctr" anchorCtr="0">
              <a:noAutofit/>
            </a:bodyPr>
            <a:lstStyle/>
            <a:p>
              <a:pPr algn="ctr">
                <a:lnSpc>
                  <a:spcPct val="100000"/>
                </a:lnSpc>
                <a:buClr>
                  <a:srgbClr val="0095E5"/>
                </a:buClr>
                <a:buSzPts val="1200"/>
              </a:pPr>
              <a:endParaRPr sz="1600">
                <a:solidFill>
                  <a:srgbClr val="0095E5"/>
                </a:solidFill>
              </a:endParaRPr>
            </a:p>
          </p:txBody>
        </p:sp>
        <p:sp>
          <p:nvSpPr>
            <p:cNvPr id="740" name="Google Shape;740;p172"/>
            <p:cNvSpPr/>
            <p:nvPr/>
          </p:nvSpPr>
          <p:spPr>
            <a:xfrm>
              <a:off x="5965216" y="10882313"/>
              <a:ext cx="292100" cy="295275"/>
            </a:xfrm>
            <a:custGeom>
              <a:avLst/>
              <a:gdLst/>
              <a:ahLst/>
              <a:cxnLst/>
              <a:rect l="l" t="t" r="r" b="b"/>
              <a:pathLst>
                <a:path w="449" h="449" extrusionOk="0">
                  <a:moveTo>
                    <a:pt x="225" y="449"/>
                  </a:moveTo>
                  <a:cubicBezTo>
                    <a:pt x="349" y="449"/>
                    <a:pt x="449" y="349"/>
                    <a:pt x="449" y="225"/>
                  </a:cubicBezTo>
                  <a:cubicBezTo>
                    <a:pt x="449" y="101"/>
                    <a:pt x="349" y="0"/>
                    <a:pt x="225" y="0"/>
                  </a:cubicBezTo>
                  <a:cubicBezTo>
                    <a:pt x="101" y="0"/>
                    <a:pt x="0" y="101"/>
                    <a:pt x="0" y="225"/>
                  </a:cubicBezTo>
                  <a:cubicBezTo>
                    <a:pt x="0" y="349"/>
                    <a:pt x="101" y="449"/>
                    <a:pt x="225" y="449"/>
                  </a:cubicBezTo>
                  <a:close/>
                  <a:moveTo>
                    <a:pt x="225" y="101"/>
                  </a:moveTo>
                  <a:cubicBezTo>
                    <a:pt x="293" y="101"/>
                    <a:pt x="348" y="157"/>
                    <a:pt x="348" y="225"/>
                  </a:cubicBezTo>
                  <a:cubicBezTo>
                    <a:pt x="348" y="293"/>
                    <a:pt x="293" y="348"/>
                    <a:pt x="225" y="348"/>
                  </a:cubicBezTo>
                  <a:cubicBezTo>
                    <a:pt x="157" y="348"/>
                    <a:pt x="101" y="293"/>
                    <a:pt x="101" y="225"/>
                  </a:cubicBezTo>
                  <a:cubicBezTo>
                    <a:pt x="101" y="157"/>
                    <a:pt x="157" y="101"/>
                    <a:pt x="225" y="101"/>
                  </a:cubicBezTo>
                  <a:close/>
                </a:path>
              </a:pathLst>
            </a:custGeom>
            <a:solidFill>
              <a:schemeClr val="accent2"/>
            </a:solidFill>
            <a:ln>
              <a:noFill/>
            </a:ln>
          </p:spPr>
          <p:txBody>
            <a:bodyPr spcFirstLastPara="1" wrap="square" lIns="45700" tIns="22867" rIns="45700" bIns="22867" anchor="ctr" anchorCtr="0">
              <a:noAutofit/>
            </a:bodyPr>
            <a:lstStyle/>
            <a:p>
              <a:pPr algn="ctr">
                <a:lnSpc>
                  <a:spcPct val="100000"/>
                </a:lnSpc>
                <a:buClr>
                  <a:srgbClr val="0095E5"/>
                </a:buClr>
                <a:buSzPts val="1200"/>
              </a:pPr>
              <a:endParaRPr sz="1600">
                <a:solidFill>
                  <a:srgbClr val="0095E5"/>
                </a:solidFill>
              </a:endParaRPr>
            </a:p>
          </p:txBody>
        </p:sp>
        <p:sp>
          <p:nvSpPr>
            <p:cNvPr id="741" name="Google Shape;741;p172"/>
            <p:cNvSpPr/>
            <p:nvPr/>
          </p:nvSpPr>
          <p:spPr>
            <a:xfrm>
              <a:off x="5260366" y="10882313"/>
              <a:ext cx="290513" cy="295275"/>
            </a:xfrm>
            <a:custGeom>
              <a:avLst/>
              <a:gdLst/>
              <a:ahLst/>
              <a:cxnLst/>
              <a:rect l="l" t="t" r="r" b="b"/>
              <a:pathLst>
                <a:path w="449" h="449" extrusionOk="0">
                  <a:moveTo>
                    <a:pt x="225" y="449"/>
                  </a:moveTo>
                  <a:cubicBezTo>
                    <a:pt x="349" y="449"/>
                    <a:pt x="449" y="349"/>
                    <a:pt x="449" y="225"/>
                  </a:cubicBezTo>
                  <a:cubicBezTo>
                    <a:pt x="449" y="101"/>
                    <a:pt x="349" y="0"/>
                    <a:pt x="225" y="0"/>
                  </a:cubicBezTo>
                  <a:cubicBezTo>
                    <a:pt x="101" y="0"/>
                    <a:pt x="0" y="101"/>
                    <a:pt x="0" y="225"/>
                  </a:cubicBezTo>
                  <a:cubicBezTo>
                    <a:pt x="0" y="349"/>
                    <a:pt x="101" y="449"/>
                    <a:pt x="225" y="449"/>
                  </a:cubicBezTo>
                  <a:close/>
                  <a:moveTo>
                    <a:pt x="225" y="101"/>
                  </a:moveTo>
                  <a:cubicBezTo>
                    <a:pt x="293" y="101"/>
                    <a:pt x="348" y="157"/>
                    <a:pt x="348" y="225"/>
                  </a:cubicBezTo>
                  <a:cubicBezTo>
                    <a:pt x="348" y="293"/>
                    <a:pt x="293" y="348"/>
                    <a:pt x="225" y="348"/>
                  </a:cubicBezTo>
                  <a:cubicBezTo>
                    <a:pt x="157" y="348"/>
                    <a:pt x="101" y="293"/>
                    <a:pt x="101" y="225"/>
                  </a:cubicBezTo>
                  <a:cubicBezTo>
                    <a:pt x="101" y="157"/>
                    <a:pt x="157" y="101"/>
                    <a:pt x="225" y="101"/>
                  </a:cubicBezTo>
                  <a:close/>
                </a:path>
              </a:pathLst>
            </a:custGeom>
            <a:solidFill>
              <a:schemeClr val="accent2"/>
            </a:solidFill>
            <a:ln>
              <a:noFill/>
            </a:ln>
          </p:spPr>
          <p:txBody>
            <a:bodyPr spcFirstLastPara="1" wrap="square" lIns="45700" tIns="22867" rIns="45700" bIns="22867" anchor="ctr" anchorCtr="0">
              <a:noAutofit/>
            </a:bodyPr>
            <a:lstStyle/>
            <a:p>
              <a:pPr algn="ctr">
                <a:lnSpc>
                  <a:spcPct val="100000"/>
                </a:lnSpc>
                <a:buClr>
                  <a:srgbClr val="0095E5"/>
                </a:buClr>
                <a:buSzPts val="1200"/>
              </a:pPr>
              <a:endParaRPr sz="1600">
                <a:solidFill>
                  <a:srgbClr val="0095E5"/>
                </a:solidFill>
              </a:endParaRPr>
            </a:p>
          </p:txBody>
        </p:sp>
        <p:sp>
          <p:nvSpPr>
            <p:cNvPr id="742" name="Google Shape;742;p172"/>
            <p:cNvSpPr/>
            <p:nvPr/>
          </p:nvSpPr>
          <p:spPr>
            <a:xfrm>
              <a:off x="3718903" y="11517313"/>
              <a:ext cx="2751135" cy="801689"/>
            </a:xfrm>
            <a:custGeom>
              <a:avLst/>
              <a:gdLst/>
              <a:ahLst/>
              <a:cxnLst/>
              <a:rect l="l" t="t" r="r" b="b"/>
              <a:pathLst>
                <a:path w="4240" h="1224" extrusionOk="0">
                  <a:moveTo>
                    <a:pt x="4175" y="0"/>
                  </a:moveTo>
                  <a:cubicBezTo>
                    <a:pt x="65" y="0"/>
                    <a:pt x="65" y="0"/>
                    <a:pt x="65" y="0"/>
                  </a:cubicBezTo>
                  <a:cubicBezTo>
                    <a:pt x="29" y="0"/>
                    <a:pt x="0" y="29"/>
                    <a:pt x="0" y="65"/>
                  </a:cubicBezTo>
                  <a:cubicBezTo>
                    <a:pt x="0" y="1159"/>
                    <a:pt x="0" y="1159"/>
                    <a:pt x="0" y="1159"/>
                  </a:cubicBezTo>
                  <a:cubicBezTo>
                    <a:pt x="0" y="1195"/>
                    <a:pt x="29" y="1224"/>
                    <a:pt x="65" y="1224"/>
                  </a:cubicBezTo>
                  <a:cubicBezTo>
                    <a:pt x="4175" y="1224"/>
                    <a:pt x="4175" y="1224"/>
                    <a:pt x="4175" y="1224"/>
                  </a:cubicBezTo>
                  <a:cubicBezTo>
                    <a:pt x="4211" y="1224"/>
                    <a:pt x="4240" y="1195"/>
                    <a:pt x="4240" y="1159"/>
                  </a:cubicBezTo>
                  <a:cubicBezTo>
                    <a:pt x="4240" y="65"/>
                    <a:pt x="4240" y="65"/>
                    <a:pt x="4240" y="65"/>
                  </a:cubicBezTo>
                  <a:cubicBezTo>
                    <a:pt x="4240" y="29"/>
                    <a:pt x="4211" y="0"/>
                    <a:pt x="4175" y="0"/>
                  </a:cubicBezTo>
                  <a:close/>
                  <a:moveTo>
                    <a:pt x="4141" y="1125"/>
                  </a:moveTo>
                  <a:cubicBezTo>
                    <a:pt x="99" y="1125"/>
                    <a:pt x="99" y="1125"/>
                    <a:pt x="99" y="1125"/>
                  </a:cubicBezTo>
                  <a:cubicBezTo>
                    <a:pt x="99" y="99"/>
                    <a:pt x="99" y="99"/>
                    <a:pt x="99" y="99"/>
                  </a:cubicBezTo>
                  <a:cubicBezTo>
                    <a:pt x="4141" y="99"/>
                    <a:pt x="4141" y="99"/>
                    <a:pt x="4141" y="99"/>
                  </a:cubicBezTo>
                  <a:lnTo>
                    <a:pt x="4141" y="1125"/>
                  </a:lnTo>
                  <a:close/>
                </a:path>
              </a:pathLst>
            </a:custGeom>
            <a:solidFill>
              <a:schemeClr val="accent2"/>
            </a:solidFill>
            <a:ln>
              <a:noFill/>
            </a:ln>
          </p:spPr>
          <p:txBody>
            <a:bodyPr spcFirstLastPara="1" wrap="square" lIns="45700" tIns="22867" rIns="45700" bIns="22867" anchor="ctr" anchorCtr="0">
              <a:noAutofit/>
            </a:bodyPr>
            <a:lstStyle/>
            <a:p>
              <a:pPr algn="ctr">
                <a:lnSpc>
                  <a:spcPct val="100000"/>
                </a:lnSpc>
                <a:buClr>
                  <a:srgbClr val="0095E5"/>
                </a:buClr>
                <a:buSzPts val="1200"/>
              </a:pPr>
              <a:endParaRPr sz="1600">
                <a:solidFill>
                  <a:srgbClr val="0095E5"/>
                </a:solidFill>
              </a:endParaRPr>
            </a:p>
          </p:txBody>
        </p:sp>
        <p:sp>
          <p:nvSpPr>
            <p:cNvPr id="743" name="Google Shape;743;p172"/>
            <p:cNvSpPr/>
            <p:nvPr/>
          </p:nvSpPr>
          <p:spPr>
            <a:xfrm>
              <a:off x="5611203" y="11771313"/>
              <a:ext cx="290513" cy="293688"/>
            </a:xfrm>
            <a:custGeom>
              <a:avLst/>
              <a:gdLst/>
              <a:ahLst/>
              <a:cxnLst/>
              <a:rect l="l" t="t" r="r" b="b"/>
              <a:pathLst>
                <a:path w="450" h="449" extrusionOk="0">
                  <a:moveTo>
                    <a:pt x="225" y="449"/>
                  </a:moveTo>
                  <a:cubicBezTo>
                    <a:pt x="349" y="449"/>
                    <a:pt x="450" y="348"/>
                    <a:pt x="450" y="224"/>
                  </a:cubicBezTo>
                  <a:cubicBezTo>
                    <a:pt x="450" y="100"/>
                    <a:pt x="349" y="0"/>
                    <a:pt x="225" y="0"/>
                  </a:cubicBezTo>
                  <a:cubicBezTo>
                    <a:pt x="101" y="0"/>
                    <a:pt x="0" y="100"/>
                    <a:pt x="0" y="224"/>
                  </a:cubicBezTo>
                  <a:cubicBezTo>
                    <a:pt x="0" y="348"/>
                    <a:pt x="101" y="449"/>
                    <a:pt x="225" y="449"/>
                  </a:cubicBezTo>
                  <a:close/>
                  <a:moveTo>
                    <a:pt x="225" y="101"/>
                  </a:moveTo>
                  <a:cubicBezTo>
                    <a:pt x="293" y="101"/>
                    <a:pt x="348" y="156"/>
                    <a:pt x="348" y="224"/>
                  </a:cubicBezTo>
                  <a:cubicBezTo>
                    <a:pt x="348" y="292"/>
                    <a:pt x="293" y="348"/>
                    <a:pt x="225" y="348"/>
                  </a:cubicBezTo>
                  <a:cubicBezTo>
                    <a:pt x="157" y="348"/>
                    <a:pt x="102" y="292"/>
                    <a:pt x="102" y="224"/>
                  </a:cubicBezTo>
                  <a:cubicBezTo>
                    <a:pt x="102" y="156"/>
                    <a:pt x="157" y="101"/>
                    <a:pt x="225" y="101"/>
                  </a:cubicBezTo>
                  <a:close/>
                </a:path>
              </a:pathLst>
            </a:custGeom>
            <a:solidFill>
              <a:schemeClr val="accent2"/>
            </a:solidFill>
            <a:ln>
              <a:noFill/>
            </a:ln>
          </p:spPr>
          <p:txBody>
            <a:bodyPr spcFirstLastPara="1" wrap="square" lIns="45700" tIns="22867" rIns="45700" bIns="22867" anchor="ctr" anchorCtr="0">
              <a:noAutofit/>
            </a:bodyPr>
            <a:lstStyle/>
            <a:p>
              <a:pPr algn="ctr">
                <a:lnSpc>
                  <a:spcPct val="100000"/>
                </a:lnSpc>
                <a:buClr>
                  <a:srgbClr val="0095E5"/>
                </a:buClr>
                <a:buSzPts val="1200"/>
              </a:pPr>
              <a:endParaRPr sz="1600">
                <a:solidFill>
                  <a:srgbClr val="0095E5"/>
                </a:solidFill>
              </a:endParaRPr>
            </a:p>
          </p:txBody>
        </p:sp>
        <p:sp>
          <p:nvSpPr>
            <p:cNvPr id="744" name="Google Shape;744;p172"/>
            <p:cNvSpPr/>
            <p:nvPr/>
          </p:nvSpPr>
          <p:spPr>
            <a:xfrm>
              <a:off x="5965216" y="11771313"/>
              <a:ext cx="292100" cy="293688"/>
            </a:xfrm>
            <a:custGeom>
              <a:avLst/>
              <a:gdLst/>
              <a:ahLst/>
              <a:cxnLst/>
              <a:rect l="l" t="t" r="r" b="b"/>
              <a:pathLst>
                <a:path w="449" h="449" extrusionOk="0">
                  <a:moveTo>
                    <a:pt x="225" y="449"/>
                  </a:moveTo>
                  <a:cubicBezTo>
                    <a:pt x="349" y="449"/>
                    <a:pt x="449" y="348"/>
                    <a:pt x="449" y="224"/>
                  </a:cubicBezTo>
                  <a:cubicBezTo>
                    <a:pt x="449" y="100"/>
                    <a:pt x="349" y="0"/>
                    <a:pt x="225" y="0"/>
                  </a:cubicBezTo>
                  <a:cubicBezTo>
                    <a:pt x="101" y="0"/>
                    <a:pt x="0" y="100"/>
                    <a:pt x="0" y="224"/>
                  </a:cubicBezTo>
                  <a:cubicBezTo>
                    <a:pt x="0" y="348"/>
                    <a:pt x="101" y="449"/>
                    <a:pt x="225" y="449"/>
                  </a:cubicBezTo>
                  <a:close/>
                  <a:moveTo>
                    <a:pt x="225" y="101"/>
                  </a:moveTo>
                  <a:cubicBezTo>
                    <a:pt x="293" y="101"/>
                    <a:pt x="348" y="156"/>
                    <a:pt x="348" y="224"/>
                  </a:cubicBezTo>
                  <a:cubicBezTo>
                    <a:pt x="348" y="292"/>
                    <a:pt x="293" y="348"/>
                    <a:pt x="225" y="348"/>
                  </a:cubicBezTo>
                  <a:cubicBezTo>
                    <a:pt x="157" y="348"/>
                    <a:pt x="101" y="292"/>
                    <a:pt x="101" y="224"/>
                  </a:cubicBezTo>
                  <a:cubicBezTo>
                    <a:pt x="101" y="156"/>
                    <a:pt x="157" y="101"/>
                    <a:pt x="225" y="101"/>
                  </a:cubicBezTo>
                  <a:close/>
                </a:path>
              </a:pathLst>
            </a:custGeom>
            <a:solidFill>
              <a:schemeClr val="accent2"/>
            </a:solidFill>
            <a:ln>
              <a:noFill/>
            </a:ln>
          </p:spPr>
          <p:txBody>
            <a:bodyPr spcFirstLastPara="1" wrap="square" lIns="45700" tIns="22867" rIns="45700" bIns="22867" anchor="ctr" anchorCtr="0">
              <a:noAutofit/>
            </a:bodyPr>
            <a:lstStyle/>
            <a:p>
              <a:pPr algn="ctr">
                <a:lnSpc>
                  <a:spcPct val="100000"/>
                </a:lnSpc>
                <a:buClr>
                  <a:srgbClr val="0095E5"/>
                </a:buClr>
                <a:buSzPts val="1200"/>
              </a:pPr>
              <a:endParaRPr sz="1600">
                <a:solidFill>
                  <a:srgbClr val="0095E5"/>
                </a:solidFill>
              </a:endParaRPr>
            </a:p>
          </p:txBody>
        </p:sp>
        <p:sp>
          <p:nvSpPr>
            <p:cNvPr id="745" name="Google Shape;745;p172"/>
            <p:cNvSpPr/>
            <p:nvPr/>
          </p:nvSpPr>
          <p:spPr>
            <a:xfrm>
              <a:off x="5260366" y="11771313"/>
              <a:ext cx="290513" cy="293688"/>
            </a:xfrm>
            <a:custGeom>
              <a:avLst/>
              <a:gdLst/>
              <a:ahLst/>
              <a:cxnLst/>
              <a:rect l="l" t="t" r="r" b="b"/>
              <a:pathLst>
                <a:path w="449" h="449" extrusionOk="0">
                  <a:moveTo>
                    <a:pt x="225" y="449"/>
                  </a:moveTo>
                  <a:cubicBezTo>
                    <a:pt x="349" y="449"/>
                    <a:pt x="449" y="348"/>
                    <a:pt x="449" y="224"/>
                  </a:cubicBezTo>
                  <a:cubicBezTo>
                    <a:pt x="449" y="100"/>
                    <a:pt x="349" y="0"/>
                    <a:pt x="225" y="0"/>
                  </a:cubicBezTo>
                  <a:cubicBezTo>
                    <a:pt x="101" y="0"/>
                    <a:pt x="0" y="100"/>
                    <a:pt x="0" y="224"/>
                  </a:cubicBezTo>
                  <a:cubicBezTo>
                    <a:pt x="0" y="348"/>
                    <a:pt x="101" y="449"/>
                    <a:pt x="225" y="449"/>
                  </a:cubicBezTo>
                  <a:close/>
                  <a:moveTo>
                    <a:pt x="225" y="101"/>
                  </a:moveTo>
                  <a:cubicBezTo>
                    <a:pt x="293" y="101"/>
                    <a:pt x="348" y="156"/>
                    <a:pt x="348" y="224"/>
                  </a:cubicBezTo>
                  <a:cubicBezTo>
                    <a:pt x="348" y="292"/>
                    <a:pt x="293" y="348"/>
                    <a:pt x="225" y="348"/>
                  </a:cubicBezTo>
                  <a:cubicBezTo>
                    <a:pt x="157" y="348"/>
                    <a:pt x="101" y="292"/>
                    <a:pt x="101" y="224"/>
                  </a:cubicBezTo>
                  <a:cubicBezTo>
                    <a:pt x="101" y="156"/>
                    <a:pt x="157" y="101"/>
                    <a:pt x="225" y="101"/>
                  </a:cubicBezTo>
                  <a:close/>
                </a:path>
              </a:pathLst>
            </a:custGeom>
            <a:solidFill>
              <a:schemeClr val="accent2"/>
            </a:solidFill>
            <a:ln>
              <a:noFill/>
            </a:ln>
          </p:spPr>
          <p:txBody>
            <a:bodyPr spcFirstLastPara="1" wrap="square" lIns="45700" tIns="22867" rIns="45700" bIns="22867" anchor="ctr" anchorCtr="0">
              <a:noAutofit/>
            </a:bodyPr>
            <a:lstStyle/>
            <a:p>
              <a:pPr algn="ctr">
                <a:lnSpc>
                  <a:spcPct val="100000"/>
                </a:lnSpc>
                <a:buClr>
                  <a:srgbClr val="0095E5"/>
                </a:buClr>
                <a:buSzPts val="1200"/>
              </a:pPr>
              <a:endParaRPr sz="1600">
                <a:solidFill>
                  <a:srgbClr val="0095E5"/>
                </a:solidFill>
              </a:endParaRPr>
            </a:p>
          </p:txBody>
        </p:sp>
      </p:grpSp>
      <p:sp>
        <p:nvSpPr>
          <p:cNvPr id="746" name="Google Shape;746;p172"/>
          <p:cNvSpPr txBox="1"/>
          <p:nvPr/>
        </p:nvSpPr>
        <p:spPr>
          <a:xfrm>
            <a:off x="2290733" y="5408551"/>
            <a:ext cx="1143200" cy="418400"/>
          </a:xfrm>
          <a:prstGeom prst="rect">
            <a:avLst/>
          </a:prstGeom>
          <a:noFill/>
          <a:ln>
            <a:noFill/>
          </a:ln>
        </p:spPr>
        <p:txBody>
          <a:bodyPr spcFirstLastPara="1" wrap="square" lIns="45700" tIns="45700" rIns="45700" bIns="45700" anchor="ctr" anchorCtr="0">
            <a:noAutofit/>
          </a:bodyPr>
          <a:lstStyle/>
          <a:p>
            <a:pPr algn="ctr">
              <a:lnSpc>
                <a:spcPct val="100000"/>
              </a:lnSpc>
              <a:buClr>
                <a:schemeClr val="accent2"/>
              </a:buClr>
              <a:buSzPts val="1200"/>
            </a:pPr>
            <a:r>
              <a:rPr lang="en" sz="1600">
                <a:solidFill>
                  <a:schemeClr val="accent2"/>
                </a:solidFill>
              </a:rPr>
              <a:t>Mainframe</a:t>
            </a:r>
            <a:endParaRPr sz="1600">
              <a:solidFill>
                <a:schemeClr val="accent2"/>
              </a:solidFill>
            </a:endParaRPr>
          </a:p>
        </p:txBody>
      </p:sp>
      <p:grpSp>
        <p:nvGrpSpPr>
          <p:cNvPr id="747" name="Google Shape;747;p172"/>
          <p:cNvGrpSpPr/>
          <p:nvPr/>
        </p:nvGrpSpPr>
        <p:grpSpPr>
          <a:xfrm>
            <a:off x="2580872" y="4710089"/>
            <a:ext cx="562661" cy="403961"/>
            <a:chOff x="3559175" y="10034588"/>
            <a:chExt cx="2476500" cy="1777998"/>
          </a:xfrm>
        </p:grpSpPr>
        <p:sp>
          <p:nvSpPr>
            <p:cNvPr id="748" name="Google Shape;748;p172"/>
            <p:cNvSpPr/>
            <p:nvPr/>
          </p:nvSpPr>
          <p:spPr>
            <a:xfrm>
              <a:off x="4294188" y="10034588"/>
              <a:ext cx="1006476" cy="1777998"/>
            </a:xfrm>
            <a:custGeom>
              <a:avLst/>
              <a:gdLst/>
              <a:ahLst/>
              <a:cxnLst/>
              <a:rect l="l" t="t" r="r" b="b"/>
              <a:pathLst>
                <a:path w="1553" h="2713" extrusionOk="0">
                  <a:moveTo>
                    <a:pt x="1485" y="2713"/>
                  </a:moveTo>
                  <a:cubicBezTo>
                    <a:pt x="68" y="2713"/>
                    <a:pt x="68" y="2713"/>
                    <a:pt x="68" y="2713"/>
                  </a:cubicBezTo>
                  <a:cubicBezTo>
                    <a:pt x="30" y="2713"/>
                    <a:pt x="0" y="2683"/>
                    <a:pt x="0" y="2645"/>
                  </a:cubicBezTo>
                  <a:cubicBezTo>
                    <a:pt x="0" y="68"/>
                    <a:pt x="0" y="68"/>
                    <a:pt x="0" y="68"/>
                  </a:cubicBezTo>
                  <a:cubicBezTo>
                    <a:pt x="0" y="31"/>
                    <a:pt x="30" y="0"/>
                    <a:pt x="68" y="0"/>
                  </a:cubicBezTo>
                  <a:cubicBezTo>
                    <a:pt x="1485" y="0"/>
                    <a:pt x="1485" y="0"/>
                    <a:pt x="1485" y="0"/>
                  </a:cubicBezTo>
                  <a:cubicBezTo>
                    <a:pt x="1522" y="0"/>
                    <a:pt x="1553" y="31"/>
                    <a:pt x="1553" y="68"/>
                  </a:cubicBezTo>
                  <a:cubicBezTo>
                    <a:pt x="1553" y="2645"/>
                    <a:pt x="1553" y="2645"/>
                    <a:pt x="1553" y="2645"/>
                  </a:cubicBezTo>
                  <a:cubicBezTo>
                    <a:pt x="1553" y="2683"/>
                    <a:pt x="1522" y="2713"/>
                    <a:pt x="1485" y="2713"/>
                  </a:cubicBezTo>
                  <a:close/>
                  <a:moveTo>
                    <a:pt x="104" y="2609"/>
                  </a:moveTo>
                  <a:cubicBezTo>
                    <a:pt x="1449" y="2609"/>
                    <a:pt x="1449" y="2609"/>
                    <a:pt x="1449" y="2609"/>
                  </a:cubicBezTo>
                  <a:cubicBezTo>
                    <a:pt x="1449" y="104"/>
                    <a:pt x="1449" y="104"/>
                    <a:pt x="1449" y="104"/>
                  </a:cubicBezTo>
                  <a:cubicBezTo>
                    <a:pt x="104" y="104"/>
                    <a:pt x="104" y="104"/>
                    <a:pt x="104" y="104"/>
                  </a:cubicBezTo>
                  <a:lnTo>
                    <a:pt x="104" y="2609"/>
                  </a:lnTo>
                  <a:close/>
                </a:path>
              </a:pathLst>
            </a:custGeom>
            <a:solidFill>
              <a:schemeClr val="accent2"/>
            </a:solidFill>
            <a:ln>
              <a:noFill/>
            </a:ln>
          </p:spPr>
          <p:txBody>
            <a:bodyPr spcFirstLastPara="1" wrap="square" lIns="45700" tIns="22867" rIns="45700" bIns="22867" anchor="ctr" anchorCtr="0">
              <a:noAutofit/>
            </a:bodyPr>
            <a:lstStyle/>
            <a:p>
              <a:pPr algn="ctr">
                <a:lnSpc>
                  <a:spcPct val="100000"/>
                </a:lnSpc>
                <a:buClr>
                  <a:srgbClr val="0095E5"/>
                </a:buClr>
                <a:buSzPts val="1200"/>
              </a:pPr>
              <a:endParaRPr sz="1600">
                <a:solidFill>
                  <a:srgbClr val="0095E5"/>
                </a:solidFill>
              </a:endParaRPr>
            </a:p>
          </p:txBody>
        </p:sp>
        <p:sp>
          <p:nvSpPr>
            <p:cNvPr id="749" name="Google Shape;749;p172"/>
            <p:cNvSpPr/>
            <p:nvPr/>
          </p:nvSpPr>
          <p:spPr>
            <a:xfrm>
              <a:off x="4478338" y="10275888"/>
              <a:ext cx="649289" cy="68263"/>
            </a:xfrm>
            <a:custGeom>
              <a:avLst/>
              <a:gdLst/>
              <a:ahLst/>
              <a:cxnLst/>
              <a:rect l="l" t="t" r="r" b="b"/>
              <a:pathLst>
                <a:path w="1001" h="104" extrusionOk="0">
                  <a:moveTo>
                    <a:pt x="949" y="104"/>
                  </a:moveTo>
                  <a:cubicBezTo>
                    <a:pt x="52" y="104"/>
                    <a:pt x="52" y="104"/>
                    <a:pt x="52" y="104"/>
                  </a:cubicBezTo>
                  <a:cubicBezTo>
                    <a:pt x="23" y="104"/>
                    <a:pt x="0" y="81"/>
                    <a:pt x="0" y="52"/>
                  </a:cubicBezTo>
                  <a:cubicBezTo>
                    <a:pt x="0" y="23"/>
                    <a:pt x="23" y="0"/>
                    <a:pt x="52" y="0"/>
                  </a:cubicBezTo>
                  <a:cubicBezTo>
                    <a:pt x="949" y="0"/>
                    <a:pt x="949" y="0"/>
                    <a:pt x="949" y="0"/>
                  </a:cubicBezTo>
                  <a:cubicBezTo>
                    <a:pt x="978" y="0"/>
                    <a:pt x="1001" y="23"/>
                    <a:pt x="1001" y="52"/>
                  </a:cubicBezTo>
                  <a:cubicBezTo>
                    <a:pt x="1001" y="81"/>
                    <a:pt x="978" y="104"/>
                    <a:pt x="949" y="104"/>
                  </a:cubicBezTo>
                  <a:close/>
                </a:path>
              </a:pathLst>
            </a:custGeom>
            <a:solidFill>
              <a:schemeClr val="accent2"/>
            </a:solidFill>
            <a:ln>
              <a:noFill/>
            </a:ln>
          </p:spPr>
          <p:txBody>
            <a:bodyPr spcFirstLastPara="1" wrap="square" lIns="45700" tIns="22867" rIns="45700" bIns="22867" anchor="ctr" anchorCtr="0">
              <a:noAutofit/>
            </a:bodyPr>
            <a:lstStyle/>
            <a:p>
              <a:pPr algn="ctr">
                <a:lnSpc>
                  <a:spcPct val="100000"/>
                </a:lnSpc>
                <a:buClr>
                  <a:srgbClr val="0095E5"/>
                </a:buClr>
                <a:buSzPts val="1200"/>
              </a:pPr>
              <a:endParaRPr sz="1600">
                <a:solidFill>
                  <a:srgbClr val="0095E5"/>
                </a:solidFill>
              </a:endParaRPr>
            </a:p>
          </p:txBody>
        </p:sp>
        <p:sp>
          <p:nvSpPr>
            <p:cNvPr id="750" name="Google Shape;750;p172"/>
            <p:cNvSpPr/>
            <p:nvPr/>
          </p:nvSpPr>
          <p:spPr>
            <a:xfrm>
              <a:off x="4473575" y="10521950"/>
              <a:ext cx="649289" cy="68263"/>
            </a:xfrm>
            <a:custGeom>
              <a:avLst/>
              <a:gdLst/>
              <a:ahLst/>
              <a:cxnLst/>
              <a:rect l="l" t="t" r="r" b="b"/>
              <a:pathLst>
                <a:path w="1001" h="104" extrusionOk="0">
                  <a:moveTo>
                    <a:pt x="949" y="104"/>
                  </a:moveTo>
                  <a:cubicBezTo>
                    <a:pt x="52" y="104"/>
                    <a:pt x="52" y="104"/>
                    <a:pt x="52" y="104"/>
                  </a:cubicBezTo>
                  <a:cubicBezTo>
                    <a:pt x="23" y="104"/>
                    <a:pt x="0" y="80"/>
                    <a:pt x="0" y="52"/>
                  </a:cubicBezTo>
                  <a:cubicBezTo>
                    <a:pt x="0" y="23"/>
                    <a:pt x="23" y="0"/>
                    <a:pt x="52" y="0"/>
                  </a:cubicBezTo>
                  <a:cubicBezTo>
                    <a:pt x="949" y="0"/>
                    <a:pt x="949" y="0"/>
                    <a:pt x="949" y="0"/>
                  </a:cubicBezTo>
                  <a:cubicBezTo>
                    <a:pt x="978" y="0"/>
                    <a:pt x="1001" y="23"/>
                    <a:pt x="1001" y="52"/>
                  </a:cubicBezTo>
                  <a:cubicBezTo>
                    <a:pt x="1001" y="80"/>
                    <a:pt x="978" y="104"/>
                    <a:pt x="949" y="104"/>
                  </a:cubicBezTo>
                  <a:close/>
                </a:path>
              </a:pathLst>
            </a:custGeom>
            <a:solidFill>
              <a:schemeClr val="accent2"/>
            </a:solidFill>
            <a:ln>
              <a:noFill/>
            </a:ln>
          </p:spPr>
          <p:txBody>
            <a:bodyPr spcFirstLastPara="1" wrap="square" lIns="45700" tIns="22867" rIns="45700" bIns="22867" anchor="ctr" anchorCtr="0">
              <a:noAutofit/>
            </a:bodyPr>
            <a:lstStyle/>
            <a:p>
              <a:pPr algn="ctr">
                <a:lnSpc>
                  <a:spcPct val="100000"/>
                </a:lnSpc>
                <a:buClr>
                  <a:srgbClr val="0095E5"/>
                </a:buClr>
                <a:buSzPts val="1200"/>
              </a:pPr>
              <a:endParaRPr sz="1600">
                <a:solidFill>
                  <a:srgbClr val="0095E5"/>
                </a:solidFill>
              </a:endParaRPr>
            </a:p>
          </p:txBody>
        </p:sp>
        <p:sp>
          <p:nvSpPr>
            <p:cNvPr id="751" name="Google Shape;751;p172"/>
            <p:cNvSpPr/>
            <p:nvPr/>
          </p:nvSpPr>
          <p:spPr>
            <a:xfrm>
              <a:off x="4475163" y="10766425"/>
              <a:ext cx="649289" cy="68263"/>
            </a:xfrm>
            <a:custGeom>
              <a:avLst/>
              <a:gdLst/>
              <a:ahLst/>
              <a:cxnLst/>
              <a:rect l="l" t="t" r="r" b="b"/>
              <a:pathLst>
                <a:path w="1001" h="104" extrusionOk="0">
                  <a:moveTo>
                    <a:pt x="949" y="104"/>
                  </a:moveTo>
                  <a:cubicBezTo>
                    <a:pt x="52" y="104"/>
                    <a:pt x="52" y="104"/>
                    <a:pt x="52" y="104"/>
                  </a:cubicBezTo>
                  <a:cubicBezTo>
                    <a:pt x="23" y="104"/>
                    <a:pt x="0" y="81"/>
                    <a:pt x="0" y="52"/>
                  </a:cubicBezTo>
                  <a:cubicBezTo>
                    <a:pt x="0" y="24"/>
                    <a:pt x="23" y="0"/>
                    <a:pt x="52" y="0"/>
                  </a:cubicBezTo>
                  <a:cubicBezTo>
                    <a:pt x="949" y="0"/>
                    <a:pt x="949" y="0"/>
                    <a:pt x="949" y="0"/>
                  </a:cubicBezTo>
                  <a:cubicBezTo>
                    <a:pt x="978" y="0"/>
                    <a:pt x="1001" y="24"/>
                    <a:pt x="1001" y="52"/>
                  </a:cubicBezTo>
                  <a:cubicBezTo>
                    <a:pt x="1001" y="81"/>
                    <a:pt x="978" y="104"/>
                    <a:pt x="949" y="104"/>
                  </a:cubicBezTo>
                  <a:close/>
                </a:path>
              </a:pathLst>
            </a:custGeom>
            <a:solidFill>
              <a:schemeClr val="accent2"/>
            </a:solidFill>
            <a:ln>
              <a:noFill/>
            </a:ln>
          </p:spPr>
          <p:txBody>
            <a:bodyPr spcFirstLastPara="1" wrap="square" lIns="45700" tIns="22867" rIns="45700" bIns="22867" anchor="ctr" anchorCtr="0">
              <a:noAutofit/>
            </a:bodyPr>
            <a:lstStyle/>
            <a:p>
              <a:pPr algn="ctr">
                <a:lnSpc>
                  <a:spcPct val="100000"/>
                </a:lnSpc>
                <a:buClr>
                  <a:srgbClr val="0095E5"/>
                </a:buClr>
                <a:buSzPts val="1200"/>
              </a:pPr>
              <a:endParaRPr sz="1600">
                <a:solidFill>
                  <a:srgbClr val="0095E5"/>
                </a:solidFill>
              </a:endParaRPr>
            </a:p>
          </p:txBody>
        </p:sp>
        <p:sp>
          <p:nvSpPr>
            <p:cNvPr id="752" name="Google Shape;752;p172"/>
            <p:cNvSpPr/>
            <p:nvPr/>
          </p:nvSpPr>
          <p:spPr>
            <a:xfrm>
              <a:off x="4470400" y="11012488"/>
              <a:ext cx="649289" cy="68263"/>
            </a:xfrm>
            <a:custGeom>
              <a:avLst/>
              <a:gdLst/>
              <a:ahLst/>
              <a:cxnLst/>
              <a:rect l="l" t="t" r="r" b="b"/>
              <a:pathLst>
                <a:path w="1001" h="104" extrusionOk="0">
                  <a:moveTo>
                    <a:pt x="949" y="104"/>
                  </a:moveTo>
                  <a:cubicBezTo>
                    <a:pt x="52" y="104"/>
                    <a:pt x="52" y="104"/>
                    <a:pt x="52" y="104"/>
                  </a:cubicBezTo>
                  <a:cubicBezTo>
                    <a:pt x="23" y="104"/>
                    <a:pt x="0" y="81"/>
                    <a:pt x="0" y="52"/>
                  </a:cubicBezTo>
                  <a:cubicBezTo>
                    <a:pt x="0" y="23"/>
                    <a:pt x="23" y="0"/>
                    <a:pt x="52" y="0"/>
                  </a:cubicBezTo>
                  <a:cubicBezTo>
                    <a:pt x="949" y="0"/>
                    <a:pt x="949" y="0"/>
                    <a:pt x="949" y="0"/>
                  </a:cubicBezTo>
                  <a:cubicBezTo>
                    <a:pt x="978" y="0"/>
                    <a:pt x="1001" y="23"/>
                    <a:pt x="1001" y="52"/>
                  </a:cubicBezTo>
                  <a:cubicBezTo>
                    <a:pt x="1001" y="81"/>
                    <a:pt x="978" y="104"/>
                    <a:pt x="949" y="104"/>
                  </a:cubicBezTo>
                  <a:close/>
                </a:path>
              </a:pathLst>
            </a:custGeom>
            <a:solidFill>
              <a:schemeClr val="accent2"/>
            </a:solidFill>
            <a:ln>
              <a:noFill/>
            </a:ln>
          </p:spPr>
          <p:txBody>
            <a:bodyPr spcFirstLastPara="1" wrap="square" lIns="45700" tIns="22867" rIns="45700" bIns="22867" anchor="ctr" anchorCtr="0">
              <a:noAutofit/>
            </a:bodyPr>
            <a:lstStyle/>
            <a:p>
              <a:pPr algn="ctr">
                <a:lnSpc>
                  <a:spcPct val="100000"/>
                </a:lnSpc>
                <a:buClr>
                  <a:srgbClr val="0095E5"/>
                </a:buClr>
                <a:buSzPts val="1200"/>
              </a:pPr>
              <a:endParaRPr sz="1600">
                <a:solidFill>
                  <a:srgbClr val="0095E5"/>
                </a:solidFill>
              </a:endParaRPr>
            </a:p>
          </p:txBody>
        </p:sp>
        <p:sp>
          <p:nvSpPr>
            <p:cNvPr id="753" name="Google Shape;753;p172"/>
            <p:cNvSpPr/>
            <p:nvPr/>
          </p:nvSpPr>
          <p:spPr>
            <a:xfrm>
              <a:off x="4473575" y="11258550"/>
              <a:ext cx="649289" cy="68263"/>
            </a:xfrm>
            <a:custGeom>
              <a:avLst/>
              <a:gdLst/>
              <a:ahLst/>
              <a:cxnLst/>
              <a:rect l="l" t="t" r="r" b="b"/>
              <a:pathLst>
                <a:path w="1001" h="104" extrusionOk="0">
                  <a:moveTo>
                    <a:pt x="949" y="104"/>
                  </a:moveTo>
                  <a:cubicBezTo>
                    <a:pt x="52" y="104"/>
                    <a:pt x="52" y="104"/>
                    <a:pt x="52" y="104"/>
                  </a:cubicBezTo>
                  <a:cubicBezTo>
                    <a:pt x="23" y="104"/>
                    <a:pt x="0" y="80"/>
                    <a:pt x="0" y="52"/>
                  </a:cubicBezTo>
                  <a:cubicBezTo>
                    <a:pt x="0" y="23"/>
                    <a:pt x="23" y="0"/>
                    <a:pt x="52" y="0"/>
                  </a:cubicBezTo>
                  <a:cubicBezTo>
                    <a:pt x="949" y="0"/>
                    <a:pt x="949" y="0"/>
                    <a:pt x="949" y="0"/>
                  </a:cubicBezTo>
                  <a:cubicBezTo>
                    <a:pt x="978" y="0"/>
                    <a:pt x="1001" y="23"/>
                    <a:pt x="1001" y="52"/>
                  </a:cubicBezTo>
                  <a:cubicBezTo>
                    <a:pt x="1001" y="80"/>
                    <a:pt x="978" y="104"/>
                    <a:pt x="949" y="104"/>
                  </a:cubicBezTo>
                  <a:close/>
                </a:path>
              </a:pathLst>
            </a:custGeom>
            <a:solidFill>
              <a:schemeClr val="accent2"/>
            </a:solidFill>
            <a:ln>
              <a:noFill/>
            </a:ln>
          </p:spPr>
          <p:txBody>
            <a:bodyPr spcFirstLastPara="1" wrap="square" lIns="45700" tIns="22867" rIns="45700" bIns="22867" anchor="ctr" anchorCtr="0">
              <a:noAutofit/>
            </a:bodyPr>
            <a:lstStyle/>
            <a:p>
              <a:pPr algn="ctr">
                <a:lnSpc>
                  <a:spcPct val="100000"/>
                </a:lnSpc>
                <a:buClr>
                  <a:srgbClr val="0095E5"/>
                </a:buClr>
                <a:buSzPts val="1200"/>
              </a:pPr>
              <a:endParaRPr sz="1600">
                <a:solidFill>
                  <a:srgbClr val="0095E5"/>
                </a:solidFill>
              </a:endParaRPr>
            </a:p>
          </p:txBody>
        </p:sp>
        <p:sp>
          <p:nvSpPr>
            <p:cNvPr id="754" name="Google Shape;754;p172"/>
            <p:cNvSpPr/>
            <p:nvPr/>
          </p:nvSpPr>
          <p:spPr>
            <a:xfrm>
              <a:off x="4467225" y="11504613"/>
              <a:ext cx="649289" cy="66675"/>
            </a:xfrm>
            <a:custGeom>
              <a:avLst/>
              <a:gdLst/>
              <a:ahLst/>
              <a:cxnLst/>
              <a:rect l="l" t="t" r="r" b="b"/>
              <a:pathLst>
                <a:path w="1001" h="104" extrusionOk="0">
                  <a:moveTo>
                    <a:pt x="949" y="104"/>
                  </a:moveTo>
                  <a:cubicBezTo>
                    <a:pt x="52" y="104"/>
                    <a:pt x="52" y="104"/>
                    <a:pt x="52" y="104"/>
                  </a:cubicBezTo>
                  <a:cubicBezTo>
                    <a:pt x="23" y="104"/>
                    <a:pt x="0" y="81"/>
                    <a:pt x="0" y="52"/>
                  </a:cubicBezTo>
                  <a:cubicBezTo>
                    <a:pt x="0" y="24"/>
                    <a:pt x="23" y="0"/>
                    <a:pt x="52" y="0"/>
                  </a:cubicBezTo>
                  <a:cubicBezTo>
                    <a:pt x="949" y="0"/>
                    <a:pt x="949" y="0"/>
                    <a:pt x="949" y="0"/>
                  </a:cubicBezTo>
                  <a:cubicBezTo>
                    <a:pt x="978" y="0"/>
                    <a:pt x="1001" y="24"/>
                    <a:pt x="1001" y="52"/>
                  </a:cubicBezTo>
                  <a:cubicBezTo>
                    <a:pt x="1001" y="81"/>
                    <a:pt x="978" y="104"/>
                    <a:pt x="949" y="104"/>
                  </a:cubicBezTo>
                  <a:close/>
                </a:path>
              </a:pathLst>
            </a:custGeom>
            <a:solidFill>
              <a:schemeClr val="accent2"/>
            </a:solidFill>
            <a:ln>
              <a:noFill/>
            </a:ln>
          </p:spPr>
          <p:txBody>
            <a:bodyPr spcFirstLastPara="1" wrap="square" lIns="45700" tIns="22867" rIns="45700" bIns="22867" anchor="ctr" anchorCtr="0">
              <a:noAutofit/>
            </a:bodyPr>
            <a:lstStyle/>
            <a:p>
              <a:pPr algn="ctr">
                <a:lnSpc>
                  <a:spcPct val="100000"/>
                </a:lnSpc>
                <a:buClr>
                  <a:srgbClr val="0095E5"/>
                </a:buClr>
                <a:buSzPts val="1200"/>
              </a:pPr>
              <a:endParaRPr sz="1600">
                <a:solidFill>
                  <a:srgbClr val="0095E5"/>
                </a:solidFill>
              </a:endParaRPr>
            </a:p>
          </p:txBody>
        </p:sp>
        <p:sp>
          <p:nvSpPr>
            <p:cNvPr id="755" name="Google Shape;755;p172"/>
            <p:cNvSpPr/>
            <p:nvPr/>
          </p:nvSpPr>
          <p:spPr>
            <a:xfrm>
              <a:off x="3559175" y="10223500"/>
              <a:ext cx="795337" cy="1401762"/>
            </a:xfrm>
            <a:custGeom>
              <a:avLst/>
              <a:gdLst/>
              <a:ahLst/>
              <a:cxnLst/>
              <a:rect l="l" t="t" r="r" b="b"/>
              <a:pathLst>
                <a:path w="1225" h="2139" extrusionOk="0">
                  <a:moveTo>
                    <a:pt x="1171" y="2139"/>
                  </a:moveTo>
                  <a:cubicBezTo>
                    <a:pt x="54" y="2139"/>
                    <a:pt x="54" y="2139"/>
                    <a:pt x="54" y="2139"/>
                  </a:cubicBezTo>
                  <a:cubicBezTo>
                    <a:pt x="24" y="2139"/>
                    <a:pt x="0" y="2115"/>
                    <a:pt x="0" y="2086"/>
                  </a:cubicBezTo>
                  <a:cubicBezTo>
                    <a:pt x="0" y="54"/>
                    <a:pt x="0" y="54"/>
                    <a:pt x="0" y="54"/>
                  </a:cubicBezTo>
                  <a:cubicBezTo>
                    <a:pt x="0" y="24"/>
                    <a:pt x="24" y="0"/>
                    <a:pt x="54" y="0"/>
                  </a:cubicBezTo>
                  <a:cubicBezTo>
                    <a:pt x="1171" y="0"/>
                    <a:pt x="1171" y="0"/>
                    <a:pt x="1171" y="0"/>
                  </a:cubicBezTo>
                  <a:cubicBezTo>
                    <a:pt x="1201" y="0"/>
                    <a:pt x="1225" y="24"/>
                    <a:pt x="1225" y="54"/>
                  </a:cubicBezTo>
                  <a:cubicBezTo>
                    <a:pt x="1225" y="2086"/>
                    <a:pt x="1225" y="2086"/>
                    <a:pt x="1225" y="2086"/>
                  </a:cubicBezTo>
                  <a:cubicBezTo>
                    <a:pt x="1225" y="2115"/>
                    <a:pt x="1201" y="2139"/>
                    <a:pt x="1171" y="2139"/>
                  </a:cubicBezTo>
                  <a:close/>
                  <a:moveTo>
                    <a:pt x="82" y="2057"/>
                  </a:moveTo>
                  <a:cubicBezTo>
                    <a:pt x="1143" y="2057"/>
                    <a:pt x="1143" y="2057"/>
                    <a:pt x="1143" y="2057"/>
                  </a:cubicBezTo>
                  <a:cubicBezTo>
                    <a:pt x="1143" y="82"/>
                    <a:pt x="1143" y="82"/>
                    <a:pt x="1143" y="82"/>
                  </a:cubicBezTo>
                  <a:cubicBezTo>
                    <a:pt x="82" y="82"/>
                    <a:pt x="82" y="82"/>
                    <a:pt x="82" y="82"/>
                  </a:cubicBezTo>
                  <a:lnTo>
                    <a:pt x="82" y="2057"/>
                  </a:lnTo>
                  <a:close/>
                </a:path>
              </a:pathLst>
            </a:custGeom>
            <a:solidFill>
              <a:schemeClr val="accent2"/>
            </a:solidFill>
            <a:ln>
              <a:noFill/>
            </a:ln>
          </p:spPr>
          <p:txBody>
            <a:bodyPr spcFirstLastPara="1" wrap="square" lIns="45700" tIns="22867" rIns="45700" bIns="22867" anchor="ctr" anchorCtr="0">
              <a:noAutofit/>
            </a:bodyPr>
            <a:lstStyle/>
            <a:p>
              <a:pPr algn="ctr">
                <a:lnSpc>
                  <a:spcPct val="100000"/>
                </a:lnSpc>
                <a:buClr>
                  <a:srgbClr val="0095E5"/>
                </a:buClr>
                <a:buSzPts val="1200"/>
              </a:pPr>
              <a:endParaRPr sz="1600">
                <a:solidFill>
                  <a:srgbClr val="0095E5"/>
                </a:solidFill>
              </a:endParaRPr>
            </a:p>
          </p:txBody>
        </p:sp>
        <p:sp>
          <p:nvSpPr>
            <p:cNvPr id="756" name="Google Shape;756;p172"/>
            <p:cNvSpPr/>
            <p:nvPr/>
          </p:nvSpPr>
          <p:spPr>
            <a:xfrm>
              <a:off x="3705225" y="10412413"/>
              <a:ext cx="511175" cy="53975"/>
            </a:xfrm>
            <a:custGeom>
              <a:avLst/>
              <a:gdLst/>
              <a:ahLst/>
              <a:cxnLst/>
              <a:rect l="l" t="t" r="r" b="b"/>
              <a:pathLst>
                <a:path w="789" h="82" extrusionOk="0">
                  <a:moveTo>
                    <a:pt x="748" y="82"/>
                  </a:moveTo>
                  <a:cubicBezTo>
                    <a:pt x="41" y="82"/>
                    <a:pt x="41" y="82"/>
                    <a:pt x="41" y="82"/>
                  </a:cubicBezTo>
                  <a:cubicBezTo>
                    <a:pt x="18" y="82"/>
                    <a:pt x="0" y="64"/>
                    <a:pt x="0" y="41"/>
                  </a:cubicBezTo>
                  <a:cubicBezTo>
                    <a:pt x="0" y="19"/>
                    <a:pt x="18" y="0"/>
                    <a:pt x="41" y="0"/>
                  </a:cubicBezTo>
                  <a:cubicBezTo>
                    <a:pt x="748" y="0"/>
                    <a:pt x="748" y="0"/>
                    <a:pt x="748" y="0"/>
                  </a:cubicBezTo>
                  <a:cubicBezTo>
                    <a:pt x="771" y="0"/>
                    <a:pt x="789" y="19"/>
                    <a:pt x="789" y="41"/>
                  </a:cubicBezTo>
                  <a:cubicBezTo>
                    <a:pt x="789" y="64"/>
                    <a:pt x="771" y="82"/>
                    <a:pt x="748" y="82"/>
                  </a:cubicBezTo>
                  <a:close/>
                </a:path>
              </a:pathLst>
            </a:custGeom>
            <a:solidFill>
              <a:schemeClr val="accent2"/>
            </a:solidFill>
            <a:ln>
              <a:noFill/>
            </a:ln>
          </p:spPr>
          <p:txBody>
            <a:bodyPr spcFirstLastPara="1" wrap="square" lIns="45700" tIns="22867" rIns="45700" bIns="22867" anchor="ctr" anchorCtr="0">
              <a:noAutofit/>
            </a:bodyPr>
            <a:lstStyle/>
            <a:p>
              <a:pPr algn="ctr">
                <a:lnSpc>
                  <a:spcPct val="100000"/>
                </a:lnSpc>
                <a:buClr>
                  <a:srgbClr val="0095E5"/>
                </a:buClr>
                <a:buSzPts val="1200"/>
              </a:pPr>
              <a:endParaRPr sz="1600">
                <a:solidFill>
                  <a:srgbClr val="0095E5"/>
                </a:solidFill>
              </a:endParaRPr>
            </a:p>
          </p:txBody>
        </p:sp>
        <p:sp>
          <p:nvSpPr>
            <p:cNvPr id="757" name="Google Shape;757;p172"/>
            <p:cNvSpPr/>
            <p:nvPr/>
          </p:nvSpPr>
          <p:spPr>
            <a:xfrm>
              <a:off x="3700463" y="10607675"/>
              <a:ext cx="512763" cy="53975"/>
            </a:xfrm>
            <a:custGeom>
              <a:avLst/>
              <a:gdLst/>
              <a:ahLst/>
              <a:cxnLst/>
              <a:rect l="l" t="t" r="r" b="b"/>
              <a:pathLst>
                <a:path w="789" h="82" extrusionOk="0">
                  <a:moveTo>
                    <a:pt x="748" y="82"/>
                  </a:moveTo>
                  <a:cubicBezTo>
                    <a:pt x="41" y="82"/>
                    <a:pt x="41" y="82"/>
                    <a:pt x="41" y="82"/>
                  </a:cubicBezTo>
                  <a:cubicBezTo>
                    <a:pt x="18" y="82"/>
                    <a:pt x="0" y="63"/>
                    <a:pt x="0" y="41"/>
                  </a:cubicBezTo>
                  <a:cubicBezTo>
                    <a:pt x="0" y="18"/>
                    <a:pt x="18" y="0"/>
                    <a:pt x="41" y="0"/>
                  </a:cubicBezTo>
                  <a:cubicBezTo>
                    <a:pt x="748" y="0"/>
                    <a:pt x="748" y="0"/>
                    <a:pt x="748" y="0"/>
                  </a:cubicBezTo>
                  <a:cubicBezTo>
                    <a:pt x="771" y="0"/>
                    <a:pt x="789" y="18"/>
                    <a:pt x="789" y="41"/>
                  </a:cubicBezTo>
                  <a:cubicBezTo>
                    <a:pt x="789" y="63"/>
                    <a:pt x="771" y="82"/>
                    <a:pt x="748" y="82"/>
                  </a:cubicBezTo>
                  <a:close/>
                </a:path>
              </a:pathLst>
            </a:custGeom>
            <a:solidFill>
              <a:schemeClr val="accent2"/>
            </a:solidFill>
            <a:ln>
              <a:noFill/>
            </a:ln>
          </p:spPr>
          <p:txBody>
            <a:bodyPr spcFirstLastPara="1" wrap="square" lIns="45700" tIns="22867" rIns="45700" bIns="22867" anchor="ctr" anchorCtr="0">
              <a:noAutofit/>
            </a:bodyPr>
            <a:lstStyle/>
            <a:p>
              <a:pPr algn="ctr">
                <a:lnSpc>
                  <a:spcPct val="100000"/>
                </a:lnSpc>
                <a:buClr>
                  <a:srgbClr val="0095E5"/>
                </a:buClr>
                <a:buSzPts val="1200"/>
              </a:pPr>
              <a:endParaRPr sz="1600">
                <a:solidFill>
                  <a:srgbClr val="0095E5"/>
                </a:solidFill>
              </a:endParaRPr>
            </a:p>
          </p:txBody>
        </p:sp>
        <p:sp>
          <p:nvSpPr>
            <p:cNvPr id="758" name="Google Shape;758;p172"/>
            <p:cNvSpPr/>
            <p:nvPr/>
          </p:nvSpPr>
          <p:spPr>
            <a:xfrm>
              <a:off x="3703638" y="10799763"/>
              <a:ext cx="511175" cy="53975"/>
            </a:xfrm>
            <a:custGeom>
              <a:avLst/>
              <a:gdLst/>
              <a:ahLst/>
              <a:cxnLst/>
              <a:rect l="l" t="t" r="r" b="b"/>
              <a:pathLst>
                <a:path w="789" h="82" extrusionOk="0">
                  <a:moveTo>
                    <a:pt x="748" y="82"/>
                  </a:moveTo>
                  <a:cubicBezTo>
                    <a:pt x="41" y="82"/>
                    <a:pt x="41" y="82"/>
                    <a:pt x="41" y="82"/>
                  </a:cubicBezTo>
                  <a:cubicBezTo>
                    <a:pt x="18" y="82"/>
                    <a:pt x="0" y="64"/>
                    <a:pt x="0" y="41"/>
                  </a:cubicBezTo>
                  <a:cubicBezTo>
                    <a:pt x="0" y="18"/>
                    <a:pt x="18" y="0"/>
                    <a:pt x="41" y="0"/>
                  </a:cubicBezTo>
                  <a:cubicBezTo>
                    <a:pt x="748" y="0"/>
                    <a:pt x="748" y="0"/>
                    <a:pt x="748" y="0"/>
                  </a:cubicBezTo>
                  <a:cubicBezTo>
                    <a:pt x="771" y="0"/>
                    <a:pt x="789" y="18"/>
                    <a:pt x="789" y="41"/>
                  </a:cubicBezTo>
                  <a:cubicBezTo>
                    <a:pt x="789" y="64"/>
                    <a:pt x="771" y="82"/>
                    <a:pt x="748" y="82"/>
                  </a:cubicBezTo>
                  <a:close/>
                </a:path>
              </a:pathLst>
            </a:custGeom>
            <a:solidFill>
              <a:schemeClr val="accent2"/>
            </a:solidFill>
            <a:ln>
              <a:noFill/>
            </a:ln>
          </p:spPr>
          <p:txBody>
            <a:bodyPr spcFirstLastPara="1" wrap="square" lIns="45700" tIns="22867" rIns="45700" bIns="22867" anchor="ctr" anchorCtr="0">
              <a:noAutofit/>
            </a:bodyPr>
            <a:lstStyle/>
            <a:p>
              <a:pPr algn="ctr">
                <a:lnSpc>
                  <a:spcPct val="100000"/>
                </a:lnSpc>
                <a:buClr>
                  <a:srgbClr val="0095E5"/>
                </a:buClr>
                <a:buSzPts val="1200"/>
              </a:pPr>
              <a:endParaRPr sz="1600">
                <a:solidFill>
                  <a:srgbClr val="0095E5"/>
                </a:solidFill>
              </a:endParaRPr>
            </a:p>
          </p:txBody>
        </p:sp>
        <p:sp>
          <p:nvSpPr>
            <p:cNvPr id="759" name="Google Shape;759;p172"/>
            <p:cNvSpPr/>
            <p:nvPr/>
          </p:nvSpPr>
          <p:spPr>
            <a:xfrm>
              <a:off x="3698875" y="10993438"/>
              <a:ext cx="511175" cy="53975"/>
            </a:xfrm>
            <a:custGeom>
              <a:avLst/>
              <a:gdLst/>
              <a:ahLst/>
              <a:cxnLst/>
              <a:rect l="l" t="t" r="r" b="b"/>
              <a:pathLst>
                <a:path w="790" h="82" extrusionOk="0">
                  <a:moveTo>
                    <a:pt x="749" y="82"/>
                  </a:moveTo>
                  <a:cubicBezTo>
                    <a:pt x="41" y="82"/>
                    <a:pt x="41" y="82"/>
                    <a:pt x="41" y="82"/>
                  </a:cubicBezTo>
                  <a:cubicBezTo>
                    <a:pt x="19" y="82"/>
                    <a:pt x="0" y="64"/>
                    <a:pt x="0" y="41"/>
                  </a:cubicBezTo>
                  <a:cubicBezTo>
                    <a:pt x="0" y="19"/>
                    <a:pt x="19" y="0"/>
                    <a:pt x="41" y="0"/>
                  </a:cubicBezTo>
                  <a:cubicBezTo>
                    <a:pt x="749" y="0"/>
                    <a:pt x="749" y="0"/>
                    <a:pt x="749" y="0"/>
                  </a:cubicBezTo>
                  <a:cubicBezTo>
                    <a:pt x="772" y="0"/>
                    <a:pt x="790" y="19"/>
                    <a:pt x="790" y="41"/>
                  </a:cubicBezTo>
                  <a:cubicBezTo>
                    <a:pt x="790" y="64"/>
                    <a:pt x="772" y="82"/>
                    <a:pt x="749" y="82"/>
                  </a:cubicBezTo>
                  <a:close/>
                </a:path>
              </a:pathLst>
            </a:custGeom>
            <a:solidFill>
              <a:schemeClr val="accent2"/>
            </a:solidFill>
            <a:ln>
              <a:noFill/>
            </a:ln>
          </p:spPr>
          <p:txBody>
            <a:bodyPr spcFirstLastPara="1" wrap="square" lIns="45700" tIns="22867" rIns="45700" bIns="22867" anchor="ctr" anchorCtr="0">
              <a:noAutofit/>
            </a:bodyPr>
            <a:lstStyle/>
            <a:p>
              <a:pPr algn="ctr">
                <a:lnSpc>
                  <a:spcPct val="100000"/>
                </a:lnSpc>
                <a:buClr>
                  <a:srgbClr val="0095E5"/>
                </a:buClr>
                <a:buSzPts val="1200"/>
              </a:pPr>
              <a:endParaRPr sz="1600">
                <a:solidFill>
                  <a:srgbClr val="0095E5"/>
                </a:solidFill>
              </a:endParaRPr>
            </a:p>
          </p:txBody>
        </p:sp>
        <p:sp>
          <p:nvSpPr>
            <p:cNvPr id="760" name="Google Shape;760;p172"/>
            <p:cNvSpPr/>
            <p:nvPr/>
          </p:nvSpPr>
          <p:spPr>
            <a:xfrm>
              <a:off x="3700463" y="11187113"/>
              <a:ext cx="512763" cy="53975"/>
            </a:xfrm>
            <a:custGeom>
              <a:avLst/>
              <a:gdLst/>
              <a:ahLst/>
              <a:cxnLst/>
              <a:rect l="l" t="t" r="r" b="b"/>
              <a:pathLst>
                <a:path w="789" h="82" extrusionOk="0">
                  <a:moveTo>
                    <a:pt x="748" y="82"/>
                  </a:moveTo>
                  <a:cubicBezTo>
                    <a:pt x="41" y="82"/>
                    <a:pt x="41" y="82"/>
                    <a:pt x="41" y="82"/>
                  </a:cubicBezTo>
                  <a:cubicBezTo>
                    <a:pt x="18" y="82"/>
                    <a:pt x="0" y="63"/>
                    <a:pt x="0" y="41"/>
                  </a:cubicBezTo>
                  <a:cubicBezTo>
                    <a:pt x="0" y="18"/>
                    <a:pt x="18" y="0"/>
                    <a:pt x="41" y="0"/>
                  </a:cubicBezTo>
                  <a:cubicBezTo>
                    <a:pt x="748" y="0"/>
                    <a:pt x="748" y="0"/>
                    <a:pt x="748" y="0"/>
                  </a:cubicBezTo>
                  <a:cubicBezTo>
                    <a:pt x="771" y="0"/>
                    <a:pt x="789" y="18"/>
                    <a:pt x="789" y="41"/>
                  </a:cubicBezTo>
                  <a:cubicBezTo>
                    <a:pt x="789" y="63"/>
                    <a:pt x="771" y="82"/>
                    <a:pt x="748" y="82"/>
                  </a:cubicBezTo>
                  <a:close/>
                </a:path>
              </a:pathLst>
            </a:custGeom>
            <a:solidFill>
              <a:schemeClr val="accent2"/>
            </a:solidFill>
            <a:ln>
              <a:noFill/>
            </a:ln>
          </p:spPr>
          <p:txBody>
            <a:bodyPr spcFirstLastPara="1" wrap="square" lIns="45700" tIns="22867" rIns="45700" bIns="22867" anchor="ctr" anchorCtr="0">
              <a:noAutofit/>
            </a:bodyPr>
            <a:lstStyle/>
            <a:p>
              <a:pPr algn="ctr">
                <a:lnSpc>
                  <a:spcPct val="100000"/>
                </a:lnSpc>
                <a:buClr>
                  <a:srgbClr val="0095E5"/>
                </a:buClr>
                <a:buSzPts val="1200"/>
              </a:pPr>
              <a:endParaRPr sz="1600">
                <a:solidFill>
                  <a:srgbClr val="0095E5"/>
                </a:solidFill>
              </a:endParaRPr>
            </a:p>
          </p:txBody>
        </p:sp>
        <p:sp>
          <p:nvSpPr>
            <p:cNvPr id="761" name="Google Shape;761;p172"/>
            <p:cNvSpPr/>
            <p:nvPr/>
          </p:nvSpPr>
          <p:spPr>
            <a:xfrm>
              <a:off x="3695700" y="11380788"/>
              <a:ext cx="512763" cy="53975"/>
            </a:xfrm>
            <a:custGeom>
              <a:avLst/>
              <a:gdLst/>
              <a:ahLst/>
              <a:cxnLst/>
              <a:rect l="l" t="t" r="r" b="b"/>
              <a:pathLst>
                <a:path w="790" h="82" extrusionOk="0">
                  <a:moveTo>
                    <a:pt x="749" y="82"/>
                  </a:moveTo>
                  <a:cubicBezTo>
                    <a:pt x="41" y="82"/>
                    <a:pt x="41" y="82"/>
                    <a:pt x="41" y="82"/>
                  </a:cubicBezTo>
                  <a:cubicBezTo>
                    <a:pt x="19" y="82"/>
                    <a:pt x="0" y="64"/>
                    <a:pt x="0" y="41"/>
                  </a:cubicBezTo>
                  <a:cubicBezTo>
                    <a:pt x="0" y="19"/>
                    <a:pt x="19" y="0"/>
                    <a:pt x="41" y="0"/>
                  </a:cubicBezTo>
                  <a:cubicBezTo>
                    <a:pt x="749" y="0"/>
                    <a:pt x="749" y="0"/>
                    <a:pt x="749" y="0"/>
                  </a:cubicBezTo>
                  <a:cubicBezTo>
                    <a:pt x="771" y="0"/>
                    <a:pt x="790" y="19"/>
                    <a:pt x="790" y="41"/>
                  </a:cubicBezTo>
                  <a:cubicBezTo>
                    <a:pt x="790" y="64"/>
                    <a:pt x="771" y="82"/>
                    <a:pt x="749" y="82"/>
                  </a:cubicBezTo>
                  <a:close/>
                </a:path>
              </a:pathLst>
            </a:custGeom>
            <a:solidFill>
              <a:schemeClr val="accent2"/>
            </a:solidFill>
            <a:ln>
              <a:noFill/>
            </a:ln>
          </p:spPr>
          <p:txBody>
            <a:bodyPr spcFirstLastPara="1" wrap="square" lIns="45700" tIns="22867" rIns="45700" bIns="22867" anchor="ctr" anchorCtr="0">
              <a:noAutofit/>
            </a:bodyPr>
            <a:lstStyle/>
            <a:p>
              <a:pPr algn="ctr">
                <a:lnSpc>
                  <a:spcPct val="100000"/>
                </a:lnSpc>
                <a:buClr>
                  <a:srgbClr val="0095E5"/>
                </a:buClr>
                <a:buSzPts val="1200"/>
              </a:pPr>
              <a:endParaRPr sz="1600">
                <a:solidFill>
                  <a:srgbClr val="0095E5"/>
                </a:solidFill>
              </a:endParaRPr>
            </a:p>
          </p:txBody>
        </p:sp>
        <p:sp>
          <p:nvSpPr>
            <p:cNvPr id="762" name="Google Shape;762;p172"/>
            <p:cNvSpPr/>
            <p:nvPr/>
          </p:nvSpPr>
          <p:spPr>
            <a:xfrm>
              <a:off x="5240338" y="10223500"/>
              <a:ext cx="795337" cy="1401762"/>
            </a:xfrm>
            <a:custGeom>
              <a:avLst/>
              <a:gdLst/>
              <a:ahLst/>
              <a:cxnLst/>
              <a:rect l="l" t="t" r="r" b="b"/>
              <a:pathLst>
                <a:path w="1225" h="2139" extrusionOk="0">
                  <a:moveTo>
                    <a:pt x="1171" y="2139"/>
                  </a:moveTo>
                  <a:cubicBezTo>
                    <a:pt x="54" y="2139"/>
                    <a:pt x="54" y="2139"/>
                    <a:pt x="54" y="2139"/>
                  </a:cubicBezTo>
                  <a:cubicBezTo>
                    <a:pt x="24" y="2139"/>
                    <a:pt x="0" y="2115"/>
                    <a:pt x="0" y="2086"/>
                  </a:cubicBezTo>
                  <a:cubicBezTo>
                    <a:pt x="0" y="54"/>
                    <a:pt x="0" y="54"/>
                    <a:pt x="0" y="54"/>
                  </a:cubicBezTo>
                  <a:cubicBezTo>
                    <a:pt x="0" y="24"/>
                    <a:pt x="24" y="0"/>
                    <a:pt x="54" y="0"/>
                  </a:cubicBezTo>
                  <a:cubicBezTo>
                    <a:pt x="1171" y="0"/>
                    <a:pt x="1171" y="0"/>
                    <a:pt x="1171" y="0"/>
                  </a:cubicBezTo>
                  <a:cubicBezTo>
                    <a:pt x="1201" y="0"/>
                    <a:pt x="1225" y="24"/>
                    <a:pt x="1225" y="54"/>
                  </a:cubicBezTo>
                  <a:cubicBezTo>
                    <a:pt x="1225" y="2086"/>
                    <a:pt x="1225" y="2086"/>
                    <a:pt x="1225" y="2086"/>
                  </a:cubicBezTo>
                  <a:cubicBezTo>
                    <a:pt x="1225" y="2115"/>
                    <a:pt x="1201" y="2139"/>
                    <a:pt x="1171" y="2139"/>
                  </a:cubicBezTo>
                  <a:close/>
                  <a:moveTo>
                    <a:pt x="82" y="2057"/>
                  </a:moveTo>
                  <a:cubicBezTo>
                    <a:pt x="1143" y="2057"/>
                    <a:pt x="1143" y="2057"/>
                    <a:pt x="1143" y="2057"/>
                  </a:cubicBezTo>
                  <a:cubicBezTo>
                    <a:pt x="1143" y="82"/>
                    <a:pt x="1143" y="82"/>
                    <a:pt x="1143" y="82"/>
                  </a:cubicBezTo>
                  <a:cubicBezTo>
                    <a:pt x="82" y="82"/>
                    <a:pt x="82" y="82"/>
                    <a:pt x="82" y="82"/>
                  </a:cubicBezTo>
                  <a:lnTo>
                    <a:pt x="82" y="2057"/>
                  </a:lnTo>
                  <a:close/>
                </a:path>
              </a:pathLst>
            </a:custGeom>
            <a:solidFill>
              <a:schemeClr val="accent2"/>
            </a:solidFill>
            <a:ln>
              <a:noFill/>
            </a:ln>
          </p:spPr>
          <p:txBody>
            <a:bodyPr spcFirstLastPara="1" wrap="square" lIns="45700" tIns="22867" rIns="45700" bIns="22867" anchor="ctr" anchorCtr="0">
              <a:noAutofit/>
            </a:bodyPr>
            <a:lstStyle/>
            <a:p>
              <a:pPr algn="ctr">
                <a:lnSpc>
                  <a:spcPct val="100000"/>
                </a:lnSpc>
                <a:buClr>
                  <a:srgbClr val="0095E5"/>
                </a:buClr>
                <a:buSzPts val="1200"/>
              </a:pPr>
              <a:endParaRPr sz="1600">
                <a:solidFill>
                  <a:srgbClr val="0095E5"/>
                </a:solidFill>
              </a:endParaRPr>
            </a:p>
          </p:txBody>
        </p:sp>
        <p:sp>
          <p:nvSpPr>
            <p:cNvPr id="763" name="Google Shape;763;p172"/>
            <p:cNvSpPr/>
            <p:nvPr/>
          </p:nvSpPr>
          <p:spPr>
            <a:xfrm>
              <a:off x="5386388" y="10412413"/>
              <a:ext cx="511175" cy="53975"/>
            </a:xfrm>
            <a:custGeom>
              <a:avLst/>
              <a:gdLst/>
              <a:ahLst/>
              <a:cxnLst/>
              <a:rect l="l" t="t" r="r" b="b"/>
              <a:pathLst>
                <a:path w="789" h="82" extrusionOk="0">
                  <a:moveTo>
                    <a:pt x="748" y="82"/>
                  </a:moveTo>
                  <a:cubicBezTo>
                    <a:pt x="41" y="82"/>
                    <a:pt x="41" y="82"/>
                    <a:pt x="41" y="82"/>
                  </a:cubicBezTo>
                  <a:cubicBezTo>
                    <a:pt x="18" y="82"/>
                    <a:pt x="0" y="64"/>
                    <a:pt x="0" y="41"/>
                  </a:cubicBezTo>
                  <a:cubicBezTo>
                    <a:pt x="0" y="19"/>
                    <a:pt x="18" y="0"/>
                    <a:pt x="41" y="0"/>
                  </a:cubicBezTo>
                  <a:cubicBezTo>
                    <a:pt x="748" y="0"/>
                    <a:pt x="748" y="0"/>
                    <a:pt x="748" y="0"/>
                  </a:cubicBezTo>
                  <a:cubicBezTo>
                    <a:pt x="771" y="0"/>
                    <a:pt x="789" y="19"/>
                    <a:pt x="789" y="41"/>
                  </a:cubicBezTo>
                  <a:cubicBezTo>
                    <a:pt x="789" y="64"/>
                    <a:pt x="771" y="82"/>
                    <a:pt x="748" y="82"/>
                  </a:cubicBezTo>
                  <a:close/>
                </a:path>
              </a:pathLst>
            </a:custGeom>
            <a:solidFill>
              <a:schemeClr val="accent2"/>
            </a:solidFill>
            <a:ln>
              <a:noFill/>
            </a:ln>
          </p:spPr>
          <p:txBody>
            <a:bodyPr spcFirstLastPara="1" wrap="square" lIns="45700" tIns="22867" rIns="45700" bIns="22867" anchor="ctr" anchorCtr="0">
              <a:noAutofit/>
            </a:bodyPr>
            <a:lstStyle/>
            <a:p>
              <a:pPr algn="ctr">
                <a:lnSpc>
                  <a:spcPct val="100000"/>
                </a:lnSpc>
                <a:buClr>
                  <a:srgbClr val="0095E5"/>
                </a:buClr>
                <a:buSzPts val="1200"/>
              </a:pPr>
              <a:endParaRPr sz="1600">
                <a:solidFill>
                  <a:srgbClr val="0095E5"/>
                </a:solidFill>
              </a:endParaRPr>
            </a:p>
          </p:txBody>
        </p:sp>
        <p:sp>
          <p:nvSpPr>
            <p:cNvPr id="764" name="Google Shape;764;p172"/>
            <p:cNvSpPr/>
            <p:nvPr/>
          </p:nvSpPr>
          <p:spPr>
            <a:xfrm>
              <a:off x="5381625" y="10607675"/>
              <a:ext cx="512763" cy="53975"/>
            </a:xfrm>
            <a:custGeom>
              <a:avLst/>
              <a:gdLst/>
              <a:ahLst/>
              <a:cxnLst/>
              <a:rect l="l" t="t" r="r" b="b"/>
              <a:pathLst>
                <a:path w="789" h="82" extrusionOk="0">
                  <a:moveTo>
                    <a:pt x="748" y="82"/>
                  </a:moveTo>
                  <a:cubicBezTo>
                    <a:pt x="41" y="82"/>
                    <a:pt x="41" y="82"/>
                    <a:pt x="41" y="82"/>
                  </a:cubicBezTo>
                  <a:cubicBezTo>
                    <a:pt x="18" y="82"/>
                    <a:pt x="0" y="63"/>
                    <a:pt x="0" y="41"/>
                  </a:cubicBezTo>
                  <a:cubicBezTo>
                    <a:pt x="0" y="18"/>
                    <a:pt x="18" y="0"/>
                    <a:pt x="41" y="0"/>
                  </a:cubicBezTo>
                  <a:cubicBezTo>
                    <a:pt x="748" y="0"/>
                    <a:pt x="748" y="0"/>
                    <a:pt x="748" y="0"/>
                  </a:cubicBezTo>
                  <a:cubicBezTo>
                    <a:pt x="771" y="0"/>
                    <a:pt x="789" y="18"/>
                    <a:pt x="789" y="41"/>
                  </a:cubicBezTo>
                  <a:cubicBezTo>
                    <a:pt x="789" y="63"/>
                    <a:pt x="771" y="82"/>
                    <a:pt x="748" y="82"/>
                  </a:cubicBezTo>
                  <a:close/>
                </a:path>
              </a:pathLst>
            </a:custGeom>
            <a:solidFill>
              <a:schemeClr val="accent2"/>
            </a:solidFill>
            <a:ln>
              <a:noFill/>
            </a:ln>
          </p:spPr>
          <p:txBody>
            <a:bodyPr spcFirstLastPara="1" wrap="square" lIns="45700" tIns="22867" rIns="45700" bIns="22867" anchor="ctr" anchorCtr="0">
              <a:noAutofit/>
            </a:bodyPr>
            <a:lstStyle/>
            <a:p>
              <a:pPr algn="ctr">
                <a:lnSpc>
                  <a:spcPct val="100000"/>
                </a:lnSpc>
                <a:buClr>
                  <a:srgbClr val="0095E5"/>
                </a:buClr>
                <a:buSzPts val="1200"/>
              </a:pPr>
              <a:endParaRPr sz="1600">
                <a:solidFill>
                  <a:srgbClr val="0095E5"/>
                </a:solidFill>
              </a:endParaRPr>
            </a:p>
          </p:txBody>
        </p:sp>
        <p:sp>
          <p:nvSpPr>
            <p:cNvPr id="765" name="Google Shape;765;p172"/>
            <p:cNvSpPr/>
            <p:nvPr/>
          </p:nvSpPr>
          <p:spPr>
            <a:xfrm>
              <a:off x="5384800" y="10799763"/>
              <a:ext cx="511175" cy="53975"/>
            </a:xfrm>
            <a:custGeom>
              <a:avLst/>
              <a:gdLst/>
              <a:ahLst/>
              <a:cxnLst/>
              <a:rect l="l" t="t" r="r" b="b"/>
              <a:pathLst>
                <a:path w="789" h="82" extrusionOk="0">
                  <a:moveTo>
                    <a:pt x="748" y="82"/>
                  </a:moveTo>
                  <a:cubicBezTo>
                    <a:pt x="41" y="82"/>
                    <a:pt x="41" y="82"/>
                    <a:pt x="41" y="82"/>
                  </a:cubicBezTo>
                  <a:cubicBezTo>
                    <a:pt x="18" y="82"/>
                    <a:pt x="0" y="64"/>
                    <a:pt x="0" y="41"/>
                  </a:cubicBezTo>
                  <a:cubicBezTo>
                    <a:pt x="0" y="18"/>
                    <a:pt x="18" y="0"/>
                    <a:pt x="41" y="0"/>
                  </a:cubicBezTo>
                  <a:cubicBezTo>
                    <a:pt x="748" y="0"/>
                    <a:pt x="748" y="0"/>
                    <a:pt x="748" y="0"/>
                  </a:cubicBezTo>
                  <a:cubicBezTo>
                    <a:pt x="771" y="0"/>
                    <a:pt x="789" y="18"/>
                    <a:pt x="789" y="41"/>
                  </a:cubicBezTo>
                  <a:cubicBezTo>
                    <a:pt x="789" y="64"/>
                    <a:pt x="771" y="82"/>
                    <a:pt x="748" y="82"/>
                  </a:cubicBezTo>
                  <a:close/>
                </a:path>
              </a:pathLst>
            </a:custGeom>
            <a:solidFill>
              <a:schemeClr val="accent2"/>
            </a:solidFill>
            <a:ln>
              <a:noFill/>
            </a:ln>
          </p:spPr>
          <p:txBody>
            <a:bodyPr spcFirstLastPara="1" wrap="square" lIns="45700" tIns="22867" rIns="45700" bIns="22867" anchor="ctr" anchorCtr="0">
              <a:noAutofit/>
            </a:bodyPr>
            <a:lstStyle/>
            <a:p>
              <a:pPr algn="ctr">
                <a:lnSpc>
                  <a:spcPct val="100000"/>
                </a:lnSpc>
                <a:buClr>
                  <a:srgbClr val="0095E5"/>
                </a:buClr>
                <a:buSzPts val="1200"/>
              </a:pPr>
              <a:endParaRPr sz="1600">
                <a:solidFill>
                  <a:srgbClr val="0095E5"/>
                </a:solidFill>
              </a:endParaRPr>
            </a:p>
          </p:txBody>
        </p:sp>
        <p:sp>
          <p:nvSpPr>
            <p:cNvPr id="766" name="Google Shape;766;p172"/>
            <p:cNvSpPr/>
            <p:nvPr/>
          </p:nvSpPr>
          <p:spPr>
            <a:xfrm>
              <a:off x="5380038" y="10993438"/>
              <a:ext cx="512763" cy="53975"/>
            </a:xfrm>
            <a:custGeom>
              <a:avLst/>
              <a:gdLst/>
              <a:ahLst/>
              <a:cxnLst/>
              <a:rect l="l" t="t" r="r" b="b"/>
              <a:pathLst>
                <a:path w="790" h="82" extrusionOk="0">
                  <a:moveTo>
                    <a:pt x="749" y="82"/>
                  </a:moveTo>
                  <a:cubicBezTo>
                    <a:pt x="41" y="82"/>
                    <a:pt x="41" y="82"/>
                    <a:pt x="41" y="82"/>
                  </a:cubicBezTo>
                  <a:cubicBezTo>
                    <a:pt x="19" y="82"/>
                    <a:pt x="0" y="64"/>
                    <a:pt x="0" y="41"/>
                  </a:cubicBezTo>
                  <a:cubicBezTo>
                    <a:pt x="0" y="19"/>
                    <a:pt x="19" y="0"/>
                    <a:pt x="41" y="0"/>
                  </a:cubicBezTo>
                  <a:cubicBezTo>
                    <a:pt x="749" y="0"/>
                    <a:pt x="749" y="0"/>
                    <a:pt x="749" y="0"/>
                  </a:cubicBezTo>
                  <a:cubicBezTo>
                    <a:pt x="772" y="0"/>
                    <a:pt x="790" y="19"/>
                    <a:pt x="790" y="41"/>
                  </a:cubicBezTo>
                  <a:cubicBezTo>
                    <a:pt x="790" y="64"/>
                    <a:pt x="772" y="82"/>
                    <a:pt x="749" y="82"/>
                  </a:cubicBezTo>
                  <a:close/>
                </a:path>
              </a:pathLst>
            </a:custGeom>
            <a:solidFill>
              <a:schemeClr val="accent2"/>
            </a:solidFill>
            <a:ln>
              <a:noFill/>
            </a:ln>
          </p:spPr>
          <p:txBody>
            <a:bodyPr spcFirstLastPara="1" wrap="square" lIns="45700" tIns="22867" rIns="45700" bIns="22867" anchor="ctr" anchorCtr="0">
              <a:noAutofit/>
            </a:bodyPr>
            <a:lstStyle/>
            <a:p>
              <a:pPr algn="ctr">
                <a:lnSpc>
                  <a:spcPct val="100000"/>
                </a:lnSpc>
                <a:buClr>
                  <a:srgbClr val="0095E5"/>
                </a:buClr>
                <a:buSzPts val="1200"/>
              </a:pPr>
              <a:endParaRPr sz="1600">
                <a:solidFill>
                  <a:srgbClr val="0095E5"/>
                </a:solidFill>
              </a:endParaRPr>
            </a:p>
          </p:txBody>
        </p:sp>
        <p:sp>
          <p:nvSpPr>
            <p:cNvPr id="767" name="Google Shape;767;p172"/>
            <p:cNvSpPr/>
            <p:nvPr/>
          </p:nvSpPr>
          <p:spPr>
            <a:xfrm>
              <a:off x="5381625" y="11187113"/>
              <a:ext cx="512763" cy="53975"/>
            </a:xfrm>
            <a:custGeom>
              <a:avLst/>
              <a:gdLst/>
              <a:ahLst/>
              <a:cxnLst/>
              <a:rect l="l" t="t" r="r" b="b"/>
              <a:pathLst>
                <a:path w="789" h="82" extrusionOk="0">
                  <a:moveTo>
                    <a:pt x="748" y="82"/>
                  </a:moveTo>
                  <a:cubicBezTo>
                    <a:pt x="41" y="82"/>
                    <a:pt x="41" y="82"/>
                    <a:pt x="41" y="82"/>
                  </a:cubicBezTo>
                  <a:cubicBezTo>
                    <a:pt x="18" y="82"/>
                    <a:pt x="0" y="63"/>
                    <a:pt x="0" y="41"/>
                  </a:cubicBezTo>
                  <a:cubicBezTo>
                    <a:pt x="0" y="18"/>
                    <a:pt x="18" y="0"/>
                    <a:pt x="41" y="0"/>
                  </a:cubicBezTo>
                  <a:cubicBezTo>
                    <a:pt x="748" y="0"/>
                    <a:pt x="748" y="0"/>
                    <a:pt x="748" y="0"/>
                  </a:cubicBezTo>
                  <a:cubicBezTo>
                    <a:pt x="771" y="0"/>
                    <a:pt x="789" y="18"/>
                    <a:pt x="789" y="41"/>
                  </a:cubicBezTo>
                  <a:cubicBezTo>
                    <a:pt x="789" y="63"/>
                    <a:pt x="771" y="82"/>
                    <a:pt x="748" y="82"/>
                  </a:cubicBezTo>
                  <a:close/>
                </a:path>
              </a:pathLst>
            </a:custGeom>
            <a:solidFill>
              <a:schemeClr val="accent2"/>
            </a:solidFill>
            <a:ln>
              <a:noFill/>
            </a:ln>
          </p:spPr>
          <p:txBody>
            <a:bodyPr spcFirstLastPara="1" wrap="square" lIns="45700" tIns="22867" rIns="45700" bIns="22867" anchor="ctr" anchorCtr="0">
              <a:noAutofit/>
            </a:bodyPr>
            <a:lstStyle/>
            <a:p>
              <a:pPr algn="ctr">
                <a:lnSpc>
                  <a:spcPct val="100000"/>
                </a:lnSpc>
                <a:buClr>
                  <a:srgbClr val="0095E5"/>
                </a:buClr>
                <a:buSzPts val="1200"/>
              </a:pPr>
              <a:endParaRPr sz="1600">
                <a:solidFill>
                  <a:srgbClr val="0095E5"/>
                </a:solidFill>
              </a:endParaRPr>
            </a:p>
          </p:txBody>
        </p:sp>
        <p:sp>
          <p:nvSpPr>
            <p:cNvPr id="768" name="Google Shape;768;p172"/>
            <p:cNvSpPr/>
            <p:nvPr/>
          </p:nvSpPr>
          <p:spPr>
            <a:xfrm>
              <a:off x="5378450" y="11380788"/>
              <a:ext cx="511175" cy="53975"/>
            </a:xfrm>
            <a:custGeom>
              <a:avLst/>
              <a:gdLst/>
              <a:ahLst/>
              <a:cxnLst/>
              <a:rect l="l" t="t" r="r" b="b"/>
              <a:pathLst>
                <a:path w="790" h="82" extrusionOk="0">
                  <a:moveTo>
                    <a:pt x="749" y="82"/>
                  </a:moveTo>
                  <a:cubicBezTo>
                    <a:pt x="41" y="82"/>
                    <a:pt x="41" y="82"/>
                    <a:pt x="41" y="82"/>
                  </a:cubicBezTo>
                  <a:cubicBezTo>
                    <a:pt x="19" y="82"/>
                    <a:pt x="0" y="64"/>
                    <a:pt x="0" y="41"/>
                  </a:cubicBezTo>
                  <a:cubicBezTo>
                    <a:pt x="0" y="19"/>
                    <a:pt x="19" y="0"/>
                    <a:pt x="41" y="0"/>
                  </a:cubicBezTo>
                  <a:cubicBezTo>
                    <a:pt x="749" y="0"/>
                    <a:pt x="749" y="0"/>
                    <a:pt x="749" y="0"/>
                  </a:cubicBezTo>
                  <a:cubicBezTo>
                    <a:pt x="771" y="0"/>
                    <a:pt x="790" y="19"/>
                    <a:pt x="790" y="41"/>
                  </a:cubicBezTo>
                  <a:cubicBezTo>
                    <a:pt x="790" y="64"/>
                    <a:pt x="771" y="82"/>
                    <a:pt x="749" y="82"/>
                  </a:cubicBezTo>
                  <a:close/>
                </a:path>
              </a:pathLst>
            </a:custGeom>
            <a:solidFill>
              <a:schemeClr val="accent2"/>
            </a:solidFill>
            <a:ln>
              <a:noFill/>
            </a:ln>
          </p:spPr>
          <p:txBody>
            <a:bodyPr spcFirstLastPara="1" wrap="square" lIns="45700" tIns="22867" rIns="45700" bIns="22867" anchor="ctr" anchorCtr="0">
              <a:noAutofit/>
            </a:bodyPr>
            <a:lstStyle/>
            <a:p>
              <a:pPr algn="ctr">
                <a:lnSpc>
                  <a:spcPct val="100000"/>
                </a:lnSpc>
                <a:buClr>
                  <a:srgbClr val="0095E5"/>
                </a:buClr>
                <a:buSzPts val="1200"/>
              </a:pPr>
              <a:endParaRPr sz="1600">
                <a:solidFill>
                  <a:srgbClr val="0095E5"/>
                </a:solidFill>
              </a:endParaRPr>
            </a:p>
          </p:txBody>
        </p:sp>
      </p:grpSp>
      <p:grpSp>
        <p:nvGrpSpPr>
          <p:cNvPr id="769" name="Google Shape;769;p172"/>
          <p:cNvGrpSpPr/>
          <p:nvPr/>
        </p:nvGrpSpPr>
        <p:grpSpPr>
          <a:xfrm>
            <a:off x="3894731" y="3619068"/>
            <a:ext cx="4631160" cy="472064"/>
            <a:chOff x="7336163" y="3281294"/>
            <a:chExt cx="9262319" cy="944127"/>
          </a:xfrm>
        </p:grpSpPr>
        <p:sp>
          <p:nvSpPr>
            <p:cNvPr id="770" name="Google Shape;770;p172"/>
            <p:cNvSpPr txBox="1"/>
            <p:nvPr/>
          </p:nvSpPr>
          <p:spPr>
            <a:xfrm>
              <a:off x="7947682" y="3286121"/>
              <a:ext cx="8650800" cy="939300"/>
            </a:xfrm>
            <a:prstGeom prst="rect">
              <a:avLst/>
            </a:prstGeom>
            <a:noFill/>
            <a:ln>
              <a:noFill/>
            </a:ln>
          </p:spPr>
          <p:txBody>
            <a:bodyPr spcFirstLastPara="1" wrap="square" lIns="45700" tIns="45700" rIns="45700" bIns="45700" anchor="ctr" anchorCtr="0">
              <a:noAutofit/>
            </a:bodyPr>
            <a:lstStyle/>
            <a:p>
              <a:pPr algn="ctr">
                <a:lnSpc>
                  <a:spcPct val="100000"/>
                </a:lnSpc>
                <a:buClr>
                  <a:srgbClr val="FFFFFF"/>
                </a:buClr>
                <a:buSzPts val="2000"/>
              </a:pPr>
              <a:r>
                <a:rPr lang="en" sz="2667" b="1">
                  <a:solidFill>
                    <a:srgbClr val="FFFFFF"/>
                  </a:solidFill>
                </a:rPr>
                <a:t>Docker Enterprise</a:t>
              </a:r>
              <a:endParaRPr sz="2667" b="1">
                <a:solidFill>
                  <a:srgbClr val="FFFFFF"/>
                </a:solidFill>
              </a:endParaRPr>
            </a:p>
          </p:txBody>
        </p:sp>
        <p:sp>
          <p:nvSpPr>
            <p:cNvPr id="771" name="Google Shape;771;p172"/>
            <p:cNvSpPr/>
            <p:nvPr/>
          </p:nvSpPr>
          <p:spPr>
            <a:xfrm>
              <a:off x="7336163" y="3281294"/>
              <a:ext cx="1418700" cy="938100"/>
            </a:xfrm>
            <a:custGeom>
              <a:avLst/>
              <a:gdLst/>
              <a:ahLst/>
              <a:cxnLst/>
              <a:rect l="l" t="t" r="r" b="b"/>
              <a:pathLst>
                <a:path w="120000" h="120000" extrusionOk="0">
                  <a:moveTo>
                    <a:pt x="67972" y="54545"/>
                  </a:moveTo>
                  <a:cubicBezTo>
                    <a:pt x="80559" y="54545"/>
                    <a:pt x="80559" y="54545"/>
                    <a:pt x="80559" y="54545"/>
                  </a:cubicBezTo>
                  <a:cubicBezTo>
                    <a:pt x="80559" y="38787"/>
                    <a:pt x="80559" y="38787"/>
                    <a:pt x="80559" y="38787"/>
                  </a:cubicBezTo>
                  <a:cubicBezTo>
                    <a:pt x="67972" y="38787"/>
                    <a:pt x="67972" y="38787"/>
                    <a:pt x="67972" y="38787"/>
                  </a:cubicBezTo>
                  <a:lnTo>
                    <a:pt x="67972" y="54545"/>
                  </a:lnTo>
                  <a:close/>
                  <a:moveTo>
                    <a:pt x="53706" y="54545"/>
                  </a:moveTo>
                  <a:cubicBezTo>
                    <a:pt x="66293" y="54545"/>
                    <a:pt x="66293" y="54545"/>
                    <a:pt x="66293" y="54545"/>
                  </a:cubicBezTo>
                  <a:cubicBezTo>
                    <a:pt x="66293" y="38787"/>
                    <a:pt x="66293" y="38787"/>
                    <a:pt x="66293" y="38787"/>
                  </a:cubicBezTo>
                  <a:cubicBezTo>
                    <a:pt x="53706" y="38787"/>
                    <a:pt x="53706" y="38787"/>
                    <a:pt x="53706" y="38787"/>
                  </a:cubicBezTo>
                  <a:lnTo>
                    <a:pt x="53706" y="54545"/>
                  </a:lnTo>
                  <a:close/>
                  <a:moveTo>
                    <a:pt x="39440" y="54545"/>
                  </a:moveTo>
                  <a:cubicBezTo>
                    <a:pt x="51188" y="54545"/>
                    <a:pt x="51188" y="54545"/>
                    <a:pt x="51188" y="54545"/>
                  </a:cubicBezTo>
                  <a:cubicBezTo>
                    <a:pt x="51188" y="38787"/>
                    <a:pt x="51188" y="38787"/>
                    <a:pt x="51188" y="38787"/>
                  </a:cubicBezTo>
                  <a:cubicBezTo>
                    <a:pt x="39440" y="38787"/>
                    <a:pt x="39440" y="38787"/>
                    <a:pt x="39440" y="38787"/>
                  </a:cubicBezTo>
                  <a:lnTo>
                    <a:pt x="39440" y="54545"/>
                  </a:lnTo>
                  <a:close/>
                  <a:moveTo>
                    <a:pt x="24335" y="54545"/>
                  </a:moveTo>
                  <a:cubicBezTo>
                    <a:pt x="36923" y="54545"/>
                    <a:pt x="36923" y="54545"/>
                    <a:pt x="36923" y="54545"/>
                  </a:cubicBezTo>
                  <a:cubicBezTo>
                    <a:pt x="36923" y="38787"/>
                    <a:pt x="36923" y="38787"/>
                    <a:pt x="36923" y="38787"/>
                  </a:cubicBezTo>
                  <a:cubicBezTo>
                    <a:pt x="24335" y="38787"/>
                    <a:pt x="24335" y="38787"/>
                    <a:pt x="24335" y="38787"/>
                  </a:cubicBezTo>
                  <a:lnTo>
                    <a:pt x="24335" y="54545"/>
                  </a:lnTo>
                  <a:close/>
                  <a:moveTo>
                    <a:pt x="10069" y="54545"/>
                  </a:moveTo>
                  <a:cubicBezTo>
                    <a:pt x="22657" y="54545"/>
                    <a:pt x="22657" y="54545"/>
                    <a:pt x="22657" y="54545"/>
                  </a:cubicBezTo>
                  <a:cubicBezTo>
                    <a:pt x="22657" y="38787"/>
                    <a:pt x="22657" y="38787"/>
                    <a:pt x="22657" y="38787"/>
                  </a:cubicBezTo>
                  <a:cubicBezTo>
                    <a:pt x="10069" y="38787"/>
                    <a:pt x="10069" y="38787"/>
                    <a:pt x="10069" y="38787"/>
                  </a:cubicBezTo>
                  <a:lnTo>
                    <a:pt x="10069" y="54545"/>
                  </a:lnTo>
                  <a:close/>
                  <a:moveTo>
                    <a:pt x="24335" y="35151"/>
                  </a:moveTo>
                  <a:cubicBezTo>
                    <a:pt x="36923" y="35151"/>
                    <a:pt x="36923" y="35151"/>
                    <a:pt x="36923" y="35151"/>
                  </a:cubicBezTo>
                  <a:cubicBezTo>
                    <a:pt x="36923" y="19393"/>
                    <a:pt x="36923" y="19393"/>
                    <a:pt x="36923" y="19393"/>
                  </a:cubicBezTo>
                  <a:cubicBezTo>
                    <a:pt x="24335" y="19393"/>
                    <a:pt x="24335" y="19393"/>
                    <a:pt x="24335" y="19393"/>
                  </a:cubicBezTo>
                  <a:lnTo>
                    <a:pt x="24335" y="35151"/>
                  </a:lnTo>
                  <a:close/>
                  <a:moveTo>
                    <a:pt x="39440" y="35151"/>
                  </a:moveTo>
                  <a:cubicBezTo>
                    <a:pt x="51188" y="35151"/>
                    <a:pt x="51188" y="35151"/>
                    <a:pt x="51188" y="35151"/>
                  </a:cubicBezTo>
                  <a:cubicBezTo>
                    <a:pt x="51188" y="19393"/>
                    <a:pt x="51188" y="19393"/>
                    <a:pt x="51188" y="19393"/>
                  </a:cubicBezTo>
                  <a:cubicBezTo>
                    <a:pt x="39440" y="19393"/>
                    <a:pt x="39440" y="19393"/>
                    <a:pt x="39440" y="19393"/>
                  </a:cubicBezTo>
                  <a:lnTo>
                    <a:pt x="39440" y="35151"/>
                  </a:lnTo>
                  <a:close/>
                  <a:moveTo>
                    <a:pt x="53706" y="35151"/>
                  </a:moveTo>
                  <a:cubicBezTo>
                    <a:pt x="66293" y="35151"/>
                    <a:pt x="66293" y="35151"/>
                    <a:pt x="66293" y="35151"/>
                  </a:cubicBezTo>
                  <a:cubicBezTo>
                    <a:pt x="66293" y="19393"/>
                    <a:pt x="66293" y="19393"/>
                    <a:pt x="66293" y="19393"/>
                  </a:cubicBezTo>
                  <a:cubicBezTo>
                    <a:pt x="53706" y="19393"/>
                    <a:pt x="53706" y="19393"/>
                    <a:pt x="53706" y="19393"/>
                  </a:cubicBezTo>
                  <a:lnTo>
                    <a:pt x="53706" y="35151"/>
                  </a:lnTo>
                  <a:close/>
                  <a:moveTo>
                    <a:pt x="53706" y="15757"/>
                  </a:moveTo>
                  <a:cubicBezTo>
                    <a:pt x="66293" y="15757"/>
                    <a:pt x="66293" y="15757"/>
                    <a:pt x="66293" y="15757"/>
                  </a:cubicBezTo>
                  <a:cubicBezTo>
                    <a:pt x="66293" y="0"/>
                    <a:pt x="66293" y="0"/>
                    <a:pt x="66293" y="0"/>
                  </a:cubicBezTo>
                  <a:cubicBezTo>
                    <a:pt x="53706" y="0"/>
                    <a:pt x="53706" y="0"/>
                    <a:pt x="53706" y="0"/>
                  </a:cubicBezTo>
                  <a:lnTo>
                    <a:pt x="53706" y="15757"/>
                  </a:lnTo>
                  <a:close/>
                  <a:moveTo>
                    <a:pt x="117482" y="46060"/>
                  </a:moveTo>
                  <a:cubicBezTo>
                    <a:pt x="114965" y="42424"/>
                    <a:pt x="109090" y="42424"/>
                    <a:pt x="104055" y="43636"/>
                  </a:cubicBezTo>
                  <a:cubicBezTo>
                    <a:pt x="103216" y="36363"/>
                    <a:pt x="100699" y="31515"/>
                    <a:pt x="96503" y="26666"/>
                  </a:cubicBezTo>
                  <a:cubicBezTo>
                    <a:pt x="93986" y="23030"/>
                    <a:pt x="93986" y="23030"/>
                    <a:pt x="93986" y="23030"/>
                  </a:cubicBezTo>
                  <a:cubicBezTo>
                    <a:pt x="92307" y="27878"/>
                    <a:pt x="92307" y="27878"/>
                    <a:pt x="92307" y="27878"/>
                  </a:cubicBezTo>
                  <a:cubicBezTo>
                    <a:pt x="89790" y="32727"/>
                    <a:pt x="88951" y="38787"/>
                    <a:pt x="88951" y="44848"/>
                  </a:cubicBezTo>
                  <a:cubicBezTo>
                    <a:pt x="88951" y="47272"/>
                    <a:pt x="89790" y="52121"/>
                    <a:pt x="91468" y="55757"/>
                  </a:cubicBezTo>
                  <a:cubicBezTo>
                    <a:pt x="89790" y="56969"/>
                    <a:pt x="86433" y="58181"/>
                    <a:pt x="82237" y="58181"/>
                  </a:cubicBezTo>
                  <a:cubicBezTo>
                    <a:pt x="1678" y="58181"/>
                    <a:pt x="1678" y="58181"/>
                    <a:pt x="1678" y="58181"/>
                  </a:cubicBezTo>
                  <a:cubicBezTo>
                    <a:pt x="839" y="59393"/>
                    <a:pt x="839" y="59393"/>
                    <a:pt x="839" y="59393"/>
                  </a:cubicBezTo>
                  <a:cubicBezTo>
                    <a:pt x="0" y="65454"/>
                    <a:pt x="0" y="86060"/>
                    <a:pt x="9230" y="101818"/>
                  </a:cubicBezTo>
                  <a:cubicBezTo>
                    <a:pt x="16783" y="113939"/>
                    <a:pt x="26853" y="119999"/>
                    <a:pt x="40279" y="119999"/>
                  </a:cubicBezTo>
                  <a:cubicBezTo>
                    <a:pt x="69650" y="119999"/>
                    <a:pt x="91468" y="100606"/>
                    <a:pt x="101538" y="64242"/>
                  </a:cubicBezTo>
                  <a:cubicBezTo>
                    <a:pt x="105734" y="64242"/>
                    <a:pt x="114125" y="64242"/>
                    <a:pt x="118321" y="52121"/>
                  </a:cubicBezTo>
                  <a:cubicBezTo>
                    <a:pt x="118321" y="52121"/>
                    <a:pt x="119160" y="50909"/>
                    <a:pt x="120000" y="49696"/>
                  </a:cubicBezTo>
                  <a:cubicBezTo>
                    <a:pt x="120000" y="48484"/>
                    <a:pt x="120000" y="48484"/>
                    <a:pt x="120000" y="48484"/>
                  </a:cubicBezTo>
                  <a:lnTo>
                    <a:pt x="117482" y="46060"/>
                  </a:lnTo>
                  <a:close/>
                </a:path>
              </a:pathLst>
            </a:custGeom>
            <a:solidFill>
              <a:srgbClr val="FFFFFF"/>
            </a:solidFill>
            <a:ln>
              <a:noFill/>
            </a:ln>
          </p:spPr>
          <p:txBody>
            <a:bodyPr spcFirstLastPara="1" wrap="square" lIns="34267" tIns="17133" rIns="34267" bIns="17133" anchor="ctr" anchorCtr="0">
              <a:noAutofit/>
            </a:bodyPr>
            <a:lstStyle/>
            <a:p>
              <a:pPr algn="ctr">
                <a:lnSpc>
                  <a:spcPct val="100000"/>
                </a:lnSpc>
                <a:buClr>
                  <a:srgbClr val="0095E5"/>
                </a:buClr>
                <a:buSzPts val="1200"/>
              </a:pPr>
              <a:endParaRPr sz="1600">
                <a:solidFill>
                  <a:srgbClr val="171717"/>
                </a:solidFill>
              </a:endParaRPr>
            </a:p>
          </p:txBody>
        </p:sp>
      </p:grpSp>
      <p:sp>
        <p:nvSpPr>
          <p:cNvPr id="772" name="Google Shape;772;p172"/>
          <p:cNvSpPr/>
          <p:nvPr/>
        </p:nvSpPr>
        <p:spPr>
          <a:xfrm>
            <a:off x="2355907" y="1889107"/>
            <a:ext cx="1302800" cy="1180400"/>
          </a:xfrm>
          <a:prstGeom prst="rect">
            <a:avLst/>
          </a:prstGeom>
          <a:solidFill>
            <a:schemeClr val="accent3"/>
          </a:solidFill>
          <a:ln>
            <a:noFill/>
          </a:ln>
        </p:spPr>
        <p:txBody>
          <a:bodyPr spcFirstLastPara="1" wrap="square" lIns="0" tIns="45700" rIns="0" bIns="45700" anchor="ctr" anchorCtr="0">
            <a:noAutofit/>
          </a:bodyPr>
          <a:lstStyle/>
          <a:p>
            <a:pPr algn="ctr">
              <a:lnSpc>
                <a:spcPct val="100000"/>
              </a:lnSpc>
              <a:buClr>
                <a:srgbClr val="0095E5"/>
              </a:buClr>
              <a:buSzPts val="1700"/>
            </a:pPr>
            <a:endParaRPr sz="2267">
              <a:solidFill>
                <a:schemeClr val="accent3"/>
              </a:solidFill>
            </a:endParaRPr>
          </a:p>
        </p:txBody>
      </p:sp>
      <p:sp>
        <p:nvSpPr>
          <p:cNvPr id="773" name="Google Shape;773;p172"/>
          <p:cNvSpPr txBox="1"/>
          <p:nvPr/>
        </p:nvSpPr>
        <p:spPr>
          <a:xfrm>
            <a:off x="2404993" y="2649915"/>
            <a:ext cx="1204800" cy="418400"/>
          </a:xfrm>
          <a:prstGeom prst="rect">
            <a:avLst/>
          </a:prstGeom>
          <a:noFill/>
          <a:ln>
            <a:noFill/>
          </a:ln>
        </p:spPr>
        <p:txBody>
          <a:bodyPr spcFirstLastPara="1" wrap="square" lIns="0" tIns="45700" rIns="0" bIns="45700" anchor="ctr" anchorCtr="0">
            <a:noAutofit/>
          </a:bodyPr>
          <a:lstStyle/>
          <a:p>
            <a:pPr algn="ctr">
              <a:lnSpc>
                <a:spcPct val="100000"/>
              </a:lnSpc>
              <a:buClr>
                <a:srgbClr val="FFFFFF"/>
              </a:buClr>
              <a:buSzPts val="900"/>
            </a:pPr>
            <a:r>
              <a:rPr lang="en" sz="1200">
                <a:solidFill>
                  <a:srgbClr val="FFFFFF"/>
                </a:solidFill>
              </a:rPr>
              <a:t>Microservices</a:t>
            </a:r>
            <a:endParaRPr sz="1467"/>
          </a:p>
        </p:txBody>
      </p:sp>
      <p:sp>
        <p:nvSpPr>
          <p:cNvPr id="774" name="Google Shape;774;p172"/>
          <p:cNvSpPr/>
          <p:nvPr/>
        </p:nvSpPr>
        <p:spPr>
          <a:xfrm>
            <a:off x="6988775" y="1889107"/>
            <a:ext cx="1302800" cy="1180400"/>
          </a:xfrm>
          <a:prstGeom prst="rect">
            <a:avLst/>
          </a:prstGeom>
          <a:solidFill>
            <a:schemeClr val="accent3"/>
          </a:solidFill>
          <a:ln>
            <a:noFill/>
          </a:ln>
        </p:spPr>
        <p:txBody>
          <a:bodyPr spcFirstLastPara="1" wrap="square" lIns="0" tIns="45700" rIns="0" bIns="45700" anchor="ctr" anchorCtr="0">
            <a:noAutofit/>
          </a:bodyPr>
          <a:lstStyle/>
          <a:p>
            <a:pPr algn="ctr">
              <a:lnSpc>
                <a:spcPct val="100000"/>
              </a:lnSpc>
              <a:buClr>
                <a:srgbClr val="0095E5"/>
              </a:buClr>
              <a:buSzPts val="1700"/>
            </a:pPr>
            <a:endParaRPr sz="2267">
              <a:solidFill>
                <a:schemeClr val="accent3"/>
              </a:solidFill>
            </a:endParaRPr>
          </a:p>
        </p:txBody>
      </p:sp>
      <p:sp>
        <p:nvSpPr>
          <p:cNvPr id="775" name="Google Shape;775;p172"/>
          <p:cNvSpPr txBox="1"/>
          <p:nvPr/>
        </p:nvSpPr>
        <p:spPr>
          <a:xfrm>
            <a:off x="7037861" y="2583912"/>
            <a:ext cx="1204800" cy="418400"/>
          </a:xfrm>
          <a:prstGeom prst="rect">
            <a:avLst/>
          </a:prstGeom>
          <a:noFill/>
          <a:ln>
            <a:noFill/>
          </a:ln>
        </p:spPr>
        <p:txBody>
          <a:bodyPr spcFirstLastPara="1" wrap="square" lIns="0" tIns="45700" rIns="0" bIns="45700" anchor="ctr" anchorCtr="0">
            <a:noAutofit/>
          </a:bodyPr>
          <a:lstStyle/>
          <a:p>
            <a:pPr algn="ctr">
              <a:lnSpc>
                <a:spcPct val="100000"/>
              </a:lnSpc>
              <a:buClr>
                <a:srgbClr val="FFFFFF"/>
              </a:buClr>
              <a:buSzPts val="900"/>
            </a:pPr>
            <a:r>
              <a:rPr lang="en" sz="1200">
                <a:solidFill>
                  <a:srgbClr val="FFFFFF"/>
                </a:solidFill>
              </a:rPr>
              <a:t>Big Data</a:t>
            </a:r>
            <a:br>
              <a:rPr lang="en" sz="1200">
                <a:solidFill>
                  <a:srgbClr val="FFFFFF"/>
                </a:solidFill>
              </a:rPr>
            </a:br>
            <a:r>
              <a:rPr lang="en" sz="1200">
                <a:solidFill>
                  <a:srgbClr val="FFFFFF"/>
                </a:solidFill>
              </a:rPr>
              <a:t>ML &amp; AI</a:t>
            </a:r>
            <a:endParaRPr sz="1467"/>
          </a:p>
        </p:txBody>
      </p:sp>
      <p:sp>
        <p:nvSpPr>
          <p:cNvPr id="776" name="Google Shape;776;p172"/>
          <p:cNvSpPr/>
          <p:nvPr/>
        </p:nvSpPr>
        <p:spPr>
          <a:xfrm>
            <a:off x="811616" y="1889107"/>
            <a:ext cx="1302800" cy="1180400"/>
          </a:xfrm>
          <a:prstGeom prst="rect">
            <a:avLst/>
          </a:prstGeom>
          <a:solidFill>
            <a:schemeClr val="accent3"/>
          </a:solidFill>
          <a:ln>
            <a:noFill/>
          </a:ln>
        </p:spPr>
        <p:txBody>
          <a:bodyPr spcFirstLastPara="1" wrap="square" lIns="0" tIns="45700" rIns="0" bIns="45700" anchor="ctr" anchorCtr="0">
            <a:noAutofit/>
          </a:bodyPr>
          <a:lstStyle/>
          <a:p>
            <a:pPr algn="ctr">
              <a:lnSpc>
                <a:spcPct val="100000"/>
              </a:lnSpc>
              <a:buClr>
                <a:srgbClr val="0095E5"/>
              </a:buClr>
              <a:buSzPts val="1700"/>
            </a:pPr>
            <a:endParaRPr sz="2267">
              <a:solidFill>
                <a:schemeClr val="accent3"/>
              </a:solidFill>
            </a:endParaRPr>
          </a:p>
        </p:txBody>
      </p:sp>
      <p:sp>
        <p:nvSpPr>
          <p:cNvPr id="777" name="Google Shape;777;p172"/>
          <p:cNvSpPr txBox="1"/>
          <p:nvPr/>
        </p:nvSpPr>
        <p:spPr>
          <a:xfrm>
            <a:off x="860703" y="2649915"/>
            <a:ext cx="1204800" cy="418400"/>
          </a:xfrm>
          <a:prstGeom prst="rect">
            <a:avLst/>
          </a:prstGeom>
          <a:noFill/>
          <a:ln>
            <a:noFill/>
          </a:ln>
        </p:spPr>
        <p:txBody>
          <a:bodyPr spcFirstLastPara="1" wrap="square" lIns="0" tIns="45700" rIns="0" bIns="45700" anchor="ctr" anchorCtr="0">
            <a:noAutofit/>
          </a:bodyPr>
          <a:lstStyle/>
          <a:p>
            <a:pPr algn="ctr">
              <a:lnSpc>
                <a:spcPct val="100000"/>
              </a:lnSpc>
              <a:buClr>
                <a:srgbClr val="FFFFFF"/>
              </a:buClr>
              <a:buSzPts val="900"/>
            </a:pPr>
            <a:r>
              <a:rPr lang="en" sz="1200">
                <a:solidFill>
                  <a:srgbClr val="FFFFFF"/>
                </a:solidFill>
              </a:rPr>
              <a:t>Traditional</a:t>
            </a:r>
            <a:endParaRPr sz="1467"/>
          </a:p>
        </p:txBody>
      </p:sp>
      <p:sp>
        <p:nvSpPr>
          <p:cNvPr id="778" name="Google Shape;778;p172"/>
          <p:cNvSpPr/>
          <p:nvPr/>
        </p:nvSpPr>
        <p:spPr>
          <a:xfrm>
            <a:off x="1243517" y="2161799"/>
            <a:ext cx="439200" cy="391200"/>
          </a:xfrm>
          <a:prstGeom prst="cube">
            <a:avLst>
              <a:gd name="adj" fmla="val 17821"/>
            </a:avLst>
          </a:prstGeom>
          <a:noFill/>
          <a:ln w="19050" cap="flat" cmpd="sng">
            <a:solidFill>
              <a:srgbClr val="FFFFFF"/>
            </a:solidFill>
            <a:prstDash val="solid"/>
            <a:miter lim="400000"/>
            <a:headEnd type="none" w="sm" len="sm"/>
            <a:tailEnd type="none" w="sm" len="sm"/>
          </a:ln>
        </p:spPr>
        <p:txBody>
          <a:bodyPr spcFirstLastPara="1" wrap="square" lIns="35700" tIns="35700" rIns="35700" bIns="35700" anchor="ctr" anchorCtr="0">
            <a:noAutofit/>
          </a:bodyPr>
          <a:lstStyle/>
          <a:p>
            <a:pPr algn="ctr">
              <a:lnSpc>
                <a:spcPct val="100000"/>
              </a:lnSpc>
              <a:buClr>
                <a:srgbClr val="0095E5"/>
              </a:buClr>
              <a:buSzPts val="1100"/>
            </a:pPr>
            <a:endParaRPr sz="1467">
              <a:solidFill>
                <a:srgbClr val="FFFFFF"/>
              </a:solidFill>
            </a:endParaRPr>
          </a:p>
        </p:txBody>
      </p:sp>
      <p:grpSp>
        <p:nvGrpSpPr>
          <p:cNvPr id="779" name="Google Shape;779;p172"/>
          <p:cNvGrpSpPr/>
          <p:nvPr/>
        </p:nvGrpSpPr>
        <p:grpSpPr>
          <a:xfrm>
            <a:off x="10077353" y="1889108"/>
            <a:ext cx="1303051" cy="1180049"/>
            <a:chOff x="20154705" y="4288676"/>
            <a:chExt cx="2606100" cy="2360100"/>
          </a:xfrm>
        </p:grpSpPr>
        <p:sp>
          <p:nvSpPr>
            <p:cNvPr id="780" name="Google Shape;780;p172"/>
            <p:cNvSpPr/>
            <p:nvPr/>
          </p:nvSpPr>
          <p:spPr>
            <a:xfrm>
              <a:off x="20154705" y="4288676"/>
              <a:ext cx="2606100" cy="2360100"/>
            </a:xfrm>
            <a:prstGeom prst="rect">
              <a:avLst/>
            </a:prstGeom>
            <a:solidFill>
              <a:schemeClr val="accent3"/>
            </a:solidFill>
            <a:ln>
              <a:noFill/>
            </a:ln>
          </p:spPr>
          <p:txBody>
            <a:bodyPr spcFirstLastPara="1" wrap="square" lIns="0" tIns="45700" rIns="0" bIns="45700" anchor="ctr" anchorCtr="0">
              <a:noAutofit/>
            </a:bodyPr>
            <a:lstStyle/>
            <a:p>
              <a:pPr algn="ctr">
                <a:lnSpc>
                  <a:spcPct val="100000"/>
                </a:lnSpc>
                <a:buClr>
                  <a:srgbClr val="0095E5"/>
                </a:buClr>
                <a:buSzPts val="1700"/>
              </a:pPr>
              <a:endParaRPr sz="2267">
                <a:solidFill>
                  <a:srgbClr val="FFFFFF"/>
                </a:solidFill>
              </a:endParaRPr>
            </a:p>
          </p:txBody>
        </p:sp>
        <p:sp>
          <p:nvSpPr>
            <p:cNvPr id="781" name="Google Shape;781;p172"/>
            <p:cNvSpPr txBox="1"/>
            <p:nvPr/>
          </p:nvSpPr>
          <p:spPr>
            <a:xfrm>
              <a:off x="20252878" y="5810291"/>
              <a:ext cx="2409600" cy="836400"/>
            </a:xfrm>
            <a:prstGeom prst="rect">
              <a:avLst/>
            </a:prstGeom>
            <a:solidFill>
              <a:schemeClr val="accent3"/>
            </a:solidFill>
            <a:ln>
              <a:noFill/>
            </a:ln>
          </p:spPr>
          <p:txBody>
            <a:bodyPr spcFirstLastPara="1" wrap="square" lIns="0" tIns="45700" rIns="0" bIns="45700" anchor="ctr" anchorCtr="0">
              <a:noAutofit/>
            </a:bodyPr>
            <a:lstStyle/>
            <a:p>
              <a:pPr algn="ctr">
                <a:lnSpc>
                  <a:spcPct val="100000"/>
                </a:lnSpc>
                <a:buClr>
                  <a:srgbClr val="FFFFFF"/>
                </a:buClr>
                <a:buSzPts val="900"/>
              </a:pPr>
              <a:r>
                <a:rPr lang="en" sz="1200">
                  <a:solidFill>
                    <a:srgbClr val="FFFFFF"/>
                  </a:solidFill>
                </a:rPr>
                <a:t>Serverless</a:t>
              </a:r>
              <a:endParaRPr sz="1200">
                <a:solidFill>
                  <a:srgbClr val="FFFFFF"/>
                </a:solidFill>
              </a:endParaRPr>
            </a:p>
          </p:txBody>
        </p:sp>
      </p:grpSp>
      <p:sp>
        <p:nvSpPr>
          <p:cNvPr id="782" name="Google Shape;782;p172"/>
          <p:cNvSpPr/>
          <p:nvPr/>
        </p:nvSpPr>
        <p:spPr>
          <a:xfrm>
            <a:off x="5444485" y="1889107"/>
            <a:ext cx="1302800" cy="1180400"/>
          </a:xfrm>
          <a:prstGeom prst="rect">
            <a:avLst/>
          </a:prstGeom>
          <a:solidFill>
            <a:schemeClr val="accent3"/>
          </a:solidFill>
          <a:ln>
            <a:noFill/>
          </a:ln>
        </p:spPr>
        <p:txBody>
          <a:bodyPr spcFirstLastPara="1" wrap="square" lIns="0" tIns="45700" rIns="0" bIns="45700" anchor="ctr" anchorCtr="0">
            <a:noAutofit/>
          </a:bodyPr>
          <a:lstStyle/>
          <a:p>
            <a:pPr algn="ctr">
              <a:lnSpc>
                <a:spcPct val="100000"/>
              </a:lnSpc>
              <a:buClr>
                <a:srgbClr val="0095E5"/>
              </a:buClr>
              <a:buSzPts val="1700"/>
            </a:pPr>
            <a:endParaRPr sz="2267">
              <a:solidFill>
                <a:schemeClr val="accent3"/>
              </a:solidFill>
            </a:endParaRPr>
          </a:p>
        </p:txBody>
      </p:sp>
      <p:sp>
        <p:nvSpPr>
          <p:cNvPr id="783" name="Google Shape;783;p172"/>
          <p:cNvSpPr txBox="1"/>
          <p:nvPr/>
        </p:nvSpPr>
        <p:spPr>
          <a:xfrm>
            <a:off x="5493572" y="2649915"/>
            <a:ext cx="1204800" cy="418400"/>
          </a:xfrm>
          <a:prstGeom prst="rect">
            <a:avLst/>
          </a:prstGeom>
          <a:noFill/>
          <a:ln>
            <a:noFill/>
          </a:ln>
        </p:spPr>
        <p:txBody>
          <a:bodyPr spcFirstLastPara="1" wrap="square" lIns="0" tIns="45700" rIns="0" bIns="45700" anchor="ctr" anchorCtr="0">
            <a:noAutofit/>
          </a:bodyPr>
          <a:lstStyle/>
          <a:p>
            <a:pPr algn="ctr">
              <a:lnSpc>
                <a:spcPct val="100000"/>
              </a:lnSpc>
              <a:buClr>
                <a:srgbClr val="FFFFFF"/>
              </a:buClr>
              <a:buSzPts val="900"/>
            </a:pPr>
            <a:r>
              <a:rPr lang="en" sz="1200">
                <a:solidFill>
                  <a:srgbClr val="FFFFFF"/>
                </a:solidFill>
              </a:rPr>
              <a:t>ISV</a:t>
            </a:r>
            <a:endParaRPr sz="1467"/>
          </a:p>
        </p:txBody>
      </p:sp>
      <p:sp>
        <p:nvSpPr>
          <p:cNvPr id="784" name="Google Shape;784;p172"/>
          <p:cNvSpPr/>
          <p:nvPr/>
        </p:nvSpPr>
        <p:spPr>
          <a:xfrm>
            <a:off x="3900195" y="1889107"/>
            <a:ext cx="1302800" cy="1180400"/>
          </a:xfrm>
          <a:prstGeom prst="rect">
            <a:avLst/>
          </a:prstGeom>
          <a:solidFill>
            <a:schemeClr val="accent3"/>
          </a:solidFill>
          <a:ln>
            <a:noFill/>
          </a:ln>
        </p:spPr>
        <p:txBody>
          <a:bodyPr spcFirstLastPara="1" wrap="square" lIns="0" tIns="45700" rIns="0" bIns="45700" anchor="ctr" anchorCtr="0">
            <a:noAutofit/>
          </a:bodyPr>
          <a:lstStyle/>
          <a:p>
            <a:pPr algn="ctr">
              <a:lnSpc>
                <a:spcPct val="100000"/>
              </a:lnSpc>
              <a:buClr>
                <a:srgbClr val="0095E5"/>
              </a:buClr>
              <a:buSzPts val="1700"/>
            </a:pPr>
            <a:endParaRPr sz="2267">
              <a:solidFill>
                <a:schemeClr val="accent3"/>
              </a:solidFill>
            </a:endParaRPr>
          </a:p>
        </p:txBody>
      </p:sp>
      <p:sp>
        <p:nvSpPr>
          <p:cNvPr id="785" name="Google Shape;785;p172"/>
          <p:cNvSpPr txBox="1"/>
          <p:nvPr/>
        </p:nvSpPr>
        <p:spPr>
          <a:xfrm>
            <a:off x="3949283" y="2649915"/>
            <a:ext cx="1204800" cy="418400"/>
          </a:xfrm>
          <a:prstGeom prst="rect">
            <a:avLst/>
          </a:prstGeom>
          <a:noFill/>
          <a:ln>
            <a:noFill/>
          </a:ln>
        </p:spPr>
        <p:txBody>
          <a:bodyPr spcFirstLastPara="1" wrap="square" lIns="0" tIns="45700" rIns="0" bIns="45700" anchor="ctr" anchorCtr="0">
            <a:noAutofit/>
          </a:bodyPr>
          <a:lstStyle/>
          <a:p>
            <a:pPr algn="ctr">
              <a:lnSpc>
                <a:spcPct val="100000"/>
              </a:lnSpc>
              <a:buClr>
                <a:srgbClr val="FFFFFF"/>
              </a:buClr>
              <a:buSzPts val="900"/>
            </a:pPr>
            <a:r>
              <a:rPr lang="en" sz="1200">
                <a:solidFill>
                  <a:srgbClr val="FFFFFF"/>
                </a:solidFill>
              </a:rPr>
              <a:t>Edge &amp; IoT</a:t>
            </a:r>
            <a:endParaRPr sz="1200">
              <a:solidFill>
                <a:srgbClr val="FFFFFF"/>
              </a:solidFill>
            </a:endParaRPr>
          </a:p>
        </p:txBody>
      </p:sp>
      <p:sp>
        <p:nvSpPr>
          <p:cNvPr id="786" name="Google Shape;786;p172"/>
          <p:cNvSpPr/>
          <p:nvPr/>
        </p:nvSpPr>
        <p:spPr>
          <a:xfrm>
            <a:off x="8533064" y="1889107"/>
            <a:ext cx="1302800" cy="1180400"/>
          </a:xfrm>
          <a:prstGeom prst="rect">
            <a:avLst/>
          </a:prstGeom>
          <a:solidFill>
            <a:schemeClr val="accent3"/>
          </a:solidFill>
          <a:ln>
            <a:noFill/>
          </a:ln>
        </p:spPr>
        <p:txBody>
          <a:bodyPr spcFirstLastPara="1" wrap="square" lIns="0" tIns="45700" rIns="0" bIns="45700" anchor="ctr" anchorCtr="0">
            <a:noAutofit/>
          </a:bodyPr>
          <a:lstStyle/>
          <a:p>
            <a:pPr algn="ctr">
              <a:lnSpc>
                <a:spcPct val="100000"/>
              </a:lnSpc>
              <a:buClr>
                <a:srgbClr val="0095E5"/>
              </a:buClr>
              <a:buSzPts val="1700"/>
            </a:pPr>
            <a:endParaRPr sz="2267">
              <a:solidFill>
                <a:schemeClr val="accent3"/>
              </a:solidFill>
            </a:endParaRPr>
          </a:p>
        </p:txBody>
      </p:sp>
      <p:sp>
        <p:nvSpPr>
          <p:cNvPr id="787" name="Google Shape;787;p172"/>
          <p:cNvSpPr txBox="1"/>
          <p:nvPr/>
        </p:nvSpPr>
        <p:spPr>
          <a:xfrm>
            <a:off x="8582151" y="2649915"/>
            <a:ext cx="1204800" cy="418400"/>
          </a:xfrm>
          <a:prstGeom prst="rect">
            <a:avLst/>
          </a:prstGeom>
          <a:noFill/>
          <a:ln>
            <a:noFill/>
          </a:ln>
        </p:spPr>
        <p:txBody>
          <a:bodyPr spcFirstLastPara="1" wrap="square" lIns="0" tIns="45700" rIns="0" bIns="45700" anchor="ctr" anchorCtr="0">
            <a:noAutofit/>
          </a:bodyPr>
          <a:lstStyle/>
          <a:p>
            <a:pPr algn="ctr">
              <a:lnSpc>
                <a:spcPct val="100000"/>
              </a:lnSpc>
              <a:buClr>
                <a:srgbClr val="FFFFFF"/>
              </a:buClr>
              <a:buSzPts val="900"/>
            </a:pPr>
            <a:r>
              <a:rPr lang="en" sz="1200">
                <a:solidFill>
                  <a:srgbClr val="FFFFFF"/>
                </a:solidFill>
              </a:rPr>
              <a:t>Blockchain</a:t>
            </a:r>
            <a:endParaRPr sz="1200">
              <a:solidFill>
                <a:srgbClr val="FFFFFF"/>
              </a:solidFill>
            </a:endParaRPr>
          </a:p>
        </p:txBody>
      </p:sp>
      <p:sp>
        <p:nvSpPr>
          <p:cNvPr id="788" name="Google Shape;788;p172"/>
          <p:cNvSpPr/>
          <p:nvPr/>
        </p:nvSpPr>
        <p:spPr>
          <a:xfrm>
            <a:off x="10570200" y="2117342"/>
            <a:ext cx="317336" cy="430535"/>
          </a:xfrm>
          <a:custGeom>
            <a:avLst/>
            <a:gdLst/>
            <a:ahLst/>
            <a:cxnLst/>
            <a:rect l="l" t="t" r="r" b="b"/>
            <a:pathLst>
              <a:path w="1868" h="2625" extrusionOk="0">
                <a:moveTo>
                  <a:pt x="935" y="856"/>
                </a:moveTo>
                <a:cubicBezTo>
                  <a:pt x="847" y="856"/>
                  <a:pt x="761" y="856"/>
                  <a:pt x="675" y="856"/>
                </a:cubicBezTo>
                <a:cubicBezTo>
                  <a:pt x="683" y="771"/>
                  <a:pt x="683" y="767"/>
                  <a:pt x="758" y="767"/>
                </a:cubicBezTo>
                <a:cubicBezTo>
                  <a:pt x="888" y="767"/>
                  <a:pt x="970" y="704"/>
                  <a:pt x="1030" y="593"/>
                </a:cubicBezTo>
                <a:cubicBezTo>
                  <a:pt x="1100" y="465"/>
                  <a:pt x="1170" y="336"/>
                  <a:pt x="1256" y="219"/>
                </a:cubicBezTo>
                <a:cubicBezTo>
                  <a:pt x="1337" y="107"/>
                  <a:pt x="1454" y="33"/>
                  <a:pt x="1595" y="13"/>
                </a:cubicBezTo>
                <a:cubicBezTo>
                  <a:pt x="1689" y="0"/>
                  <a:pt x="1771" y="23"/>
                  <a:pt x="1830" y="103"/>
                </a:cubicBezTo>
                <a:cubicBezTo>
                  <a:pt x="1862" y="146"/>
                  <a:pt x="1868" y="194"/>
                  <a:pt x="1839" y="241"/>
                </a:cubicBezTo>
                <a:cubicBezTo>
                  <a:pt x="1813" y="286"/>
                  <a:pt x="1771" y="300"/>
                  <a:pt x="1721" y="293"/>
                </a:cubicBezTo>
                <a:cubicBezTo>
                  <a:pt x="1662" y="284"/>
                  <a:pt x="1635" y="232"/>
                  <a:pt x="1654" y="175"/>
                </a:cubicBezTo>
                <a:cubicBezTo>
                  <a:pt x="1664" y="146"/>
                  <a:pt x="1665" y="114"/>
                  <a:pt x="1670" y="83"/>
                </a:cubicBezTo>
                <a:cubicBezTo>
                  <a:pt x="1632" y="82"/>
                  <a:pt x="1587" y="67"/>
                  <a:pt x="1559" y="82"/>
                </a:cubicBezTo>
                <a:cubicBezTo>
                  <a:pt x="1506" y="112"/>
                  <a:pt x="1447" y="150"/>
                  <a:pt x="1417" y="201"/>
                </a:cubicBezTo>
                <a:cubicBezTo>
                  <a:pt x="1359" y="298"/>
                  <a:pt x="1317" y="405"/>
                  <a:pt x="1274" y="511"/>
                </a:cubicBezTo>
                <a:cubicBezTo>
                  <a:pt x="1241" y="592"/>
                  <a:pt x="1218" y="677"/>
                  <a:pt x="1188" y="767"/>
                </a:cubicBezTo>
                <a:cubicBezTo>
                  <a:pt x="1259" y="767"/>
                  <a:pt x="1323" y="767"/>
                  <a:pt x="1393" y="767"/>
                </a:cubicBezTo>
                <a:cubicBezTo>
                  <a:pt x="1384" y="800"/>
                  <a:pt x="1376" y="826"/>
                  <a:pt x="1367" y="856"/>
                </a:cubicBezTo>
                <a:cubicBezTo>
                  <a:pt x="1299" y="856"/>
                  <a:pt x="1232" y="856"/>
                  <a:pt x="1162" y="856"/>
                </a:cubicBezTo>
                <a:cubicBezTo>
                  <a:pt x="1122" y="1006"/>
                  <a:pt x="1082" y="1154"/>
                  <a:pt x="1042" y="1301"/>
                </a:cubicBezTo>
                <a:cubicBezTo>
                  <a:pt x="963" y="1594"/>
                  <a:pt x="883" y="1886"/>
                  <a:pt x="746" y="2158"/>
                </a:cubicBezTo>
                <a:cubicBezTo>
                  <a:pt x="684" y="2280"/>
                  <a:pt x="612" y="2395"/>
                  <a:pt x="509" y="2487"/>
                </a:cubicBezTo>
                <a:cubicBezTo>
                  <a:pt x="429" y="2557"/>
                  <a:pt x="339" y="2606"/>
                  <a:pt x="232" y="2618"/>
                </a:cubicBezTo>
                <a:cubicBezTo>
                  <a:pt x="164" y="2625"/>
                  <a:pt x="102" y="2611"/>
                  <a:pt x="50" y="2565"/>
                </a:cubicBezTo>
                <a:cubicBezTo>
                  <a:pt x="10" y="2529"/>
                  <a:pt x="0" y="2474"/>
                  <a:pt x="22" y="2430"/>
                </a:cubicBezTo>
                <a:cubicBezTo>
                  <a:pt x="46" y="2383"/>
                  <a:pt x="105" y="2356"/>
                  <a:pt x="157" y="2369"/>
                </a:cubicBezTo>
                <a:cubicBezTo>
                  <a:pt x="216" y="2383"/>
                  <a:pt x="237" y="2442"/>
                  <a:pt x="203" y="2493"/>
                </a:cubicBezTo>
                <a:cubicBezTo>
                  <a:pt x="192" y="2509"/>
                  <a:pt x="188" y="2528"/>
                  <a:pt x="180" y="2546"/>
                </a:cubicBezTo>
                <a:cubicBezTo>
                  <a:pt x="200" y="2550"/>
                  <a:pt x="220" y="2560"/>
                  <a:pt x="240" y="2558"/>
                </a:cubicBezTo>
                <a:cubicBezTo>
                  <a:pt x="328" y="2550"/>
                  <a:pt x="400" y="2506"/>
                  <a:pt x="445" y="2434"/>
                </a:cubicBezTo>
                <a:cubicBezTo>
                  <a:pt x="492" y="2359"/>
                  <a:pt x="536" y="2277"/>
                  <a:pt x="561" y="2193"/>
                </a:cubicBezTo>
                <a:cubicBezTo>
                  <a:pt x="689" y="1757"/>
                  <a:pt x="810" y="1319"/>
                  <a:pt x="933" y="882"/>
                </a:cubicBezTo>
                <a:cubicBezTo>
                  <a:pt x="935" y="875"/>
                  <a:pt x="934" y="868"/>
                  <a:pt x="935" y="856"/>
                </a:cubicBezTo>
                <a:close/>
              </a:path>
            </a:pathLst>
          </a:custGeom>
          <a:solidFill>
            <a:srgbClr val="FFFFFF"/>
          </a:solidFill>
          <a:ln>
            <a:noFill/>
          </a:ln>
        </p:spPr>
        <p:txBody>
          <a:bodyPr spcFirstLastPara="1" wrap="square" lIns="45700" tIns="22867" rIns="45700" bIns="22867" anchor="ctr" anchorCtr="0">
            <a:noAutofit/>
          </a:bodyPr>
          <a:lstStyle/>
          <a:p>
            <a:pPr algn="ctr">
              <a:lnSpc>
                <a:spcPct val="100000"/>
              </a:lnSpc>
              <a:buClr>
                <a:srgbClr val="0095E5"/>
              </a:buClr>
              <a:buSzPts val="1200"/>
            </a:pPr>
            <a:endParaRPr sz="1600">
              <a:solidFill>
                <a:srgbClr val="0095E5"/>
              </a:solidFill>
            </a:endParaRPr>
          </a:p>
        </p:txBody>
      </p:sp>
      <p:sp>
        <p:nvSpPr>
          <p:cNvPr id="789" name="Google Shape;789;p172" descr="Internet of things, IoT "/>
          <p:cNvSpPr/>
          <p:nvPr/>
        </p:nvSpPr>
        <p:spPr>
          <a:xfrm>
            <a:off x="4288761" y="2070976"/>
            <a:ext cx="526000" cy="526800"/>
          </a:xfrm>
          <a:custGeom>
            <a:avLst/>
            <a:gdLst/>
            <a:ahLst/>
            <a:cxnLst/>
            <a:rect l="l" t="t" r="r" b="b"/>
            <a:pathLst>
              <a:path w="120000" h="120000" extrusionOk="0">
                <a:moveTo>
                  <a:pt x="80113" y="60000"/>
                </a:moveTo>
                <a:cubicBezTo>
                  <a:pt x="80113" y="70909"/>
                  <a:pt x="70909" y="80113"/>
                  <a:pt x="60000" y="80113"/>
                </a:cubicBezTo>
                <a:cubicBezTo>
                  <a:pt x="49090" y="80113"/>
                  <a:pt x="39886" y="70909"/>
                  <a:pt x="39886" y="60000"/>
                </a:cubicBezTo>
                <a:cubicBezTo>
                  <a:pt x="39886" y="49090"/>
                  <a:pt x="49090" y="39886"/>
                  <a:pt x="60000" y="39886"/>
                </a:cubicBezTo>
                <a:cubicBezTo>
                  <a:pt x="70909" y="39886"/>
                  <a:pt x="80113" y="49090"/>
                  <a:pt x="80113" y="60000"/>
                </a:cubicBezTo>
                <a:close/>
                <a:moveTo>
                  <a:pt x="92045" y="0"/>
                </a:moveTo>
                <a:cubicBezTo>
                  <a:pt x="85227" y="0"/>
                  <a:pt x="80113" y="5454"/>
                  <a:pt x="80113" y="11931"/>
                </a:cubicBezTo>
                <a:cubicBezTo>
                  <a:pt x="80113" y="18750"/>
                  <a:pt x="85227" y="23863"/>
                  <a:pt x="92045" y="23863"/>
                </a:cubicBezTo>
                <a:cubicBezTo>
                  <a:pt x="98522" y="23863"/>
                  <a:pt x="103977" y="18750"/>
                  <a:pt x="103977" y="11931"/>
                </a:cubicBezTo>
                <a:cubicBezTo>
                  <a:pt x="103977" y="5454"/>
                  <a:pt x="98522" y="0"/>
                  <a:pt x="92045" y="0"/>
                </a:cubicBezTo>
                <a:close/>
                <a:moveTo>
                  <a:pt x="27954" y="7840"/>
                </a:moveTo>
                <a:cubicBezTo>
                  <a:pt x="21477" y="7840"/>
                  <a:pt x="16022" y="13295"/>
                  <a:pt x="16022" y="20113"/>
                </a:cubicBezTo>
                <a:cubicBezTo>
                  <a:pt x="16022" y="26590"/>
                  <a:pt x="21477" y="32045"/>
                  <a:pt x="27954" y="32045"/>
                </a:cubicBezTo>
                <a:cubicBezTo>
                  <a:pt x="34772" y="32045"/>
                  <a:pt x="39886" y="26590"/>
                  <a:pt x="39886" y="20113"/>
                </a:cubicBezTo>
                <a:cubicBezTo>
                  <a:pt x="39886" y="13295"/>
                  <a:pt x="34772" y="7840"/>
                  <a:pt x="27954" y="7840"/>
                </a:cubicBezTo>
                <a:close/>
                <a:moveTo>
                  <a:pt x="11931" y="71931"/>
                </a:moveTo>
                <a:cubicBezTo>
                  <a:pt x="5454" y="71931"/>
                  <a:pt x="0" y="77386"/>
                  <a:pt x="0" y="83863"/>
                </a:cubicBezTo>
                <a:cubicBezTo>
                  <a:pt x="0" y="90681"/>
                  <a:pt x="5454" y="96136"/>
                  <a:pt x="11931" y="96136"/>
                </a:cubicBezTo>
                <a:cubicBezTo>
                  <a:pt x="18750" y="96136"/>
                  <a:pt x="23863" y="90681"/>
                  <a:pt x="23863" y="83863"/>
                </a:cubicBezTo>
                <a:cubicBezTo>
                  <a:pt x="23863" y="77386"/>
                  <a:pt x="18750" y="71931"/>
                  <a:pt x="11931" y="71931"/>
                </a:cubicBezTo>
                <a:close/>
                <a:moveTo>
                  <a:pt x="76022" y="96136"/>
                </a:moveTo>
                <a:cubicBezTo>
                  <a:pt x="69204" y="96136"/>
                  <a:pt x="64090" y="101250"/>
                  <a:pt x="64090" y="108068"/>
                </a:cubicBezTo>
                <a:cubicBezTo>
                  <a:pt x="64090" y="114545"/>
                  <a:pt x="69204" y="120000"/>
                  <a:pt x="76022" y="120000"/>
                </a:cubicBezTo>
                <a:cubicBezTo>
                  <a:pt x="82500" y="120000"/>
                  <a:pt x="87954" y="114545"/>
                  <a:pt x="87954" y="108068"/>
                </a:cubicBezTo>
                <a:cubicBezTo>
                  <a:pt x="87954" y="101250"/>
                  <a:pt x="82500" y="96136"/>
                  <a:pt x="76022" y="96136"/>
                </a:cubicBezTo>
                <a:close/>
                <a:moveTo>
                  <a:pt x="108068" y="55909"/>
                </a:moveTo>
                <a:cubicBezTo>
                  <a:pt x="101250" y="55909"/>
                  <a:pt x="96136" y="61363"/>
                  <a:pt x="96136" y="67840"/>
                </a:cubicBezTo>
                <a:cubicBezTo>
                  <a:pt x="96136" y="74659"/>
                  <a:pt x="101250" y="80113"/>
                  <a:pt x="108068" y="80113"/>
                </a:cubicBezTo>
                <a:cubicBezTo>
                  <a:pt x="114545" y="80113"/>
                  <a:pt x="120000" y="74659"/>
                  <a:pt x="120000" y="67840"/>
                </a:cubicBezTo>
                <a:cubicBezTo>
                  <a:pt x="120000" y="61363"/>
                  <a:pt x="114545" y="55909"/>
                  <a:pt x="108068" y="55909"/>
                </a:cubicBezTo>
                <a:close/>
                <a:moveTo>
                  <a:pt x="85227" y="21818"/>
                </a:moveTo>
                <a:cubicBezTo>
                  <a:pt x="71250" y="43295"/>
                  <a:pt x="71250" y="43295"/>
                  <a:pt x="71250" y="43295"/>
                </a:cubicBezTo>
                <a:moveTo>
                  <a:pt x="47386" y="44318"/>
                </a:moveTo>
                <a:cubicBezTo>
                  <a:pt x="35454" y="29318"/>
                  <a:pt x="35454" y="29318"/>
                  <a:pt x="35454" y="29318"/>
                </a:cubicBezTo>
                <a:moveTo>
                  <a:pt x="22840" y="78750"/>
                </a:moveTo>
                <a:cubicBezTo>
                  <a:pt x="42272" y="68863"/>
                  <a:pt x="42272" y="68863"/>
                  <a:pt x="42272" y="68863"/>
                </a:cubicBezTo>
                <a:moveTo>
                  <a:pt x="72272" y="96477"/>
                </a:moveTo>
                <a:cubicBezTo>
                  <a:pt x="66477" y="79090"/>
                  <a:pt x="66477" y="79090"/>
                  <a:pt x="66477" y="79090"/>
                </a:cubicBezTo>
                <a:moveTo>
                  <a:pt x="79772" y="63409"/>
                </a:moveTo>
                <a:cubicBezTo>
                  <a:pt x="96136" y="66136"/>
                  <a:pt x="96136" y="66136"/>
                  <a:pt x="96136" y="66136"/>
                </a:cubicBezTo>
              </a:path>
            </a:pathLst>
          </a:custGeom>
          <a:noFill/>
          <a:ln w="19050" cap="sq" cmpd="sng">
            <a:solidFill>
              <a:srgbClr val="FFFFFF"/>
            </a:solidFill>
            <a:prstDash val="solid"/>
            <a:round/>
            <a:headEnd type="none" w="sm" len="sm"/>
            <a:tailEnd type="none" w="sm" len="sm"/>
          </a:ln>
        </p:spPr>
        <p:txBody>
          <a:bodyPr spcFirstLastPara="1" wrap="square" lIns="45700" tIns="22867" rIns="45700" bIns="22867" anchor="ctr" anchorCtr="0">
            <a:noAutofit/>
          </a:bodyPr>
          <a:lstStyle/>
          <a:p>
            <a:pPr algn="ctr">
              <a:lnSpc>
                <a:spcPct val="100000"/>
              </a:lnSpc>
              <a:buClr>
                <a:srgbClr val="0095E5"/>
              </a:buClr>
              <a:buSzPts val="600"/>
            </a:pPr>
            <a:endParaRPr sz="800">
              <a:solidFill>
                <a:srgbClr val="505050"/>
              </a:solidFill>
            </a:endParaRPr>
          </a:p>
        </p:txBody>
      </p:sp>
      <p:grpSp>
        <p:nvGrpSpPr>
          <p:cNvPr id="790" name="Google Shape;790;p172"/>
          <p:cNvGrpSpPr/>
          <p:nvPr/>
        </p:nvGrpSpPr>
        <p:grpSpPr>
          <a:xfrm>
            <a:off x="7450856" y="2062775"/>
            <a:ext cx="368089" cy="370371"/>
            <a:chOff x="3797300" y="876300"/>
            <a:chExt cx="774600" cy="779400"/>
          </a:xfrm>
        </p:grpSpPr>
        <p:sp>
          <p:nvSpPr>
            <p:cNvPr id="791" name="Google Shape;791;p172"/>
            <p:cNvSpPr/>
            <p:nvPr/>
          </p:nvSpPr>
          <p:spPr>
            <a:xfrm>
              <a:off x="3797300" y="876300"/>
              <a:ext cx="774600" cy="779400"/>
            </a:xfrm>
            <a:prstGeom prst="ellipse">
              <a:avLst/>
            </a:prstGeom>
            <a:noFill/>
            <a:ln w="12700" cap="rnd" cmpd="sng">
              <a:solidFill>
                <a:srgbClr val="FFFFFF"/>
              </a:solidFill>
              <a:prstDash val="solid"/>
              <a:round/>
              <a:headEnd type="none" w="sm" len="sm"/>
              <a:tailEnd type="none" w="sm" len="sm"/>
            </a:ln>
          </p:spPr>
          <p:txBody>
            <a:bodyPr spcFirstLastPara="1" wrap="square" lIns="45700" tIns="22867" rIns="45700" bIns="22867" anchor="ctr" anchorCtr="0">
              <a:noAutofit/>
            </a:bodyPr>
            <a:lstStyle/>
            <a:p>
              <a:pPr algn="ctr">
                <a:lnSpc>
                  <a:spcPct val="100000"/>
                </a:lnSpc>
                <a:buClr>
                  <a:srgbClr val="0095E5"/>
                </a:buClr>
                <a:buSzPts val="1200"/>
              </a:pPr>
              <a:endParaRPr sz="1600">
                <a:solidFill>
                  <a:srgbClr val="0095E5"/>
                </a:solidFill>
              </a:endParaRPr>
            </a:p>
          </p:txBody>
        </p:sp>
        <p:cxnSp>
          <p:nvCxnSpPr>
            <p:cNvPr id="792" name="Google Shape;792;p172"/>
            <p:cNvCxnSpPr/>
            <p:nvPr/>
          </p:nvCxnSpPr>
          <p:spPr>
            <a:xfrm>
              <a:off x="4184650" y="876300"/>
              <a:ext cx="0" cy="779400"/>
            </a:xfrm>
            <a:prstGeom prst="straightConnector1">
              <a:avLst/>
            </a:prstGeom>
            <a:noFill/>
            <a:ln w="12700" cap="rnd" cmpd="sng">
              <a:solidFill>
                <a:srgbClr val="FFFFFF"/>
              </a:solidFill>
              <a:prstDash val="solid"/>
              <a:round/>
              <a:headEnd type="none" w="med" len="med"/>
              <a:tailEnd type="none" w="med" len="med"/>
            </a:ln>
          </p:spPr>
        </p:cxnSp>
        <p:cxnSp>
          <p:nvCxnSpPr>
            <p:cNvPr id="793" name="Google Shape;793;p172"/>
            <p:cNvCxnSpPr/>
            <p:nvPr/>
          </p:nvCxnSpPr>
          <p:spPr>
            <a:xfrm>
              <a:off x="3797300" y="1268413"/>
              <a:ext cx="774600" cy="0"/>
            </a:xfrm>
            <a:prstGeom prst="straightConnector1">
              <a:avLst/>
            </a:prstGeom>
            <a:noFill/>
            <a:ln w="12700" cap="rnd" cmpd="sng">
              <a:solidFill>
                <a:srgbClr val="FFFFFF"/>
              </a:solidFill>
              <a:prstDash val="solid"/>
              <a:round/>
              <a:headEnd type="none" w="med" len="med"/>
              <a:tailEnd type="none" w="med" len="med"/>
            </a:ln>
          </p:spPr>
        </p:cxnSp>
        <p:sp>
          <p:nvSpPr>
            <p:cNvPr id="794" name="Google Shape;794;p172"/>
            <p:cNvSpPr/>
            <p:nvPr/>
          </p:nvSpPr>
          <p:spPr>
            <a:xfrm>
              <a:off x="3910013" y="996950"/>
              <a:ext cx="549275" cy="87313"/>
            </a:xfrm>
            <a:custGeom>
              <a:avLst/>
              <a:gdLst/>
              <a:ahLst/>
              <a:cxnLst/>
              <a:rect l="l" t="t" r="r" b="b"/>
              <a:pathLst>
                <a:path w="140" h="22" extrusionOk="0">
                  <a:moveTo>
                    <a:pt x="140" y="0"/>
                  </a:moveTo>
                  <a:cubicBezTo>
                    <a:pt x="125" y="13"/>
                    <a:pt x="99" y="22"/>
                    <a:pt x="70" y="22"/>
                  </a:cubicBezTo>
                  <a:cubicBezTo>
                    <a:pt x="41" y="22"/>
                    <a:pt x="15" y="13"/>
                    <a:pt x="0" y="0"/>
                  </a:cubicBezTo>
                </a:path>
              </a:pathLst>
            </a:custGeom>
            <a:noFill/>
            <a:ln w="12700" cap="rnd" cmpd="sng">
              <a:solidFill>
                <a:srgbClr val="FFFFFF"/>
              </a:solidFill>
              <a:prstDash val="solid"/>
              <a:round/>
              <a:headEnd type="none" w="sm" len="sm"/>
              <a:tailEnd type="none" w="sm" len="sm"/>
            </a:ln>
          </p:spPr>
          <p:txBody>
            <a:bodyPr spcFirstLastPara="1" wrap="square" lIns="45700" tIns="22867" rIns="45700" bIns="22867" anchor="ctr" anchorCtr="0">
              <a:noAutofit/>
            </a:bodyPr>
            <a:lstStyle/>
            <a:p>
              <a:pPr algn="ctr">
                <a:lnSpc>
                  <a:spcPct val="100000"/>
                </a:lnSpc>
                <a:buClr>
                  <a:srgbClr val="0095E5"/>
                </a:buClr>
                <a:buSzPts val="1200"/>
              </a:pPr>
              <a:endParaRPr sz="1600">
                <a:solidFill>
                  <a:srgbClr val="0095E5"/>
                </a:solidFill>
              </a:endParaRPr>
            </a:p>
          </p:txBody>
        </p:sp>
        <p:sp>
          <p:nvSpPr>
            <p:cNvPr id="795" name="Google Shape;795;p172"/>
            <p:cNvSpPr/>
            <p:nvPr/>
          </p:nvSpPr>
          <p:spPr>
            <a:xfrm>
              <a:off x="3910013" y="1447800"/>
              <a:ext cx="549275" cy="90488"/>
            </a:xfrm>
            <a:custGeom>
              <a:avLst/>
              <a:gdLst/>
              <a:ahLst/>
              <a:cxnLst/>
              <a:rect l="l" t="t" r="r" b="b"/>
              <a:pathLst>
                <a:path w="140" h="23" extrusionOk="0">
                  <a:moveTo>
                    <a:pt x="140" y="23"/>
                  </a:moveTo>
                  <a:cubicBezTo>
                    <a:pt x="125" y="9"/>
                    <a:pt x="99" y="0"/>
                    <a:pt x="70" y="0"/>
                  </a:cubicBezTo>
                  <a:cubicBezTo>
                    <a:pt x="41" y="0"/>
                    <a:pt x="15" y="9"/>
                    <a:pt x="0" y="23"/>
                  </a:cubicBezTo>
                </a:path>
              </a:pathLst>
            </a:custGeom>
            <a:noFill/>
            <a:ln w="12700" cap="rnd" cmpd="sng">
              <a:solidFill>
                <a:srgbClr val="FFFFFF"/>
              </a:solidFill>
              <a:prstDash val="solid"/>
              <a:round/>
              <a:headEnd type="none" w="sm" len="sm"/>
              <a:tailEnd type="none" w="sm" len="sm"/>
            </a:ln>
          </p:spPr>
          <p:txBody>
            <a:bodyPr spcFirstLastPara="1" wrap="square" lIns="45700" tIns="22867" rIns="45700" bIns="22867" anchor="ctr" anchorCtr="0">
              <a:noAutofit/>
            </a:bodyPr>
            <a:lstStyle/>
            <a:p>
              <a:pPr algn="ctr">
                <a:lnSpc>
                  <a:spcPct val="100000"/>
                </a:lnSpc>
                <a:buClr>
                  <a:srgbClr val="0095E5"/>
                </a:buClr>
                <a:buSzPts val="1200"/>
              </a:pPr>
              <a:endParaRPr sz="1600">
                <a:solidFill>
                  <a:srgbClr val="0095E5"/>
                </a:solidFill>
              </a:endParaRPr>
            </a:p>
          </p:txBody>
        </p:sp>
        <p:sp>
          <p:nvSpPr>
            <p:cNvPr id="796" name="Google Shape;796;p172"/>
            <p:cNvSpPr/>
            <p:nvPr/>
          </p:nvSpPr>
          <p:spPr>
            <a:xfrm>
              <a:off x="3989388" y="884238"/>
              <a:ext cx="192088" cy="768350"/>
            </a:xfrm>
            <a:custGeom>
              <a:avLst/>
              <a:gdLst/>
              <a:ahLst/>
              <a:cxnLst/>
              <a:rect l="l" t="t" r="r" b="b"/>
              <a:pathLst>
                <a:path w="49" h="196" extrusionOk="0">
                  <a:moveTo>
                    <a:pt x="49" y="196"/>
                  </a:moveTo>
                  <a:cubicBezTo>
                    <a:pt x="19" y="175"/>
                    <a:pt x="0" y="139"/>
                    <a:pt x="0" y="98"/>
                  </a:cubicBezTo>
                  <a:cubicBezTo>
                    <a:pt x="0" y="57"/>
                    <a:pt x="19" y="21"/>
                    <a:pt x="49" y="0"/>
                  </a:cubicBezTo>
                </a:path>
              </a:pathLst>
            </a:custGeom>
            <a:noFill/>
            <a:ln w="12700" cap="rnd" cmpd="sng">
              <a:solidFill>
                <a:srgbClr val="FFFFFF"/>
              </a:solidFill>
              <a:prstDash val="solid"/>
              <a:round/>
              <a:headEnd type="none" w="sm" len="sm"/>
              <a:tailEnd type="none" w="sm" len="sm"/>
            </a:ln>
          </p:spPr>
          <p:txBody>
            <a:bodyPr spcFirstLastPara="1" wrap="square" lIns="45700" tIns="22867" rIns="45700" bIns="22867" anchor="ctr" anchorCtr="0">
              <a:noAutofit/>
            </a:bodyPr>
            <a:lstStyle/>
            <a:p>
              <a:pPr algn="ctr">
                <a:lnSpc>
                  <a:spcPct val="100000"/>
                </a:lnSpc>
                <a:buClr>
                  <a:srgbClr val="0095E5"/>
                </a:buClr>
                <a:buSzPts val="1200"/>
              </a:pPr>
              <a:endParaRPr sz="1600">
                <a:solidFill>
                  <a:srgbClr val="0095E5"/>
                </a:solidFill>
              </a:endParaRPr>
            </a:p>
          </p:txBody>
        </p:sp>
        <p:sp>
          <p:nvSpPr>
            <p:cNvPr id="797" name="Google Shape;797;p172"/>
            <p:cNvSpPr/>
            <p:nvPr/>
          </p:nvSpPr>
          <p:spPr>
            <a:xfrm>
              <a:off x="4195763" y="884238"/>
              <a:ext cx="192088" cy="768350"/>
            </a:xfrm>
            <a:custGeom>
              <a:avLst/>
              <a:gdLst/>
              <a:ahLst/>
              <a:cxnLst/>
              <a:rect l="l" t="t" r="r" b="b"/>
              <a:pathLst>
                <a:path w="49" h="196" extrusionOk="0">
                  <a:moveTo>
                    <a:pt x="0" y="196"/>
                  </a:moveTo>
                  <a:cubicBezTo>
                    <a:pt x="30" y="175"/>
                    <a:pt x="49" y="139"/>
                    <a:pt x="49" y="98"/>
                  </a:cubicBezTo>
                  <a:cubicBezTo>
                    <a:pt x="49" y="57"/>
                    <a:pt x="30" y="21"/>
                    <a:pt x="0" y="0"/>
                  </a:cubicBezTo>
                </a:path>
              </a:pathLst>
            </a:custGeom>
            <a:noFill/>
            <a:ln w="12700" cap="rnd" cmpd="sng">
              <a:solidFill>
                <a:srgbClr val="FFFFFF"/>
              </a:solidFill>
              <a:prstDash val="solid"/>
              <a:round/>
              <a:headEnd type="none" w="sm" len="sm"/>
              <a:tailEnd type="none" w="sm" len="sm"/>
            </a:ln>
          </p:spPr>
          <p:txBody>
            <a:bodyPr spcFirstLastPara="1" wrap="square" lIns="45700" tIns="22867" rIns="45700" bIns="22867" anchor="ctr" anchorCtr="0">
              <a:noAutofit/>
            </a:bodyPr>
            <a:lstStyle/>
            <a:p>
              <a:pPr algn="ctr">
                <a:lnSpc>
                  <a:spcPct val="100000"/>
                </a:lnSpc>
                <a:buClr>
                  <a:srgbClr val="0095E5"/>
                </a:buClr>
                <a:buSzPts val="1200"/>
              </a:pPr>
              <a:endParaRPr sz="1600">
                <a:solidFill>
                  <a:srgbClr val="0095E5"/>
                </a:solidFill>
              </a:endParaRPr>
            </a:p>
          </p:txBody>
        </p:sp>
      </p:grpSp>
      <p:sp>
        <p:nvSpPr>
          <p:cNvPr id="798" name="Google Shape;798;p172"/>
          <p:cNvSpPr/>
          <p:nvPr/>
        </p:nvSpPr>
        <p:spPr>
          <a:xfrm>
            <a:off x="8821739" y="2079169"/>
            <a:ext cx="681037" cy="460375"/>
          </a:xfrm>
          <a:custGeom>
            <a:avLst/>
            <a:gdLst/>
            <a:ahLst/>
            <a:cxnLst/>
            <a:rect l="l" t="t" r="r" b="b"/>
            <a:pathLst>
              <a:path w="883" h="618" extrusionOk="0">
                <a:moveTo>
                  <a:pt x="883" y="322"/>
                </a:moveTo>
                <a:cubicBezTo>
                  <a:pt x="883" y="322"/>
                  <a:pt x="883" y="322"/>
                  <a:pt x="883" y="322"/>
                </a:cubicBezTo>
                <a:cubicBezTo>
                  <a:pt x="883" y="322"/>
                  <a:pt x="883" y="322"/>
                  <a:pt x="883" y="322"/>
                </a:cubicBezTo>
                <a:cubicBezTo>
                  <a:pt x="883" y="322"/>
                  <a:pt x="883" y="321"/>
                  <a:pt x="883" y="321"/>
                </a:cubicBezTo>
                <a:cubicBezTo>
                  <a:pt x="883" y="321"/>
                  <a:pt x="883" y="321"/>
                  <a:pt x="883" y="321"/>
                </a:cubicBezTo>
                <a:cubicBezTo>
                  <a:pt x="883" y="320"/>
                  <a:pt x="883" y="319"/>
                  <a:pt x="882" y="318"/>
                </a:cubicBezTo>
                <a:cubicBezTo>
                  <a:pt x="882" y="318"/>
                  <a:pt x="882" y="318"/>
                  <a:pt x="882" y="318"/>
                </a:cubicBezTo>
                <a:cubicBezTo>
                  <a:pt x="882" y="318"/>
                  <a:pt x="882" y="318"/>
                  <a:pt x="882" y="318"/>
                </a:cubicBezTo>
                <a:cubicBezTo>
                  <a:pt x="882" y="318"/>
                  <a:pt x="882" y="317"/>
                  <a:pt x="882" y="317"/>
                </a:cubicBezTo>
                <a:cubicBezTo>
                  <a:pt x="882" y="317"/>
                  <a:pt x="882" y="317"/>
                  <a:pt x="882" y="317"/>
                </a:cubicBezTo>
                <a:cubicBezTo>
                  <a:pt x="881" y="316"/>
                  <a:pt x="881" y="316"/>
                  <a:pt x="881" y="316"/>
                </a:cubicBezTo>
                <a:cubicBezTo>
                  <a:pt x="881" y="316"/>
                  <a:pt x="881" y="316"/>
                  <a:pt x="881" y="316"/>
                </a:cubicBezTo>
                <a:cubicBezTo>
                  <a:pt x="881" y="315"/>
                  <a:pt x="880" y="315"/>
                  <a:pt x="880" y="315"/>
                </a:cubicBezTo>
                <a:cubicBezTo>
                  <a:pt x="880" y="315"/>
                  <a:pt x="880" y="315"/>
                  <a:pt x="880" y="315"/>
                </a:cubicBezTo>
                <a:cubicBezTo>
                  <a:pt x="879" y="314"/>
                  <a:pt x="879" y="314"/>
                  <a:pt x="879" y="314"/>
                </a:cubicBezTo>
                <a:cubicBezTo>
                  <a:pt x="879" y="314"/>
                  <a:pt x="879" y="314"/>
                  <a:pt x="879" y="314"/>
                </a:cubicBezTo>
                <a:cubicBezTo>
                  <a:pt x="878" y="314"/>
                  <a:pt x="878" y="314"/>
                  <a:pt x="878" y="313"/>
                </a:cubicBezTo>
                <a:cubicBezTo>
                  <a:pt x="878" y="313"/>
                  <a:pt x="878" y="313"/>
                  <a:pt x="878" y="313"/>
                </a:cubicBezTo>
                <a:cubicBezTo>
                  <a:pt x="701" y="233"/>
                  <a:pt x="701" y="233"/>
                  <a:pt x="701" y="233"/>
                </a:cubicBezTo>
                <a:cubicBezTo>
                  <a:pt x="698" y="231"/>
                  <a:pt x="695" y="231"/>
                  <a:pt x="692" y="233"/>
                </a:cubicBezTo>
                <a:cubicBezTo>
                  <a:pt x="621" y="265"/>
                  <a:pt x="621" y="265"/>
                  <a:pt x="621" y="265"/>
                </a:cubicBezTo>
                <a:cubicBezTo>
                  <a:pt x="621" y="205"/>
                  <a:pt x="621" y="205"/>
                  <a:pt x="621" y="205"/>
                </a:cubicBezTo>
                <a:cubicBezTo>
                  <a:pt x="621" y="205"/>
                  <a:pt x="621" y="205"/>
                  <a:pt x="621" y="205"/>
                </a:cubicBezTo>
                <a:cubicBezTo>
                  <a:pt x="621" y="205"/>
                  <a:pt x="621" y="205"/>
                  <a:pt x="621" y="205"/>
                </a:cubicBezTo>
                <a:cubicBezTo>
                  <a:pt x="621" y="205"/>
                  <a:pt x="621" y="205"/>
                  <a:pt x="621" y="205"/>
                </a:cubicBezTo>
                <a:cubicBezTo>
                  <a:pt x="621" y="204"/>
                  <a:pt x="621" y="204"/>
                  <a:pt x="621" y="203"/>
                </a:cubicBezTo>
                <a:cubicBezTo>
                  <a:pt x="621" y="203"/>
                  <a:pt x="621" y="203"/>
                  <a:pt x="621" y="203"/>
                </a:cubicBezTo>
                <a:cubicBezTo>
                  <a:pt x="621" y="202"/>
                  <a:pt x="621" y="202"/>
                  <a:pt x="621" y="201"/>
                </a:cubicBezTo>
                <a:cubicBezTo>
                  <a:pt x="621" y="201"/>
                  <a:pt x="621" y="201"/>
                  <a:pt x="621" y="201"/>
                </a:cubicBezTo>
                <a:cubicBezTo>
                  <a:pt x="621" y="201"/>
                  <a:pt x="621" y="201"/>
                  <a:pt x="620" y="201"/>
                </a:cubicBezTo>
                <a:cubicBezTo>
                  <a:pt x="620" y="200"/>
                  <a:pt x="620" y="200"/>
                  <a:pt x="620" y="200"/>
                </a:cubicBezTo>
                <a:cubicBezTo>
                  <a:pt x="620" y="200"/>
                  <a:pt x="620" y="199"/>
                  <a:pt x="620" y="199"/>
                </a:cubicBezTo>
                <a:cubicBezTo>
                  <a:pt x="620" y="199"/>
                  <a:pt x="619" y="199"/>
                  <a:pt x="619" y="198"/>
                </a:cubicBezTo>
                <a:cubicBezTo>
                  <a:pt x="619" y="198"/>
                  <a:pt x="619" y="198"/>
                  <a:pt x="619" y="198"/>
                </a:cubicBezTo>
                <a:cubicBezTo>
                  <a:pt x="619" y="198"/>
                  <a:pt x="619" y="198"/>
                  <a:pt x="618" y="197"/>
                </a:cubicBezTo>
                <a:cubicBezTo>
                  <a:pt x="618" y="197"/>
                  <a:pt x="618" y="197"/>
                  <a:pt x="618" y="197"/>
                </a:cubicBezTo>
                <a:cubicBezTo>
                  <a:pt x="618" y="197"/>
                  <a:pt x="617" y="197"/>
                  <a:pt x="617" y="197"/>
                </a:cubicBezTo>
                <a:cubicBezTo>
                  <a:pt x="617" y="197"/>
                  <a:pt x="617" y="197"/>
                  <a:pt x="617" y="196"/>
                </a:cubicBezTo>
                <a:cubicBezTo>
                  <a:pt x="617" y="196"/>
                  <a:pt x="616" y="196"/>
                  <a:pt x="616" y="196"/>
                </a:cubicBezTo>
                <a:cubicBezTo>
                  <a:pt x="616" y="196"/>
                  <a:pt x="616" y="196"/>
                  <a:pt x="616" y="196"/>
                </a:cubicBezTo>
                <a:cubicBezTo>
                  <a:pt x="439" y="115"/>
                  <a:pt x="439" y="115"/>
                  <a:pt x="439" y="115"/>
                </a:cubicBezTo>
                <a:cubicBezTo>
                  <a:pt x="436" y="114"/>
                  <a:pt x="433" y="114"/>
                  <a:pt x="431" y="115"/>
                </a:cubicBezTo>
                <a:cubicBezTo>
                  <a:pt x="377" y="140"/>
                  <a:pt x="377" y="140"/>
                  <a:pt x="377" y="140"/>
                </a:cubicBezTo>
                <a:cubicBezTo>
                  <a:pt x="377" y="91"/>
                  <a:pt x="377" y="91"/>
                  <a:pt x="377" y="91"/>
                </a:cubicBezTo>
                <a:cubicBezTo>
                  <a:pt x="377" y="91"/>
                  <a:pt x="377" y="91"/>
                  <a:pt x="377" y="91"/>
                </a:cubicBezTo>
                <a:cubicBezTo>
                  <a:pt x="377" y="90"/>
                  <a:pt x="377" y="90"/>
                  <a:pt x="377" y="90"/>
                </a:cubicBezTo>
                <a:cubicBezTo>
                  <a:pt x="377" y="90"/>
                  <a:pt x="377" y="90"/>
                  <a:pt x="377" y="90"/>
                </a:cubicBezTo>
                <a:cubicBezTo>
                  <a:pt x="377" y="90"/>
                  <a:pt x="377" y="90"/>
                  <a:pt x="377" y="89"/>
                </a:cubicBezTo>
                <a:cubicBezTo>
                  <a:pt x="377" y="89"/>
                  <a:pt x="377" y="89"/>
                  <a:pt x="377" y="89"/>
                </a:cubicBezTo>
                <a:cubicBezTo>
                  <a:pt x="376" y="88"/>
                  <a:pt x="376" y="87"/>
                  <a:pt x="376" y="87"/>
                </a:cubicBezTo>
                <a:cubicBezTo>
                  <a:pt x="376" y="87"/>
                  <a:pt x="376" y="87"/>
                  <a:pt x="376" y="87"/>
                </a:cubicBezTo>
                <a:cubicBezTo>
                  <a:pt x="376" y="86"/>
                  <a:pt x="376" y="86"/>
                  <a:pt x="376" y="86"/>
                </a:cubicBezTo>
                <a:cubicBezTo>
                  <a:pt x="376" y="86"/>
                  <a:pt x="375" y="86"/>
                  <a:pt x="375" y="85"/>
                </a:cubicBezTo>
                <a:cubicBezTo>
                  <a:pt x="375" y="85"/>
                  <a:pt x="375" y="85"/>
                  <a:pt x="375" y="85"/>
                </a:cubicBezTo>
                <a:cubicBezTo>
                  <a:pt x="375" y="85"/>
                  <a:pt x="375" y="84"/>
                  <a:pt x="374" y="84"/>
                </a:cubicBezTo>
                <a:cubicBezTo>
                  <a:pt x="374" y="84"/>
                  <a:pt x="374" y="84"/>
                  <a:pt x="374" y="84"/>
                </a:cubicBezTo>
                <a:cubicBezTo>
                  <a:pt x="374" y="84"/>
                  <a:pt x="374" y="83"/>
                  <a:pt x="373" y="83"/>
                </a:cubicBezTo>
                <a:cubicBezTo>
                  <a:pt x="373" y="83"/>
                  <a:pt x="373" y="83"/>
                  <a:pt x="373" y="83"/>
                </a:cubicBezTo>
                <a:cubicBezTo>
                  <a:pt x="373" y="83"/>
                  <a:pt x="373" y="83"/>
                  <a:pt x="372" y="82"/>
                </a:cubicBezTo>
                <a:cubicBezTo>
                  <a:pt x="372" y="82"/>
                  <a:pt x="372" y="82"/>
                  <a:pt x="372" y="82"/>
                </a:cubicBezTo>
                <a:cubicBezTo>
                  <a:pt x="372" y="82"/>
                  <a:pt x="371" y="82"/>
                  <a:pt x="371" y="82"/>
                </a:cubicBezTo>
                <a:cubicBezTo>
                  <a:pt x="371" y="82"/>
                  <a:pt x="371" y="82"/>
                  <a:pt x="371" y="82"/>
                </a:cubicBezTo>
                <a:cubicBezTo>
                  <a:pt x="194" y="1"/>
                  <a:pt x="194" y="1"/>
                  <a:pt x="194" y="1"/>
                </a:cubicBezTo>
                <a:cubicBezTo>
                  <a:pt x="191" y="0"/>
                  <a:pt x="188" y="0"/>
                  <a:pt x="186" y="1"/>
                </a:cubicBezTo>
                <a:cubicBezTo>
                  <a:pt x="5" y="83"/>
                  <a:pt x="5" y="83"/>
                  <a:pt x="5" y="83"/>
                </a:cubicBezTo>
                <a:cubicBezTo>
                  <a:pt x="5" y="83"/>
                  <a:pt x="5" y="83"/>
                  <a:pt x="5" y="83"/>
                </a:cubicBezTo>
                <a:cubicBezTo>
                  <a:pt x="5" y="84"/>
                  <a:pt x="5" y="84"/>
                  <a:pt x="4" y="84"/>
                </a:cubicBezTo>
                <a:cubicBezTo>
                  <a:pt x="4" y="84"/>
                  <a:pt x="4" y="84"/>
                  <a:pt x="4" y="84"/>
                </a:cubicBezTo>
                <a:cubicBezTo>
                  <a:pt x="4" y="84"/>
                  <a:pt x="3" y="85"/>
                  <a:pt x="3" y="85"/>
                </a:cubicBezTo>
                <a:cubicBezTo>
                  <a:pt x="3" y="85"/>
                  <a:pt x="3" y="85"/>
                  <a:pt x="3" y="85"/>
                </a:cubicBezTo>
                <a:cubicBezTo>
                  <a:pt x="3" y="85"/>
                  <a:pt x="2" y="85"/>
                  <a:pt x="2" y="86"/>
                </a:cubicBezTo>
                <a:cubicBezTo>
                  <a:pt x="2" y="86"/>
                  <a:pt x="2" y="86"/>
                  <a:pt x="2" y="86"/>
                </a:cubicBezTo>
                <a:cubicBezTo>
                  <a:pt x="2" y="86"/>
                  <a:pt x="1" y="87"/>
                  <a:pt x="1" y="87"/>
                </a:cubicBezTo>
                <a:cubicBezTo>
                  <a:pt x="1" y="87"/>
                  <a:pt x="1" y="87"/>
                  <a:pt x="1" y="87"/>
                </a:cubicBezTo>
                <a:cubicBezTo>
                  <a:pt x="1" y="87"/>
                  <a:pt x="1" y="88"/>
                  <a:pt x="1" y="88"/>
                </a:cubicBezTo>
                <a:cubicBezTo>
                  <a:pt x="1" y="88"/>
                  <a:pt x="1" y="88"/>
                  <a:pt x="0" y="88"/>
                </a:cubicBezTo>
                <a:cubicBezTo>
                  <a:pt x="0" y="88"/>
                  <a:pt x="0" y="88"/>
                  <a:pt x="0" y="89"/>
                </a:cubicBezTo>
                <a:cubicBezTo>
                  <a:pt x="0" y="89"/>
                  <a:pt x="0" y="89"/>
                  <a:pt x="0" y="89"/>
                </a:cubicBezTo>
                <a:cubicBezTo>
                  <a:pt x="0" y="89"/>
                  <a:pt x="0" y="89"/>
                  <a:pt x="0" y="89"/>
                </a:cubicBezTo>
                <a:cubicBezTo>
                  <a:pt x="0" y="90"/>
                  <a:pt x="0" y="90"/>
                  <a:pt x="0" y="91"/>
                </a:cubicBezTo>
                <a:cubicBezTo>
                  <a:pt x="0" y="91"/>
                  <a:pt x="0" y="91"/>
                  <a:pt x="0" y="91"/>
                </a:cubicBezTo>
                <a:cubicBezTo>
                  <a:pt x="0" y="91"/>
                  <a:pt x="0" y="92"/>
                  <a:pt x="0" y="92"/>
                </a:cubicBezTo>
                <a:cubicBezTo>
                  <a:pt x="0" y="92"/>
                  <a:pt x="0" y="92"/>
                  <a:pt x="0" y="92"/>
                </a:cubicBezTo>
                <a:cubicBezTo>
                  <a:pt x="0" y="92"/>
                  <a:pt x="0" y="92"/>
                  <a:pt x="0" y="92"/>
                </a:cubicBezTo>
                <a:cubicBezTo>
                  <a:pt x="0" y="92"/>
                  <a:pt x="0" y="92"/>
                  <a:pt x="0" y="92"/>
                </a:cubicBezTo>
                <a:cubicBezTo>
                  <a:pt x="0" y="295"/>
                  <a:pt x="0" y="295"/>
                  <a:pt x="0" y="295"/>
                </a:cubicBezTo>
                <a:cubicBezTo>
                  <a:pt x="0" y="299"/>
                  <a:pt x="2" y="303"/>
                  <a:pt x="5" y="304"/>
                </a:cubicBezTo>
                <a:cubicBezTo>
                  <a:pt x="184" y="385"/>
                  <a:pt x="184" y="385"/>
                  <a:pt x="184" y="385"/>
                </a:cubicBezTo>
                <a:cubicBezTo>
                  <a:pt x="184" y="385"/>
                  <a:pt x="184" y="385"/>
                  <a:pt x="184" y="385"/>
                </a:cubicBezTo>
                <a:cubicBezTo>
                  <a:pt x="184" y="385"/>
                  <a:pt x="185" y="385"/>
                  <a:pt x="185" y="385"/>
                </a:cubicBezTo>
                <a:cubicBezTo>
                  <a:pt x="185" y="385"/>
                  <a:pt x="185" y="385"/>
                  <a:pt x="185" y="385"/>
                </a:cubicBezTo>
                <a:cubicBezTo>
                  <a:pt x="185" y="385"/>
                  <a:pt x="186" y="386"/>
                  <a:pt x="186" y="386"/>
                </a:cubicBezTo>
                <a:cubicBezTo>
                  <a:pt x="186" y="386"/>
                  <a:pt x="186" y="386"/>
                  <a:pt x="186" y="386"/>
                </a:cubicBezTo>
                <a:cubicBezTo>
                  <a:pt x="186" y="386"/>
                  <a:pt x="187" y="386"/>
                  <a:pt x="187" y="386"/>
                </a:cubicBezTo>
                <a:cubicBezTo>
                  <a:pt x="187" y="386"/>
                  <a:pt x="187" y="386"/>
                  <a:pt x="187" y="386"/>
                </a:cubicBezTo>
                <a:cubicBezTo>
                  <a:pt x="187" y="386"/>
                  <a:pt x="188" y="386"/>
                  <a:pt x="188" y="386"/>
                </a:cubicBezTo>
                <a:cubicBezTo>
                  <a:pt x="189" y="386"/>
                  <a:pt x="190" y="386"/>
                  <a:pt x="191" y="385"/>
                </a:cubicBezTo>
                <a:cubicBezTo>
                  <a:pt x="191" y="385"/>
                  <a:pt x="191" y="385"/>
                  <a:pt x="191" y="385"/>
                </a:cubicBezTo>
                <a:cubicBezTo>
                  <a:pt x="192" y="385"/>
                  <a:pt x="192" y="385"/>
                  <a:pt x="192" y="385"/>
                </a:cubicBezTo>
                <a:cubicBezTo>
                  <a:pt x="192" y="385"/>
                  <a:pt x="192" y="385"/>
                  <a:pt x="192" y="385"/>
                </a:cubicBezTo>
                <a:cubicBezTo>
                  <a:pt x="244" y="362"/>
                  <a:pt x="244" y="362"/>
                  <a:pt x="244" y="362"/>
                </a:cubicBezTo>
                <a:cubicBezTo>
                  <a:pt x="244" y="410"/>
                  <a:pt x="244" y="410"/>
                  <a:pt x="244" y="410"/>
                </a:cubicBezTo>
                <a:cubicBezTo>
                  <a:pt x="244" y="414"/>
                  <a:pt x="247" y="417"/>
                  <a:pt x="250" y="419"/>
                </a:cubicBezTo>
                <a:cubicBezTo>
                  <a:pt x="429" y="499"/>
                  <a:pt x="429" y="499"/>
                  <a:pt x="429" y="499"/>
                </a:cubicBezTo>
                <a:cubicBezTo>
                  <a:pt x="429" y="499"/>
                  <a:pt x="429" y="499"/>
                  <a:pt x="429" y="499"/>
                </a:cubicBezTo>
                <a:cubicBezTo>
                  <a:pt x="429" y="499"/>
                  <a:pt x="430" y="500"/>
                  <a:pt x="430" y="500"/>
                </a:cubicBezTo>
                <a:cubicBezTo>
                  <a:pt x="430" y="500"/>
                  <a:pt x="430" y="500"/>
                  <a:pt x="430" y="500"/>
                </a:cubicBezTo>
                <a:cubicBezTo>
                  <a:pt x="430" y="500"/>
                  <a:pt x="431" y="500"/>
                  <a:pt x="431" y="500"/>
                </a:cubicBezTo>
                <a:cubicBezTo>
                  <a:pt x="431" y="500"/>
                  <a:pt x="431" y="500"/>
                  <a:pt x="431" y="500"/>
                </a:cubicBezTo>
                <a:cubicBezTo>
                  <a:pt x="431" y="500"/>
                  <a:pt x="432" y="500"/>
                  <a:pt x="432" y="500"/>
                </a:cubicBezTo>
                <a:cubicBezTo>
                  <a:pt x="432" y="500"/>
                  <a:pt x="432" y="500"/>
                  <a:pt x="432" y="500"/>
                </a:cubicBezTo>
                <a:cubicBezTo>
                  <a:pt x="432" y="500"/>
                  <a:pt x="433" y="500"/>
                  <a:pt x="433" y="500"/>
                </a:cubicBezTo>
                <a:cubicBezTo>
                  <a:pt x="434" y="500"/>
                  <a:pt x="435" y="500"/>
                  <a:pt x="436" y="500"/>
                </a:cubicBezTo>
                <a:cubicBezTo>
                  <a:pt x="436" y="500"/>
                  <a:pt x="436" y="500"/>
                  <a:pt x="436" y="500"/>
                </a:cubicBezTo>
                <a:cubicBezTo>
                  <a:pt x="436" y="500"/>
                  <a:pt x="437" y="499"/>
                  <a:pt x="437" y="499"/>
                </a:cubicBezTo>
                <a:cubicBezTo>
                  <a:pt x="437" y="499"/>
                  <a:pt x="437" y="499"/>
                  <a:pt x="437" y="499"/>
                </a:cubicBezTo>
                <a:cubicBezTo>
                  <a:pt x="506" y="469"/>
                  <a:pt x="506" y="469"/>
                  <a:pt x="506" y="469"/>
                </a:cubicBezTo>
                <a:cubicBezTo>
                  <a:pt x="506" y="527"/>
                  <a:pt x="506" y="527"/>
                  <a:pt x="506" y="527"/>
                </a:cubicBezTo>
                <a:cubicBezTo>
                  <a:pt x="506" y="531"/>
                  <a:pt x="508" y="535"/>
                  <a:pt x="512" y="536"/>
                </a:cubicBezTo>
                <a:cubicBezTo>
                  <a:pt x="691" y="617"/>
                  <a:pt x="691" y="617"/>
                  <a:pt x="691" y="617"/>
                </a:cubicBezTo>
                <a:cubicBezTo>
                  <a:pt x="691" y="617"/>
                  <a:pt x="691" y="617"/>
                  <a:pt x="691" y="617"/>
                </a:cubicBezTo>
                <a:cubicBezTo>
                  <a:pt x="691" y="617"/>
                  <a:pt x="691" y="617"/>
                  <a:pt x="691" y="617"/>
                </a:cubicBezTo>
                <a:cubicBezTo>
                  <a:pt x="692" y="617"/>
                  <a:pt x="692" y="617"/>
                  <a:pt x="692" y="617"/>
                </a:cubicBezTo>
                <a:cubicBezTo>
                  <a:pt x="692" y="617"/>
                  <a:pt x="692" y="617"/>
                  <a:pt x="693" y="617"/>
                </a:cubicBezTo>
                <a:cubicBezTo>
                  <a:pt x="693" y="617"/>
                  <a:pt x="693" y="617"/>
                  <a:pt x="693" y="617"/>
                </a:cubicBezTo>
                <a:cubicBezTo>
                  <a:pt x="693" y="617"/>
                  <a:pt x="693" y="617"/>
                  <a:pt x="694" y="617"/>
                </a:cubicBezTo>
                <a:cubicBezTo>
                  <a:pt x="694" y="617"/>
                  <a:pt x="694" y="617"/>
                  <a:pt x="694" y="617"/>
                </a:cubicBezTo>
                <a:cubicBezTo>
                  <a:pt x="694" y="618"/>
                  <a:pt x="694" y="618"/>
                  <a:pt x="695" y="618"/>
                </a:cubicBezTo>
                <a:cubicBezTo>
                  <a:pt x="695" y="618"/>
                  <a:pt x="696" y="617"/>
                  <a:pt x="697" y="617"/>
                </a:cubicBezTo>
                <a:cubicBezTo>
                  <a:pt x="697" y="617"/>
                  <a:pt x="697" y="617"/>
                  <a:pt x="697" y="617"/>
                </a:cubicBezTo>
                <a:cubicBezTo>
                  <a:pt x="697" y="617"/>
                  <a:pt x="697" y="617"/>
                  <a:pt x="698" y="617"/>
                </a:cubicBezTo>
                <a:cubicBezTo>
                  <a:pt x="698" y="617"/>
                  <a:pt x="698" y="617"/>
                  <a:pt x="698" y="617"/>
                </a:cubicBezTo>
                <a:cubicBezTo>
                  <a:pt x="698" y="617"/>
                  <a:pt x="698" y="617"/>
                  <a:pt x="699" y="617"/>
                </a:cubicBezTo>
                <a:cubicBezTo>
                  <a:pt x="699" y="617"/>
                  <a:pt x="699" y="617"/>
                  <a:pt x="699" y="617"/>
                </a:cubicBezTo>
                <a:cubicBezTo>
                  <a:pt x="877" y="538"/>
                  <a:pt x="877" y="538"/>
                  <a:pt x="877" y="538"/>
                </a:cubicBezTo>
                <a:cubicBezTo>
                  <a:pt x="881" y="536"/>
                  <a:pt x="883" y="533"/>
                  <a:pt x="883" y="529"/>
                </a:cubicBezTo>
                <a:cubicBezTo>
                  <a:pt x="883" y="322"/>
                  <a:pt x="883" y="322"/>
                  <a:pt x="883" y="322"/>
                </a:cubicBezTo>
                <a:cubicBezTo>
                  <a:pt x="883" y="322"/>
                  <a:pt x="883" y="322"/>
                  <a:pt x="883" y="322"/>
                </a:cubicBezTo>
                <a:close/>
                <a:moveTo>
                  <a:pt x="696" y="252"/>
                </a:moveTo>
                <a:cubicBezTo>
                  <a:pt x="849" y="322"/>
                  <a:pt x="849" y="322"/>
                  <a:pt x="849" y="322"/>
                </a:cubicBezTo>
                <a:cubicBezTo>
                  <a:pt x="695" y="385"/>
                  <a:pt x="695" y="385"/>
                  <a:pt x="695" y="385"/>
                </a:cubicBezTo>
                <a:cubicBezTo>
                  <a:pt x="621" y="356"/>
                  <a:pt x="621" y="356"/>
                  <a:pt x="621" y="356"/>
                </a:cubicBezTo>
                <a:cubicBezTo>
                  <a:pt x="621" y="287"/>
                  <a:pt x="621" y="287"/>
                  <a:pt x="621" y="287"/>
                </a:cubicBezTo>
                <a:lnTo>
                  <a:pt x="696" y="252"/>
                </a:lnTo>
                <a:close/>
                <a:moveTo>
                  <a:pt x="526" y="338"/>
                </a:moveTo>
                <a:cubicBezTo>
                  <a:pt x="602" y="369"/>
                  <a:pt x="602" y="369"/>
                  <a:pt x="602" y="369"/>
                </a:cubicBezTo>
                <a:cubicBezTo>
                  <a:pt x="602" y="405"/>
                  <a:pt x="602" y="405"/>
                  <a:pt x="602" y="405"/>
                </a:cubicBezTo>
                <a:cubicBezTo>
                  <a:pt x="526" y="439"/>
                  <a:pt x="526" y="439"/>
                  <a:pt x="526" y="439"/>
                </a:cubicBezTo>
                <a:lnTo>
                  <a:pt x="526" y="338"/>
                </a:lnTo>
                <a:close/>
                <a:moveTo>
                  <a:pt x="541" y="323"/>
                </a:moveTo>
                <a:cubicBezTo>
                  <a:pt x="602" y="295"/>
                  <a:pt x="602" y="295"/>
                  <a:pt x="602" y="295"/>
                </a:cubicBezTo>
                <a:cubicBezTo>
                  <a:pt x="602" y="348"/>
                  <a:pt x="602" y="348"/>
                  <a:pt x="602" y="348"/>
                </a:cubicBezTo>
                <a:lnTo>
                  <a:pt x="541" y="323"/>
                </a:lnTo>
                <a:close/>
                <a:moveTo>
                  <a:pt x="435" y="135"/>
                </a:moveTo>
                <a:cubicBezTo>
                  <a:pt x="587" y="204"/>
                  <a:pt x="587" y="204"/>
                  <a:pt x="587" y="204"/>
                </a:cubicBezTo>
                <a:cubicBezTo>
                  <a:pt x="433" y="268"/>
                  <a:pt x="433" y="268"/>
                  <a:pt x="433" y="268"/>
                </a:cubicBezTo>
                <a:cubicBezTo>
                  <a:pt x="377" y="245"/>
                  <a:pt x="377" y="245"/>
                  <a:pt x="377" y="245"/>
                </a:cubicBezTo>
                <a:cubicBezTo>
                  <a:pt x="377" y="161"/>
                  <a:pt x="377" y="161"/>
                  <a:pt x="377" y="161"/>
                </a:cubicBezTo>
                <a:lnTo>
                  <a:pt x="435" y="135"/>
                </a:lnTo>
                <a:close/>
                <a:moveTo>
                  <a:pt x="264" y="221"/>
                </a:moveTo>
                <a:cubicBezTo>
                  <a:pt x="357" y="258"/>
                  <a:pt x="357" y="258"/>
                  <a:pt x="357" y="258"/>
                </a:cubicBezTo>
                <a:cubicBezTo>
                  <a:pt x="357" y="291"/>
                  <a:pt x="357" y="291"/>
                  <a:pt x="357" y="291"/>
                </a:cubicBezTo>
                <a:cubicBezTo>
                  <a:pt x="264" y="332"/>
                  <a:pt x="264" y="332"/>
                  <a:pt x="264" y="332"/>
                </a:cubicBezTo>
                <a:lnTo>
                  <a:pt x="264" y="221"/>
                </a:lnTo>
                <a:close/>
                <a:moveTo>
                  <a:pt x="279" y="206"/>
                </a:moveTo>
                <a:cubicBezTo>
                  <a:pt x="357" y="170"/>
                  <a:pt x="357" y="170"/>
                  <a:pt x="357" y="170"/>
                </a:cubicBezTo>
                <a:cubicBezTo>
                  <a:pt x="357" y="237"/>
                  <a:pt x="357" y="237"/>
                  <a:pt x="357" y="237"/>
                </a:cubicBezTo>
                <a:lnTo>
                  <a:pt x="279" y="206"/>
                </a:lnTo>
                <a:close/>
                <a:moveTo>
                  <a:pt x="190" y="21"/>
                </a:moveTo>
                <a:cubicBezTo>
                  <a:pt x="342" y="90"/>
                  <a:pt x="342" y="90"/>
                  <a:pt x="342" y="90"/>
                </a:cubicBezTo>
                <a:cubicBezTo>
                  <a:pt x="188" y="154"/>
                  <a:pt x="188" y="154"/>
                  <a:pt x="188" y="154"/>
                </a:cubicBezTo>
                <a:cubicBezTo>
                  <a:pt x="34" y="92"/>
                  <a:pt x="34" y="92"/>
                  <a:pt x="34" y="92"/>
                </a:cubicBezTo>
                <a:lnTo>
                  <a:pt x="190" y="21"/>
                </a:lnTo>
                <a:close/>
                <a:moveTo>
                  <a:pt x="19" y="107"/>
                </a:moveTo>
                <a:cubicBezTo>
                  <a:pt x="178" y="171"/>
                  <a:pt x="178" y="171"/>
                  <a:pt x="178" y="171"/>
                </a:cubicBezTo>
                <a:cubicBezTo>
                  <a:pt x="178" y="361"/>
                  <a:pt x="178" y="361"/>
                  <a:pt x="178" y="361"/>
                </a:cubicBezTo>
                <a:cubicBezTo>
                  <a:pt x="19" y="289"/>
                  <a:pt x="19" y="289"/>
                  <a:pt x="19" y="289"/>
                </a:cubicBezTo>
                <a:lnTo>
                  <a:pt x="19" y="107"/>
                </a:lnTo>
                <a:close/>
                <a:moveTo>
                  <a:pt x="198" y="361"/>
                </a:moveTo>
                <a:cubicBezTo>
                  <a:pt x="198" y="171"/>
                  <a:pt x="198" y="171"/>
                  <a:pt x="198" y="171"/>
                </a:cubicBezTo>
                <a:cubicBezTo>
                  <a:pt x="357" y="105"/>
                  <a:pt x="357" y="105"/>
                  <a:pt x="357" y="105"/>
                </a:cubicBezTo>
                <a:cubicBezTo>
                  <a:pt x="357" y="149"/>
                  <a:pt x="357" y="149"/>
                  <a:pt x="357" y="149"/>
                </a:cubicBezTo>
                <a:cubicBezTo>
                  <a:pt x="250" y="198"/>
                  <a:pt x="250" y="198"/>
                  <a:pt x="250" y="198"/>
                </a:cubicBezTo>
                <a:cubicBezTo>
                  <a:pt x="250" y="198"/>
                  <a:pt x="250" y="198"/>
                  <a:pt x="250" y="198"/>
                </a:cubicBezTo>
                <a:cubicBezTo>
                  <a:pt x="250" y="198"/>
                  <a:pt x="249" y="198"/>
                  <a:pt x="249" y="198"/>
                </a:cubicBezTo>
                <a:cubicBezTo>
                  <a:pt x="249" y="198"/>
                  <a:pt x="249" y="198"/>
                  <a:pt x="249" y="198"/>
                </a:cubicBezTo>
                <a:cubicBezTo>
                  <a:pt x="249" y="199"/>
                  <a:pt x="248" y="199"/>
                  <a:pt x="248" y="199"/>
                </a:cubicBezTo>
                <a:cubicBezTo>
                  <a:pt x="248" y="199"/>
                  <a:pt x="248" y="199"/>
                  <a:pt x="248" y="199"/>
                </a:cubicBezTo>
                <a:cubicBezTo>
                  <a:pt x="247" y="199"/>
                  <a:pt x="247" y="200"/>
                  <a:pt x="247" y="200"/>
                </a:cubicBezTo>
                <a:cubicBezTo>
                  <a:pt x="247" y="200"/>
                  <a:pt x="247" y="200"/>
                  <a:pt x="247" y="200"/>
                </a:cubicBezTo>
                <a:cubicBezTo>
                  <a:pt x="247" y="201"/>
                  <a:pt x="246" y="201"/>
                  <a:pt x="246" y="201"/>
                </a:cubicBezTo>
                <a:cubicBezTo>
                  <a:pt x="246" y="201"/>
                  <a:pt x="246" y="201"/>
                  <a:pt x="246" y="201"/>
                </a:cubicBezTo>
                <a:cubicBezTo>
                  <a:pt x="246" y="202"/>
                  <a:pt x="246" y="202"/>
                  <a:pt x="245" y="202"/>
                </a:cubicBezTo>
                <a:cubicBezTo>
                  <a:pt x="245" y="202"/>
                  <a:pt x="245" y="202"/>
                  <a:pt x="245" y="203"/>
                </a:cubicBezTo>
                <a:cubicBezTo>
                  <a:pt x="245" y="203"/>
                  <a:pt x="245" y="203"/>
                  <a:pt x="245" y="203"/>
                </a:cubicBezTo>
                <a:cubicBezTo>
                  <a:pt x="245" y="203"/>
                  <a:pt x="245" y="203"/>
                  <a:pt x="245" y="204"/>
                </a:cubicBezTo>
                <a:cubicBezTo>
                  <a:pt x="245" y="204"/>
                  <a:pt x="245" y="204"/>
                  <a:pt x="245" y="204"/>
                </a:cubicBezTo>
                <a:cubicBezTo>
                  <a:pt x="245" y="204"/>
                  <a:pt x="245" y="205"/>
                  <a:pt x="245" y="205"/>
                </a:cubicBezTo>
                <a:cubicBezTo>
                  <a:pt x="245" y="205"/>
                  <a:pt x="245" y="205"/>
                  <a:pt x="245" y="205"/>
                </a:cubicBezTo>
                <a:cubicBezTo>
                  <a:pt x="245" y="206"/>
                  <a:pt x="244" y="206"/>
                  <a:pt x="244" y="206"/>
                </a:cubicBezTo>
                <a:cubicBezTo>
                  <a:pt x="244" y="206"/>
                  <a:pt x="244" y="206"/>
                  <a:pt x="244" y="207"/>
                </a:cubicBezTo>
                <a:cubicBezTo>
                  <a:pt x="244" y="207"/>
                  <a:pt x="244" y="207"/>
                  <a:pt x="244" y="207"/>
                </a:cubicBezTo>
                <a:cubicBezTo>
                  <a:pt x="244" y="207"/>
                  <a:pt x="244" y="207"/>
                  <a:pt x="244" y="207"/>
                </a:cubicBezTo>
                <a:cubicBezTo>
                  <a:pt x="244" y="341"/>
                  <a:pt x="244" y="341"/>
                  <a:pt x="244" y="341"/>
                </a:cubicBezTo>
                <a:lnTo>
                  <a:pt x="198" y="361"/>
                </a:lnTo>
                <a:close/>
                <a:moveTo>
                  <a:pt x="264" y="353"/>
                </a:moveTo>
                <a:cubicBezTo>
                  <a:pt x="371" y="306"/>
                  <a:pt x="371" y="306"/>
                  <a:pt x="371" y="306"/>
                </a:cubicBezTo>
                <a:cubicBezTo>
                  <a:pt x="374" y="305"/>
                  <a:pt x="377" y="301"/>
                  <a:pt x="377" y="297"/>
                </a:cubicBezTo>
                <a:cubicBezTo>
                  <a:pt x="377" y="266"/>
                  <a:pt x="377" y="266"/>
                  <a:pt x="377" y="266"/>
                </a:cubicBezTo>
                <a:cubicBezTo>
                  <a:pt x="423" y="285"/>
                  <a:pt x="423" y="285"/>
                  <a:pt x="423" y="285"/>
                </a:cubicBezTo>
                <a:cubicBezTo>
                  <a:pt x="423" y="475"/>
                  <a:pt x="423" y="475"/>
                  <a:pt x="423" y="475"/>
                </a:cubicBezTo>
                <a:cubicBezTo>
                  <a:pt x="264" y="403"/>
                  <a:pt x="264" y="403"/>
                  <a:pt x="264" y="403"/>
                </a:cubicBezTo>
                <a:lnTo>
                  <a:pt x="264" y="353"/>
                </a:lnTo>
                <a:close/>
                <a:moveTo>
                  <a:pt x="443" y="475"/>
                </a:moveTo>
                <a:cubicBezTo>
                  <a:pt x="443" y="285"/>
                  <a:pt x="443" y="285"/>
                  <a:pt x="443" y="285"/>
                </a:cubicBezTo>
                <a:cubicBezTo>
                  <a:pt x="602" y="219"/>
                  <a:pt x="602" y="219"/>
                  <a:pt x="602" y="219"/>
                </a:cubicBezTo>
                <a:cubicBezTo>
                  <a:pt x="602" y="274"/>
                  <a:pt x="602" y="274"/>
                  <a:pt x="602" y="274"/>
                </a:cubicBezTo>
                <a:cubicBezTo>
                  <a:pt x="512" y="315"/>
                  <a:pt x="512" y="315"/>
                  <a:pt x="512" y="315"/>
                </a:cubicBezTo>
                <a:cubicBezTo>
                  <a:pt x="512" y="315"/>
                  <a:pt x="512" y="315"/>
                  <a:pt x="512" y="315"/>
                </a:cubicBezTo>
                <a:cubicBezTo>
                  <a:pt x="511" y="315"/>
                  <a:pt x="511" y="315"/>
                  <a:pt x="511" y="316"/>
                </a:cubicBezTo>
                <a:cubicBezTo>
                  <a:pt x="511" y="316"/>
                  <a:pt x="511" y="316"/>
                  <a:pt x="511" y="316"/>
                </a:cubicBezTo>
                <a:cubicBezTo>
                  <a:pt x="510" y="316"/>
                  <a:pt x="510" y="316"/>
                  <a:pt x="510" y="316"/>
                </a:cubicBezTo>
                <a:cubicBezTo>
                  <a:pt x="510" y="317"/>
                  <a:pt x="510" y="317"/>
                  <a:pt x="509" y="317"/>
                </a:cubicBezTo>
                <a:cubicBezTo>
                  <a:pt x="509" y="317"/>
                  <a:pt x="509" y="317"/>
                  <a:pt x="509" y="317"/>
                </a:cubicBezTo>
                <a:cubicBezTo>
                  <a:pt x="509" y="317"/>
                  <a:pt x="509" y="318"/>
                  <a:pt x="509" y="318"/>
                </a:cubicBezTo>
                <a:cubicBezTo>
                  <a:pt x="508" y="318"/>
                  <a:pt x="508" y="318"/>
                  <a:pt x="508" y="319"/>
                </a:cubicBezTo>
                <a:cubicBezTo>
                  <a:pt x="508" y="319"/>
                  <a:pt x="508" y="319"/>
                  <a:pt x="508" y="319"/>
                </a:cubicBezTo>
                <a:cubicBezTo>
                  <a:pt x="508" y="319"/>
                  <a:pt x="507" y="319"/>
                  <a:pt x="507" y="320"/>
                </a:cubicBezTo>
                <a:cubicBezTo>
                  <a:pt x="507" y="320"/>
                  <a:pt x="507" y="320"/>
                  <a:pt x="507" y="320"/>
                </a:cubicBezTo>
                <a:cubicBezTo>
                  <a:pt x="507" y="320"/>
                  <a:pt x="507" y="320"/>
                  <a:pt x="507" y="320"/>
                </a:cubicBezTo>
                <a:cubicBezTo>
                  <a:pt x="507" y="321"/>
                  <a:pt x="507" y="321"/>
                  <a:pt x="507" y="321"/>
                </a:cubicBezTo>
                <a:cubicBezTo>
                  <a:pt x="507" y="321"/>
                  <a:pt x="507" y="321"/>
                  <a:pt x="507" y="321"/>
                </a:cubicBezTo>
                <a:cubicBezTo>
                  <a:pt x="506" y="322"/>
                  <a:pt x="506" y="322"/>
                  <a:pt x="506" y="322"/>
                </a:cubicBezTo>
                <a:cubicBezTo>
                  <a:pt x="506" y="322"/>
                  <a:pt x="506" y="323"/>
                  <a:pt x="506" y="323"/>
                </a:cubicBezTo>
                <a:cubicBezTo>
                  <a:pt x="506" y="323"/>
                  <a:pt x="506" y="323"/>
                  <a:pt x="506" y="324"/>
                </a:cubicBezTo>
                <a:cubicBezTo>
                  <a:pt x="506" y="324"/>
                  <a:pt x="506" y="324"/>
                  <a:pt x="506" y="324"/>
                </a:cubicBezTo>
                <a:cubicBezTo>
                  <a:pt x="506" y="324"/>
                  <a:pt x="506" y="324"/>
                  <a:pt x="506" y="324"/>
                </a:cubicBezTo>
                <a:cubicBezTo>
                  <a:pt x="506" y="324"/>
                  <a:pt x="506" y="324"/>
                  <a:pt x="506" y="324"/>
                </a:cubicBezTo>
                <a:cubicBezTo>
                  <a:pt x="506" y="447"/>
                  <a:pt x="506" y="447"/>
                  <a:pt x="506" y="447"/>
                </a:cubicBezTo>
                <a:lnTo>
                  <a:pt x="443" y="475"/>
                </a:lnTo>
                <a:close/>
                <a:moveTo>
                  <a:pt x="526" y="460"/>
                </a:moveTo>
                <a:cubicBezTo>
                  <a:pt x="616" y="420"/>
                  <a:pt x="616" y="420"/>
                  <a:pt x="616" y="420"/>
                </a:cubicBezTo>
                <a:cubicBezTo>
                  <a:pt x="619" y="419"/>
                  <a:pt x="621" y="415"/>
                  <a:pt x="621" y="412"/>
                </a:cubicBezTo>
                <a:cubicBezTo>
                  <a:pt x="621" y="377"/>
                  <a:pt x="621" y="377"/>
                  <a:pt x="621" y="377"/>
                </a:cubicBezTo>
                <a:cubicBezTo>
                  <a:pt x="685" y="402"/>
                  <a:pt x="685" y="402"/>
                  <a:pt x="685" y="402"/>
                </a:cubicBezTo>
                <a:cubicBezTo>
                  <a:pt x="685" y="593"/>
                  <a:pt x="685" y="593"/>
                  <a:pt x="685" y="593"/>
                </a:cubicBezTo>
                <a:cubicBezTo>
                  <a:pt x="526" y="521"/>
                  <a:pt x="526" y="521"/>
                  <a:pt x="526" y="521"/>
                </a:cubicBezTo>
                <a:lnTo>
                  <a:pt x="526" y="460"/>
                </a:lnTo>
                <a:close/>
                <a:moveTo>
                  <a:pt x="705" y="593"/>
                </a:moveTo>
                <a:cubicBezTo>
                  <a:pt x="705" y="402"/>
                  <a:pt x="705" y="402"/>
                  <a:pt x="705" y="402"/>
                </a:cubicBezTo>
                <a:cubicBezTo>
                  <a:pt x="864" y="337"/>
                  <a:pt x="864" y="337"/>
                  <a:pt x="864" y="337"/>
                </a:cubicBezTo>
                <a:cubicBezTo>
                  <a:pt x="864" y="523"/>
                  <a:pt x="864" y="523"/>
                  <a:pt x="864" y="523"/>
                </a:cubicBezTo>
                <a:lnTo>
                  <a:pt x="705" y="593"/>
                </a:lnTo>
                <a:close/>
              </a:path>
            </a:pathLst>
          </a:custGeom>
          <a:solidFill>
            <a:srgbClr val="FFFFFF"/>
          </a:solidFill>
          <a:ln>
            <a:noFill/>
          </a:ln>
        </p:spPr>
        <p:txBody>
          <a:bodyPr spcFirstLastPara="1" wrap="square" lIns="45700" tIns="22867" rIns="45700" bIns="22867" anchor="ctr" anchorCtr="0">
            <a:noAutofit/>
          </a:bodyPr>
          <a:lstStyle/>
          <a:p>
            <a:pPr algn="ctr">
              <a:lnSpc>
                <a:spcPct val="100000"/>
              </a:lnSpc>
              <a:buClr>
                <a:srgbClr val="0095E5"/>
              </a:buClr>
              <a:buSzPts val="1200"/>
            </a:pPr>
            <a:endParaRPr sz="1600">
              <a:solidFill>
                <a:srgbClr val="0095E5"/>
              </a:solidFill>
            </a:endParaRPr>
          </a:p>
        </p:txBody>
      </p:sp>
      <p:grpSp>
        <p:nvGrpSpPr>
          <p:cNvPr id="799" name="Google Shape;799;p172"/>
          <p:cNvGrpSpPr/>
          <p:nvPr/>
        </p:nvGrpSpPr>
        <p:grpSpPr>
          <a:xfrm>
            <a:off x="5779398" y="2135664"/>
            <a:ext cx="630341" cy="412912"/>
            <a:chOff x="11600996" y="4495438"/>
            <a:chExt cx="1269143" cy="831366"/>
          </a:xfrm>
        </p:grpSpPr>
        <p:grpSp>
          <p:nvGrpSpPr>
            <p:cNvPr id="800" name="Google Shape;800;p172"/>
            <p:cNvGrpSpPr/>
            <p:nvPr/>
          </p:nvGrpSpPr>
          <p:grpSpPr>
            <a:xfrm>
              <a:off x="11600996" y="4495438"/>
              <a:ext cx="1269143" cy="831366"/>
              <a:chOff x="2236069" y="-1105989"/>
              <a:chExt cx="964908" cy="632073"/>
            </a:xfrm>
          </p:grpSpPr>
          <p:sp>
            <p:nvSpPr>
              <p:cNvPr id="801" name="Google Shape;801;p172"/>
              <p:cNvSpPr/>
              <p:nvPr/>
            </p:nvSpPr>
            <p:spPr>
              <a:xfrm>
                <a:off x="2342684" y="-1052682"/>
                <a:ext cx="752129" cy="391069"/>
              </a:xfrm>
              <a:custGeom>
                <a:avLst/>
                <a:gdLst/>
                <a:ahLst/>
                <a:cxnLst/>
                <a:rect l="l" t="t" r="r" b="b"/>
                <a:pathLst>
                  <a:path w="1679" h="873" extrusionOk="0">
                    <a:moveTo>
                      <a:pt x="0" y="873"/>
                    </a:moveTo>
                    <a:lnTo>
                      <a:pt x="49" y="873"/>
                    </a:lnTo>
                    <a:lnTo>
                      <a:pt x="49" y="49"/>
                    </a:lnTo>
                    <a:lnTo>
                      <a:pt x="1637" y="49"/>
                    </a:lnTo>
                    <a:lnTo>
                      <a:pt x="1637" y="873"/>
                    </a:lnTo>
                    <a:lnTo>
                      <a:pt x="1679" y="873"/>
                    </a:lnTo>
                    <a:lnTo>
                      <a:pt x="1679" y="0"/>
                    </a:lnTo>
                    <a:lnTo>
                      <a:pt x="0" y="0"/>
                    </a:lnTo>
                    <a:lnTo>
                      <a:pt x="0" y="873"/>
                    </a:lnTo>
                    <a:close/>
                  </a:path>
                </a:pathLst>
              </a:custGeom>
              <a:solidFill>
                <a:srgbClr val="FFFFFF"/>
              </a:solidFill>
              <a:ln>
                <a:noFill/>
              </a:ln>
            </p:spPr>
            <p:txBody>
              <a:bodyPr spcFirstLastPara="1" wrap="square" lIns="45700" tIns="22867" rIns="45700" bIns="22867" anchor="ctr" anchorCtr="0">
                <a:noAutofit/>
              </a:bodyPr>
              <a:lstStyle/>
              <a:p>
                <a:pPr algn="ctr">
                  <a:lnSpc>
                    <a:spcPct val="100000"/>
                  </a:lnSpc>
                  <a:buClr>
                    <a:srgbClr val="0095E5"/>
                  </a:buClr>
                  <a:buSzPts val="1200"/>
                </a:pPr>
                <a:endParaRPr sz="1600">
                  <a:solidFill>
                    <a:srgbClr val="0095E5"/>
                  </a:solidFill>
                </a:endParaRPr>
              </a:p>
            </p:txBody>
          </p:sp>
          <p:sp>
            <p:nvSpPr>
              <p:cNvPr id="802" name="Google Shape;802;p172"/>
              <p:cNvSpPr/>
              <p:nvPr/>
            </p:nvSpPr>
            <p:spPr>
              <a:xfrm>
                <a:off x="2236069" y="-1105989"/>
                <a:ext cx="964908" cy="632073"/>
              </a:xfrm>
              <a:custGeom>
                <a:avLst/>
                <a:gdLst/>
                <a:ahLst/>
                <a:cxnLst/>
                <a:rect l="l" t="t" r="r" b="b"/>
                <a:pathLst>
                  <a:path w="308" h="202" extrusionOk="0">
                    <a:moveTo>
                      <a:pt x="292" y="163"/>
                    </a:moveTo>
                    <a:cubicBezTo>
                      <a:pt x="292" y="12"/>
                      <a:pt x="292" y="12"/>
                      <a:pt x="292" y="12"/>
                    </a:cubicBezTo>
                    <a:cubicBezTo>
                      <a:pt x="292" y="5"/>
                      <a:pt x="287" y="0"/>
                      <a:pt x="280" y="0"/>
                    </a:cubicBezTo>
                    <a:cubicBezTo>
                      <a:pt x="28" y="0"/>
                      <a:pt x="28" y="0"/>
                      <a:pt x="28" y="0"/>
                    </a:cubicBezTo>
                    <a:cubicBezTo>
                      <a:pt x="22" y="0"/>
                      <a:pt x="16" y="5"/>
                      <a:pt x="16" y="12"/>
                    </a:cubicBezTo>
                    <a:cubicBezTo>
                      <a:pt x="16" y="163"/>
                      <a:pt x="16" y="163"/>
                      <a:pt x="16" y="163"/>
                    </a:cubicBezTo>
                    <a:cubicBezTo>
                      <a:pt x="0" y="163"/>
                      <a:pt x="0" y="163"/>
                      <a:pt x="0" y="163"/>
                    </a:cubicBezTo>
                    <a:cubicBezTo>
                      <a:pt x="0" y="190"/>
                      <a:pt x="0" y="190"/>
                      <a:pt x="0" y="190"/>
                    </a:cubicBezTo>
                    <a:cubicBezTo>
                      <a:pt x="0" y="197"/>
                      <a:pt x="6" y="202"/>
                      <a:pt x="13" y="202"/>
                    </a:cubicBezTo>
                    <a:cubicBezTo>
                      <a:pt x="296" y="202"/>
                      <a:pt x="296" y="202"/>
                      <a:pt x="296" y="202"/>
                    </a:cubicBezTo>
                    <a:cubicBezTo>
                      <a:pt x="302" y="202"/>
                      <a:pt x="308" y="197"/>
                      <a:pt x="308" y="190"/>
                    </a:cubicBezTo>
                    <a:cubicBezTo>
                      <a:pt x="308" y="163"/>
                      <a:pt x="308" y="163"/>
                      <a:pt x="308" y="163"/>
                    </a:cubicBezTo>
                    <a:lnTo>
                      <a:pt x="292" y="163"/>
                    </a:lnTo>
                    <a:close/>
                    <a:moveTo>
                      <a:pt x="23" y="12"/>
                    </a:moveTo>
                    <a:cubicBezTo>
                      <a:pt x="23" y="9"/>
                      <a:pt x="25" y="6"/>
                      <a:pt x="28" y="6"/>
                    </a:cubicBezTo>
                    <a:cubicBezTo>
                      <a:pt x="280" y="6"/>
                      <a:pt x="280" y="6"/>
                      <a:pt x="280" y="6"/>
                    </a:cubicBezTo>
                    <a:cubicBezTo>
                      <a:pt x="283" y="6"/>
                      <a:pt x="285" y="9"/>
                      <a:pt x="285" y="12"/>
                    </a:cubicBezTo>
                    <a:cubicBezTo>
                      <a:pt x="285" y="163"/>
                      <a:pt x="285" y="163"/>
                      <a:pt x="285" y="163"/>
                    </a:cubicBezTo>
                    <a:cubicBezTo>
                      <a:pt x="23" y="163"/>
                      <a:pt x="23" y="163"/>
                      <a:pt x="23" y="163"/>
                    </a:cubicBezTo>
                    <a:lnTo>
                      <a:pt x="23" y="12"/>
                    </a:lnTo>
                    <a:close/>
                    <a:moveTo>
                      <a:pt x="99" y="179"/>
                    </a:moveTo>
                    <a:cubicBezTo>
                      <a:pt x="99" y="170"/>
                      <a:pt x="99" y="170"/>
                      <a:pt x="99" y="170"/>
                    </a:cubicBezTo>
                    <a:cubicBezTo>
                      <a:pt x="210" y="170"/>
                      <a:pt x="210" y="170"/>
                      <a:pt x="210" y="170"/>
                    </a:cubicBezTo>
                    <a:cubicBezTo>
                      <a:pt x="210" y="179"/>
                      <a:pt x="210" y="179"/>
                      <a:pt x="210" y="179"/>
                    </a:cubicBezTo>
                    <a:lnTo>
                      <a:pt x="99" y="179"/>
                    </a:lnTo>
                    <a:close/>
                    <a:moveTo>
                      <a:pt x="301" y="190"/>
                    </a:moveTo>
                    <a:cubicBezTo>
                      <a:pt x="301" y="193"/>
                      <a:pt x="299" y="196"/>
                      <a:pt x="296" y="196"/>
                    </a:cubicBezTo>
                    <a:cubicBezTo>
                      <a:pt x="13" y="196"/>
                      <a:pt x="13" y="196"/>
                      <a:pt x="13" y="196"/>
                    </a:cubicBezTo>
                    <a:cubicBezTo>
                      <a:pt x="10" y="196"/>
                      <a:pt x="7" y="193"/>
                      <a:pt x="7" y="190"/>
                    </a:cubicBezTo>
                    <a:cubicBezTo>
                      <a:pt x="7" y="170"/>
                      <a:pt x="7" y="170"/>
                      <a:pt x="7" y="170"/>
                    </a:cubicBezTo>
                    <a:cubicBezTo>
                      <a:pt x="92" y="170"/>
                      <a:pt x="92" y="170"/>
                      <a:pt x="92" y="170"/>
                    </a:cubicBezTo>
                    <a:cubicBezTo>
                      <a:pt x="92" y="186"/>
                      <a:pt x="92" y="186"/>
                      <a:pt x="92" y="186"/>
                    </a:cubicBezTo>
                    <a:cubicBezTo>
                      <a:pt x="216" y="186"/>
                      <a:pt x="216" y="186"/>
                      <a:pt x="216" y="186"/>
                    </a:cubicBezTo>
                    <a:cubicBezTo>
                      <a:pt x="216" y="170"/>
                      <a:pt x="216" y="170"/>
                      <a:pt x="216" y="170"/>
                    </a:cubicBezTo>
                    <a:cubicBezTo>
                      <a:pt x="301" y="170"/>
                      <a:pt x="301" y="170"/>
                      <a:pt x="301" y="170"/>
                    </a:cubicBezTo>
                    <a:lnTo>
                      <a:pt x="301" y="190"/>
                    </a:lnTo>
                    <a:close/>
                  </a:path>
                </a:pathLst>
              </a:custGeom>
              <a:solidFill>
                <a:srgbClr val="FFFFFF"/>
              </a:solidFill>
              <a:ln>
                <a:noFill/>
              </a:ln>
            </p:spPr>
            <p:txBody>
              <a:bodyPr spcFirstLastPara="1" wrap="square" lIns="45700" tIns="22867" rIns="45700" bIns="22867" anchor="ctr" anchorCtr="0">
                <a:noAutofit/>
              </a:bodyPr>
              <a:lstStyle/>
              <a:p>
                <a:pPr algn="ctr">
                  <a:lnSpc>
                    <a:spcPct val="100000"/>
                  </a:lnSpc>
                  <a:buClr>
                    <a:srgbClr val="0095E5"/>
                  </a:buClr>
                  <a:buSzPts val="1200"/>
                </a:pPr>
                <a:endParaRPr sz="1600">
                  <a:solidFill>
                    <a:srgbClr val="0095E5"/>
                  </a:solidFill>
                </a:endParaRPr>
              </a:p>
            </p:txBody>
          </p:sp>
        </p:grpSp>
        <p:grpSp>
          <p:nvGrpSpPr>
            <p:cNvPr id="803" name="Google Shape;803;p172"/>
            <p:cNvGrpSpPr/>
            <p:nvPr/>
          </p:nvGrpSpPr>
          <p:grpSpPr>
            <a:xfrm>
              <a:off x="12070924" y="4787636"/>
              <a:ext cx="344988" cy="219174"/>
              <a:chOff x="7133156" y="1882836"/>
              <a:chExt cx="344988" cy="219174"/>
            </a:xfrm>
          </p:grpSpPr>
          <p:sp>
            <p:nvSpPr>
              <p:cNvPr id="804" name="Google Shape;804;p172"/>
              <p:cNvSpPr/>
              <p:nvPr/>
            </p:nvSpPr>
            <p:spPr>
              <a:xfrm>
                <a:off x="7371002" y="1915290"/>
                <a:ext cx="107142" cy="153822"/>
              </a:xfrm>
              <a:custGeom>
                <a:avLst/>
                <a:gdLst/>
                <a:ahLst/>
                <a:cxnLst/>
                <a:rect l="l" t="t" r="r" b="b"/>
                <a:pathLst>
                  <a:path w="86" h="128" extrusionOk="0">
                    <a:moveTo>
                      <a:pt x="82" y="58"/>
                    </a:moveTo>
                    <a:cubicBezTo>
                      <a:pt x="14" y="3"/>
                      <a:pt x="14" y="3"/>
                      <a:pt x="14" y="3"/>
                    </a:cubicBezTo>
                    <a:cubicBezTo>
                      <a:pt x="11" y="0"/>
                      <a:pt x="6" y="1"/>
                      <a:pt x="3" y="4"/>
                    </a:cubicBezTo>
                    <a:cubicBezTo>
                      <a:pt x="0" y="8"/>
                      <a:pt x="0" y="13"/>
                      <a:pt x="4" y="16"/>
                    </a:cubicBezTo>
                    <a:cubicBezTo>
                      <a:pt x="64" y="64"/>
                      <a:pt x="64" y="64"/>
                      <a:pt x="64" y="64"/>
                    </a:cubicBezTo>
                    <a:cubicBezTo>
                      <a:pt x="4" y="113"/>
                      <a:pt x="4" y="113"/>
                      <a:pt x="4" y="113"/>
                    </a:cubicBezTo>
                    <a:cubicBezTo>
                      <a:pt x="0" y="116"/>
                      <a:pt x="0" y="121"/>
                      <a:pt x="3" y="125"/>
                    </a:cubicBezTo>
                    <a:cubicBezTo>
                      <a:pt x="4" y="127"/>
                      <a:pt x="7" y="128"/>
                      <a:pt x="9" y="128"/>
                    </a:cubicBezTo>
                    <a:cubicBezTo>
                      <a:pt x="11" y="128"/>
                      <a:pt x="13" y="127"/>
                      <a:pt x="14" y="126"/>
                    </a:cubicBezTo>
                    <a:cubicBezTo>
                      <a:pt x="82" y="71"/>
                      <a:pt x="82" y="71"/>
                      <a:pt x="82" y="71"/>
                    </a:cubicBezTo>
                    <a:cubicBezTo>
                      <a:pt x="84" y="69"/>
                      <a:pt x="86" y="67"/>
                      <a:pt x="86" y="64"/>
                    </a:cubicBezTo>
                    <a:cubicBezTo>
                      <a:pt x="86" y="62"/>
                      <a:pt x="84" y="60"/>
                      <a:pt x="82" y="58"/>
                    </a:cubicBezTo>
                    <a:close/>
                  </a:path>
                </a:pathLst>
              </a:custGeom>
              <a:solidFill>
                <a:srgbClr val="FFFFFF"/>
              </a:solidFill>
              <a:ln>
                <a:noFill/>
              </a:ln>
            </p:spPr>
            <p:txBody>
              <a:bodyPr spcFirstLastPara="1" wrap="square" lIns="45700" tIns="22867" rIns="45700" bIns="22867" anchor="ctr" anchorCtr="0">
                <a:noAutofit/>
              </a:bodyPr>
              <a:lstStyle/>
              <a:p>
                <a:pPr algn="ctr">
                  <a:lnSpc>
                    <a:spcPct val="100000"/>
                  </a:lnSpc>
                  <a:buClr>
                    <a:srgbClr val="0095E5"/>
                  </a:buClr>
                  <a:buSzPts val="1200"/>
                </a:pPr>
                <a:endParaRPr sz="1600">
                  <a:solidFill>
                    <a:srgbClr val="0095E5"/>
                  </a:solidFill>
                </a:endParaRPr>
              </a:p>
            </p:txBody>
          </p:sp>
          <p:sp>
            <p:nvSpPr>
              <p:cNvPr id="805" name="Google Shape;805;p172"/>
              <p:cNvSpPr/>
              <p:nvPr/>
            </p:nvSpPr>
            <p:spPr>
              <a:xfrm>
                <a:off x="7133156" y="1915290"/>
                <a:ext cx="105808" cy="153822"/>
              </a:xfrm>
              <a:custGeom>
                <a:avLst/>
                <a:gdLst/>
                <a:ahLst/>
                <a:cxnLst/>
                <a:rect l="l" t="t" r="r" b="b"/>
                <a:pathLst>
                  <a:path w="85" h="128" extrusionOk="0">
                    <a:moveTo>
                      <a:pt x="82" y="4"/>
                    </a:moveTo>
                    <a:cubicBezTo>
                      <a:pt x="79" y="1"/>
                      <a:pt x="74" y="0"/>
                      <a:pt x="70" y="3"/>
                    </a:cubicBezTo>
                    <a:cubicBezTo>
                      <a:pt x="3" y="58"/>
                      <a:pt x="3" y="58"/>
                      <a:pt x="3" y="58"/>
                    </a:cubicBezTo>
                    <a:cubicBezTo>
                      <a:pt x="1" y="60"/>
                      <a:pt x="0" y="62"/>
                      <a:pt x="0" y="64"/>
                    </a:cubicBezTo>
                    <a:cubicBezTo>
                      <a:pt x="0" y="67"/>
                      <a:pt x="1" y="69"/>
                      <a:pt x="3" y="71"/>
                    </a:cubicBezTo>
                    <a:cubicBezTo>
                      <a:pt x="70" y="126"/>
                      <a:pt x="70" y="126"/>
                      <a:pt x="70" y="126"/>
                    </a:cubicBezTo>
                    <a:cubicBezTo>
                      <a:pt x="72" y="127"/>
                      <a:pt x="74" y="128"/>
                      <a:pt x="76" y="128"/>
                    </a:cubicBezTo>
                    <a:cubicBezTo>
                      <a:pt x="78" y="128"/>
                      <a:pt x="81" y="127"/>
                      <a:pt x="82" y="125"/>
                    </a:cubicBezTo>
                    <a:cubicBezTo>
                      <a:pt x="85" y="121"/>
                      <a:pt x="85" y="116"/>
                      <a:pt x="81" y="113"/>
                    </a:cubicBezTo>
                    <a:cubicBezTo>
                      <a:pt x="21" y="64"/>
                      <a:pt x="21" y="64"/>
                      <a:pt x="21" y="64"/>
                    </a:cubicBezTo>
                    <a:cubicBezTo>
                      <a:pt x="81" y="16"/>
                      <a:pt x="81" y="16"/>
                      <a:pt x="81" y="16"/>
                    </a:cubicBezTo>
                    <a:cubicBezTo>
                      <a:pt x="85" y="13"/>
                      <a:pt x="85" y="8"/>
                      <a:pt x="82" y="4"/>
                    </a:cubicBezTo>
                    <a:close/>
                  </a:path>
                </a:pathLst>
              </a:custGeom>
              <a:solidFill>
                <a:srgbClr val="FFFFFF"/>
              </a:solidFill>
              <a:ln>
                <a:noFill/>
              </a:ln>
            </p:spPr>
            <p:txBody>
              <a:bodyPr spcFirstLastPara="1" wrap="square" lIns="45700" tIns="22867" rIns="45700" bIns="22867" anchor="ctr" anchorCtr="0">
                <a:noAutofit/>
              </a:bodyPr>
              <a:lstStyle/>
              <a:p>
                <a:pPr algn="ctr">
                  <a:lnSpc>
                    <a:spcPct val="100000"/>
                  </a:lnSpc>
                  <a:buClr>
                    <a:srgbClr val="0095E5"/>
                  </a:buClr>
                  <a:buSzPts val="1200"/>
                </a:pPr>
                <a:endParaRPr sz="1600">
                  <a:solidFill>
                    <a:srgbClr val="0095E5"/>
                  </a:solidFill>
                </a:endParaRPr>
              </a:p>
            </p:txBody>
          </p:sp>
          <p:sp>
            <p:nvSpPr>
              <p:cNvPr id="806" name="Google Shape;806;p172"/>
              <p:cNvSpPr/>
              <p:nvPr/>
            </p:nvSpPr>
            <p:spPr>
              <a:xfrm>
                <a:off x="7276308" y="1882836"/>
                <a:ext cx="66241" cy="219174"/>
              </a:xfrm>
              <a:custGeom>
                <a:avLst/>
                <a:gdLst/>
                <a:ahLst/>
                <a:cxnLst/>
                <a:rect l="l" t="t" r="r" b="b"/>
                <a:pathLst>
                  <a:path w="53" h="182" extrusionOk="0">
                    <a:moveTo>
                      <a:pt x="46" y="1"/>
                    </a:moveTo>
                    <a:cubicBezTo>
                      <a:pt x="41" y="0"/>
                      <a:pt x="37" y="3"/>
                      <a:pt x="36" y="7"/>
                    </a:cubicBezTo>
                    <a:cubicBezTo>
                      <a:pt x="1" y="172"/>
                      <a:pt x="1" y="172"/>
                      <a:pt x="1" y="172"/>
                    </a:cubicBezTo>
                    <a:cubicBezTo>
                      <a:pt x="0" y="177"/>
                      <a:pt x="3" y="181"/>
                      <a:pt x="8" y="182"/>
                    </a:cubicBezTo>
                    <a:cubicBezTo>
                      <a:pt x="8" y="182"/>
                      <a:pt x="9" y="182"/>
                      <a:pt x="9" y="182"/>
                    </a:cubicBezTo>
                    <a:cubicBezTo>
                      <a:pt x="13" y="182"/>
                      <a:pt x="17" y="179"/>
                      <a:pt x="17" y="175"/>
                    </a:cubicBezTo>
                    <a:cubicBezTo>
                      <a:pt x="52" y="11"/>
                      <a:pt x="52" y="11"/>
                      <a:pt x="52" y="11"/>
                    </a:cubicBezTo>
                    <a:cubicBezTo>
                      <a:pt x="53" y="6"/>
                      <a:pt x="50" y="2"/>
                      <a:pt x="46" y="1"/>
                    </a:cubicBezTo>
                    <a:close/>
                  </a:path>
                </a:pathLst>
              </a:custGeom>
              <a:solidFill>
                <a:srgbClr val="FFFFFF"/>
              </a:solidFill>
              <a:ln>
                <a:noFill/>
              </a:ln>
            </p:spPr>
            <p:txBody>
              <a:bodyPr spcFirstLastPara="1" wrap="square" lIns="45700" tIns="22867" rIns="45700" bIns="22867" anchor="ctr" anchorCtr="0">
                <a:noAutofit/>
              </a:bodyPr>
              <a:lstStyle/>
              <a:p>
                <a:pPr algn="ctr">
                  <a:lnSpc>
                    <a:spcPct val="100000"/>
                  </a:lnSpc>
                  <a:buClr>
                    <a:srgbClr val="0095E5"/>
                  </a:buClr>
                  <a:buSzPts val="1200"/>
                </a:pPr>
                <a:endParaRPr sz="1600">
                  <a:solidFill>
                    <a:srgbClr val="0095E5"/>
                  </a:solidFill>
                </a:endParaRPr>
              </a:p>
            </p:txBody>
          </p:sp>
        </p:grpSp>
      </p:grpSp>
      <p:grpSp>
        <p:nvGrpSpPr>
          <p:cNvPr id="807" name="Google Shape;807;p172"/>
          <p:cNvGrpSpPr/>
          <p:nvPr/>
        </p:nvGrpSpPr>
        <p:grpSpPr>
          <a:xfrm>
            <a:off x="2760998" y="2108131"/>
            <a:ext cx="473276" cy="475404"/>
            <a:chOff x="7424573" y="4283922"/>
            <a:chExt cx="356311" cy="357913"/>
          </a:xfrm>
        </p:grpSpPr>
        <p:sp>
          <p:nvSpPr>
            <p:cNvPr id="808" name="Google Shape;808;p172"/>
            <p:cNvSpPr/>
            <p:nvPr/>
          </p:nvSpPr>
          <p:spPr>
            <a:xfrm>
              <a:off x="7424573" y="4474585"/>
              <a:ext cx="165476" cy="167249"/>
            </a:xfrm>
            <a:custGeom>
              <a:avLst/>
              <a:gdLst/>
              <a:ahLst/>
              <a:cxnLst/>
              <a:rect l="l" t="t" r="r" b="b"/>
              <a:pathLst>
                <a:path w="618" h="618" extrusionOk="0">
                  <a:moveTo>
                    <a:pt x="550" y="0"/>
                  </a:moveTo>
                  <a:cubicBezTo>
                    <a:pt x="68" y="0"/>
                    <a:pt x="68" y="0"/>
                    <a:pt x="68" y="0"/>
                  </a:cubicBezTo>
                  <a:cubicBezTo>
                    <a:pt x="30" y="0"/>
                    <a:pt x="0" y="30"/>
                    <a:pt x="0" y="68"/>
                  </a:cubicBezTo>
                  <a:cubicBezTo>
                    <a:pt x="0" y="550"/>
                    <a:pt x="0" y="550"/>
                    <a:pt x="0" y="550"/>
                  </a:cubicBezTo>
                  <a:cubicBezTo>
                    <a:pt x="0" y="588"/>
                    <a:pt x="30" y="618"/>
                    <a:pt x="68" y="618"/>
                  </a:cubicBezTo>
                  <a:cubicBezTo>
                    <a:pt x="550" y="618"/>
                    <a:pt x="550" y="618"/>
                    <a:pt x="550" y="618"/>
                  </a:cubicBezTo>
                  <a:cubicBezTo>
                    <a:pt x="587" y="618"/>
                    <a:pt x="618" y="588"/>
                    <a:pt x="618" y="550"/>
                  </a:cubicBezTo>
                  <a:cubicBezTo>
                    <a:pt x="618" y="68"/>
                    <a:pt x="618" y="68"/>
                    <a:pt x="618" y="68"/>
                  </a:cubicBezTo>
                  <a:cubicBezTo>
                    <a:pt x="618" y="30"/>
                    <a:pt x="587" y="0"/>
                    <a:pt x="550" y="0"/>
                  </a:cubicBezTo>
                  <a:close/>
                  <a:moveTo>
                    <a:pt x="556" y="550"/>
                  </a:moveTo>
                  <a:cubicBezTo>
                    <a:pt x="556" y="554"/>
                    <a:pt x="553" y="556"/>
                    <a:pt x="550" y="556"/>
                  </a:cubicBezTo>
                  <a:cubicBezTo>
                    <a:pt x="68" y="556"/>
                    <a:pt x="68" y="556"/>
                    <a:pt x="68" y="556"/>
                  </a:cubicBezTo>
                  <a:cubicBezTo>
                    <a:pt x="64" y="556"/>
                    <a:pt x="61" y="554"/>
                    <a:pt x="61" y="550"/>
                  </a:cubicBezTo>
                  <a:cubicBezTo>
                    <a:pt x="61" y="68"/>
                    <a:pt x="61" y="68"/>
                    <a:pt x="61" y="68"/>
                  </a:cubicBezTo>
                  <a:cubicBezTo>
                    <a:pt x="61" y="64"/>
                    <a:pt x="64" y="62"/>
                    <a:pt x="68" y="62"/>
                  </a:cubicBezTo>
                  <a:cubicBezTo>
                    <a:pt x="550" y="62"/>
                    <a:pt x="550" y="62"/>
                    <a:pt x="550" y="62"/>
                  </a:cubicBezTo>
                  <a:cubicBezTo>
                    <a:pt x="553" y="62"/>
                    <a:pt x="556" y="64"/>
                    <a:pt x="556" y="68"/>
                  </a:cubicBezTo>
                  <a:lnTo>
                    <a:pt x="556" y="550"/>
                  </a:lnTo>
                  <a:close/>
                </a:path>
              </a:pathLst>
            </a:custGeom>
            <a:solidFill>
              <a:srgbClr val="FFFFFF"/>
            </a:solidFill>
            <a:ln>
              <a:noFill/>
            </a:ln>
          </p:spPr>
          <p:txBody>
            <a:bodyPr spcFirstLastPara="1" wrap="square" lIns="91433" tIns="45700" rIns="91433" bIns="45700" anchor="t" anchorCtr="0">
              <a:noAutofit/>
            </a:bodyPr>
            <a:lstStyle/>
            <a:p>
              <a:pPr>
                <a:lnSpc>
                  <a:spcPct val="100000"/>
                </a:lnSpc>
                <a:buClr>
                  <a:srgbClr val="0095E5"/>
                </a:buClr>
                <a:buSzPts val="2400"/>
              </a:pPr>
              <a:endParaRPr sz="3200">
                <a:solidFill>
                  <a:srgbClr val="0095E5"/>
                </a:solidFill>
              </a:endParaRPr>
            </a:p>
          </p:txBody>
        </p:sp>
        <p:sp>
          <p:nvSpPr>
            <p:cNvPr id="809" name="Google Shape;809;p172"/>
            <p:cNvSpPr/>
            <p:nvPr/>
          </p:nvSpPr>
          <p:spPr>
            <a:xfrm>
              <a:off x="7615408" y="4474585"/>
              <a:ext cx="165476" cy="167249"/>
            </a:xfrm>
            <a:custGeom>
              <a:avLst/>
              <a:gdLst/>
              <a:ahLst/>
              <a:cxnLst/>
              <a:rect l="l" t="t" r="r" b="b"/>
              <a:pathLst>
                <a:path w="618" h="618" extrusionOk="0">
                  <a:moveTo>
                    <a:pt x="550" y="0"/>
                  </a:moveTo>
                  <a:cubicBezTo>
                    <a:pt x="68" y="0"/>
                    <a:pt x="68" y="0"/>
                    <a:pt x="68" y="0"/>
                  </a:cubicBezTo>
                  <a:cubicBezTo>
                    <a:pt x="30" y="0"/>
                    <a:pt x="0" y="30"/>
                    <a:pt x="0" y="68"/>
                  </a:cubicBezTo>
                  <a:cubicBezTo>
                    <a:pt x="0" y="550"/>
                    <a:pt x="0" y="550"/>
                    <a:pt x="0" y="550"/>
                  </a:cubicBezTo>
                  <a:cubicBezTo>
                    <a:pt x="0" y="588"/>
                    <a:pt x="30" y="618"/>
                    <a:pt x="68" y="618"/>
                  </a:cubicBezTo>
                  <a:cubicBezTo>
                    <a:pt x="550" y="618"/>
                    <a:pt x="550" y="618"/>
                    <a:pt x="550" y="618"/>
                  </a:cubicBezTo>
                  <a:cubicBezTo>
                    <a:pt x="587" y="618"/>
                    <a:pt x="618" y="588"/>
                    <a:pt x="618" y="550"/>
                  </a:cubicBezTo>
                  <a:cubicBezTo>
                    <a:pt x="618" y="68"/>
                    <a:pt x="618" y="68"/>
                    <a:pt x="618" y="68"/>
                  </a:cubicBezTo>
                  <a:cubicBezTo>
                    <a:pt x="618" y="30"/>
                    <a:pt x="587" y="0"/>
                    <a:pt x="550" y="0"/>
                  </a:cubicBezTo>
                  <a:close/>
                  <a:moveTo>
                    <a:pt x="556" y="550"/>
                  </a:moveTo>
                  <a:cubicBezTo>
                    <a:pt x="556" y="554"/>
                    <a:pt x="553" y="556"/>
                    <a:pt x="550" y="556"/>
                  </a:cubicBezTo>
                  <a:cubicBezTo>
                    <a:pt x="68" y="556"/>
                    <a:pt x="68" y="556"/>
                    <a:pt x="68" y="556"/>
                  </a:cubicBezTo>
                  <a:cubicBezTo>
                    <a:pt x="64" y="556"/>
                    <a:pt x="61" y="554"/>
                    <a:pt x="61" y="550"/>
                  </a:cubicBezTo>
                  <a:cubicBezTo>
                    <a:pt x="61" y="68"/>
                    <a:pt x="61" y="68"/>
                    <a:pt x="61" y="68"/>
                  </a:cubicBezTo>
                  <a:cubicBezTo>
                    <a:pt x="61" y="64"/>
                    <a:pt x="64" y="62"/>
                    <a:pt x="68" y="62"/>
                  </a:cubicBezTo>
                  <a:cubicBezTo>
                    <a:pt x="550" y="62"/>
                    <a:pt x="550" y="62"/>
                    <a:pt x="550" y="62"/>
                  </a:cubicBezTo>
                  <a:cubicBezTo>
                    <a:pt x="553" y="62"/>
                    <a:pt x="556" y="64"/>
                    <a:pt x="556" y="68"/>
                  </a:cubicBezTo>
                  <a:lnTo>
                    <a:pt x="556" y="550"/>
                  </a:lnTo>
                  <a:close/>
                </a:path>
              </a:pathLst>
            </a:custGeom>
            <a:solidFill>
              <a:srgbClr val="FFFFFF"/>
            </a:solidFill>
            <a:ln>
              <a:noFill/>
            </a:ln>
          </p:spPr>
          <p:txBody>
            <a:bodyPr spcFirstLastPara="1" wrap="square" lIns="91433" tIns="45700" rIns="91433" bIns="45700" anchor="t" anchorCtr="0">
              <a:noAutofit/>
            </a:bodyPr>
            <a:lstStyle/>
            <a:p>
              <a:pPr>
                <a:lnSpc>
                  <a:spcPct val="100000"/>
                </a:lnSpc>
                <a:buClr>
                  <a:srgbClr val="0095E5"/>
                </a:buClr>
                <a:buSzPts val="2400"/>
              </a:pPr>
              <a:endParaRPr sz="3200">
                <a:solidFill>
                  <a:srgbClr val="0095E5"/>
                </a:solidFill>
              </a:endParaRPr>
            </a:p>
          </p:txBody>
        </p:sp>
        <p:sp>
          <p:nvSpPr>
            <p:cNvPr id="810" name="Google Shape;810;p172"/>
            <p:cNvSpPr/>
            <p:nvPr/>
          </p:nvSpPr>
          <p:spPr>
            <a:xfrm>
              <a:off x="7424573" y="4283922"/>
              <a:ext cx="165476" cy="167249"/>
            </a:xfrm>
            <a:custGeom>
              <a:avLst/>
              <a:gdLst/>
              <a:ahLst/>
              <a:cxnLst/>
              <a:rect l="l" t="t" r="r" b="b"/>
              <a:pathLst>
                <a:path w="618" h="618" extrusionOk="0">
                  <a:moveTo>
                    <a:pt x="550" y="0"/>
                  </a:moveTo>
                  <a:cubicBezTo>
                    <a:pt x="68" y="0"/>
                    <a:pt x="68" y="0"/>
                    <a:pt x="68" y="0"/>
                  </a:cubicBezTo>
                  <a:cubicBezTo>
                    <a:pt x="30" y="0"/>
                    <a:pt x="0" y="30"/>
                    <a:pt x="0" y="68"/>
                  </a:cubicBezTo>
                  <a:cubicBezTo>
                    <a:pt x="0" y="550"/>
                    <a:pt x="0" y="550"/>
                    <a:pt x="0" y="550"/>
                  </a:cubicBezTo>
                  <a:cubicBezTo>
                    <a:pt x="0" y="588"/>
                    <a:pt x="30" y="618"/>
                    <a:pt x="68" y="618"/>
                  </a:cubicBezTo>
                  <a:cubicBezTo>
                    <a:pt x="550" y="618"/>
                    <a:pt x="550" y="618"/>
                    <a:pt x="550" y="618"/>
                  </a:cubicBezTo>
                  <a:cubicBezTo>
                    <a:pt x="587" y="618"/>
                    <a:pt x="618" y="588"/>
                    <a:pt x="618" y="550"/>
                  </a:cubicBezTo>
                  <a:cubicBezTo>
                    <a:pt x="618" y="68"/>
                    <a:pt x="618" y="68"/>
                    <a:pt x="618" y="68"/>
                  </a:cubicBezTo>
                  <a:cubicBezTo>
                    <a:pt x="618" y="30"/>
                    <a:pt x="587" y="0"/>
                    <a:pt x="550" y="0"/>
                  </a:cubicBezTo>
                  <a:close/>
                  <a:moveTo>
                    <a:pt x="556" y="550"/>
                  </a:moveTo>
                  <a:cubicBezTo>
                    <a:pt x="556" y="554"/>
                    <a:pt x="553" y="556"/>
                    <a:pt x="550" y="556"/>
                  </a:cubicBezTo>
                  <a:cubicBezTo>
                    <a:pt x="68" y="556"/>
                    <a:pt x="68" y="556"/>
                    <a:pt x="68" y="556"/>
                  </a:cubicBezTo>
                  <a:cubicBezTo>
                    <a:pt x="64" y="556"/>
                    <a:pt x="61" y="554"/>
                    <a:pt x="61" y="550"/>
                  </a:cubicBezTo>
                  <a:cubicBezTo>
                    <a:pt x="61" y="68"/>
                    <a:pt x="61" y="68"/>
                    <a:pt x="61" y="68"/>
                  </a:cubicBezTo>
                  <a:cubicBezTo>
                    <a:pt x="61" y="64"/>
                    <a:pt x="64" y="62"/>
                    <a:pt x="68" y="62"/>
                  </a:cubicBezTo>
                  <a:cubicBezTo>
                    <a:pt x="550" y="62"/>
                    <a:pt x="550" y="62"/>
                    <a:pt x="550" y="62"/>
                  </a:cubicBezTo>
                  <a:cubicBezTo>
                    <a:pt x="553" y="62"/>
                    <a:pt x="556" y="64"/>
                    <a:pt x="556" y="68"/>
                  </a:cubicBezTo>
                  <a:lnTo>
                    <a:pt x="556" y="550"/>
                  </a:lnTo>
                  <a:close/>
                </a:path>
              </a:pathLst>
            </a:custGeom>
            <a:solidFill>
              <a:srgbClr val="FFFFFF"/>
            </a:solidFill>
            <a:ln>
              <a:noFill/>
            </a:ln>
          </p:spPr>
          <p:txBody>
            <a:bodyPr spcFirstLastPara="1" wrap="square" lIns="91433" tIns="45700" rIns="91433" bIns="45700" anchor="t" anchorCtr="0">
              <a:noAutofit/>
            </a:bodyPr>
            <a:lstStyle/>
            <a:p>
              <a:pPr>
                <a:lnSpc>
                  <a:spcPct val="100000"/>
                </a:lnSpc>
                <a:buClr>
                  <a:srgbClr val="0095E5"/>
                </a:buClr>
                <a:buSzPts val="2400"/>
              </a:pPr>
              <a:endParaRPr sz="3200">
                <a:solidFill>
                  <a:srgbClr val="0095E5"/>
                </a:solidFill>
              </a:endParaRPr>
            </a:p>
          </p:txBody>
        </p:sp>
        <p:sp>
          <p:nvSpPr>
            <p:cNvPr id="811" name="Google Shape;811;p172"/>
            <p:cNvSpPr/>
            <p:nvPr/>
          </p:nvSpPr>
          <p:spPr>
            <a:xfrm>
              <a:off x="7615408" y="4283922"/>
              <a:ext cx="165476" cy="167249"/>
            </a:xfrm>
            <a:custGeom>
              <a:avLst/>
              <a:gdLst/>
              <a:ahLst/>
              <a:cxnLst/>
              <a:rect l="l" t="t" r="r" b="b"/>
              <a:pathLst>
                <a:path w="618" h="618" extrusionOk="0">
                  <a:moveTo>
                    <a:pt x="550" y="0"/>
                  </a:moveTo>
                  <a:cubicBezTo>
                    <a:pt x="68" y="0"/>
                    <a:pt x="68" y="0"/>
                    <a:pt x="68" y="0"/>
                  </a:cubicBezTo>
                  <a:cubicBezTo>
                    <a:pt x="30" y="0"/>
                    <a:pt x="0" y="30"/>
                    <a:pt x="0" y="68"/>
                  </a:cubicBezTo>
                  <a:cubicBezTo>
                    <a:pt x="0" y="550"/>
                    <a:pt x="0" y="550"/>
                    <a:pt x="0" y="550"/>
                  </a:cubicBezTo>
                  <a:cubicBezTo>
                    <a:pt x="0" y="588"/>
                    <a:pt x="30" y="618"/>
                    <a:pt x="68" y="618"/>
                  </a:cubicBezTo>
                  <a:cubicBezTo>
                    <a:pt x="550" y="618"/>
                    <a:pt x="550" y="618"/>
                    <a:pt x="550" y="618"/>
                  </a:cubicBezTo>
                  <a:cubicBezTo>
                    <a:pt x="587" y="618"/>
                    <a:pt x="618" y="588"/>
                    <a:pt x="618" y="550"/>
                  </a:cubicBezTo>
                  <a:cubicBezTo>
                    <a:pt x="618" y="68"/>
                    <a:pt x="618" y="68"/>
                    <a:pt x="618" y="68"/>
                  </a:cubicBezTo>
                  <a:cubicBezTo>
                    <a:pt x="618" y="30"/>
                    <a:pt x="587" y="0"/>
                    <a:pt x="550" y="0"/>
                  </a:cubicBezTo>
                  <a:close/>
                  <a:moveTo>
                    <a:pt x="556" y="550"/>
                  </a:moveTo>
                  <a:cubicBezTo>
                    <a:pt x="556" y="554"/>
                    <a:pt x="553" y="556"/>
                    <a:pt x="550" y="556"/>
                  </a:cubicBezTo>
                  <a:cubicBezTo>
                    <a:pt x="68" y="556"/>
                    <a:pt x="68" y="556"/>
                    <a:pt x="68" y="556"/>
                  </a:cubicBezTo>
                  <a:cubicBezTo>
                    <a:pt x="64" y="556"/>
                    <a:pt x="61" y="554"/>
                    <a:pt x="61" y="550"/>
                  </a:cubicBezTo>
                  <a:cubicBezTo>
                    <a:pt x="61" y="68"/>
                    <a:pt x="61" y="68"/>
                    <a:pt x="61" y="68"/>
                  </a:cubicBezTo>
                  <a:cubicBezTo>
                    <a:pt x="61" y="64"/>
                    <a:pt x="64" y="62"/>
                    <a:pt x="68" y="62"/>
                  </a:cubicBezTo>
                  <a:cubicBezTo>
                    <a:pt x="550" y="62"/>
                    <a:pt x="550" y="62"/>
                    <a:pt x="550" y="62"/>
                  </a:cubicBezTo>
                  <a:cubicBezTo>
                    <a:pt x="553" y="62"/>
                    <a:pt x="556" y="64"/>
                    <a:pt x="556" y="68"/>
                  </a:cubicBezTo>
                  <a:lnTo>
                    <a:pt x="556" y="550"/>
                  </a:lnTo>
                  <a:close/>
                </a:path>
              </a:pathLst>
            </a:custGeom>
            <a:solidFill>
              <a:srgbClr val="FFFFFF"/>
            </a:solidFill>
            <a:ln>
              <a:noFill/>
            </a:ln>
          </p:spPr>
          <p:txBody>
            <a:bodyPr spcFirstLastPara="1" wrap="square" lIns="91433" tIns="45700" rIns="91433" bIns="45700" anchor="t" anchorCtr="0">
              <a:noAutofit/>
            </a:bodyPr>
            <a:lstStyle/>
            <a:p>
              <a:pPr>
                <a:lnSpc>
                  <a:spcPct val="100000"/>
                </a:lnSpc>
                <a:buClr>
                  <a:srgbClr val="0095E5"/>
                </a:buClr>
                <a:buSzPts val="2400"/>
              </a:pPr>
              <a:endParaRPr sz="3200">
                <a:solidFill>
                  <a:srgbClr val="0095E5"/>
                </a:solidFill>
              </a:endParaRPr>
            </a:p>
          </p:txBody>
        </p:sp>
      </p:grpSp>
    </p:spTree>
    <p:extLst>
      <p:ext uri="{BB962C8B-B14F-4D97-AF65-F5344CB8AC3E}">
        <p14:creationId xmlns:p14="http://schemas.microsoft.com/office/powerpoint/2010/main" val="390930096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5" name="Google Shape;1135;p183"/>
          <p:cNvSpPr txBox="1">
            <a:spLocks noGrp="1"/>
          </p:cNvSpPr>
          <p:nvPr>
            <p:ph type="title"/>
          </p:nvPr>
        </p:nvSpPr>
        <p:spPr>
          <a:xfrm>
            <a:off x="303939" y="368259"/>
            <a:ext cx="11316400" cy="653600"/>
          </a:xfrm>
          <a:prstGeom prst="rect">
            <a:avLst/>
          </a:prstGeom>
        </p:spPr>
        <p:txBody>
          <a:bodyPr spcFirstLastPara="1" wrap="square" lIns="91433" tIns="91433" rIns="91433" bIns="91433" anchor="ctr" anchorCtr="0">
            <a:noAutofit/>
          </a:bodyPr>
          <a:lstStyle/>
          <a:p>
            <a:r>
              <a:rPr lang="en"/>
              <a:t>Why Docker Enterprise for MTA?</a:t>
            </a:r>
            <a:endParaRPr/>
          </a:p>
        </p:txBody>
      </p:sp>
      <p:sp>
        <p:nvSpPr>
          <p:cNvPr id="1136" name="Google Shape;1136;p183"/>
          <p:cNvSpPr/>
          <p:nvPr/>
        </p:nvSpPr>
        <p:spPr>
          <a:xfrm>
            <a:off x="1134979" y="1158101"/>
            <a:ext cx="3219944" cy="4948207"/>
          </a:xfrm>
          <a:prstGeom prst="rect">
            <a:avLst/>
          </a:prstGeom>
          <a:solidFill>
            <a:schemeClr val="accent2"/>
          </a:solidFill>
          <a:ln>
            <a:noFill/>
          </a:ln>
        </p:spPr>
        <p:txBody>
          <a:bodyPr spcFirstLastPara="1" wrap="square" lIns="121900" tIns="121900" rIns="121900" bIns="121900" anchor="ctr" anchorCtr="0">
            <a:noAutofit/>
          </a:bodyPr>
          <a:lstStyle/>
          <a:p>
            <a:pPr>
              <a:lnSpc>
                <a:spcPct val="100000"/>
              </a:lnSpc>
            </a:pPr>
            <a:endParaRPr sz="2489"/>
          </a:p>
        </p:txBody>
      </p:sp>
      <p:sp>
        <p:nvSpPr>
          <p:cNvPr id="1137" name="Google Shape;1137;p183"/>
          <p:cNvSpPr/>
          <p:nvPr/>
        </p:nvSpPr>
        <p:spPr>
          <a:xfrm>
            <a:off x="1039167" y="1228533"/>
            <a:ext cx="3248000" cy="2634800"/>
          </a:xfrm>
          <a:prstGeom prst="rect">
            <a:avLst/>
          </a:prstGeom>
          <a:solidFill>
            <a:srgbClr val="FFFFFF"/>
          </a:solid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a:lnSpc>
                <a:spcPct val="100000"/>
              </a:lnSpc>
            </a:pPr>
            <a:endParaRPr sz="2489"/>
          </a:p>
        </p:txBody>
      </p:sp>
      <p:sp>
        <p:nvSpPr>
          <p:cNvPr id="1138" name="Google Shape;1138;p183"/>
          <p:cNvSpPr/>
          <p:nvPr/>
        </p:nvSpPr>
        <p:spPr>
          <a:xfrm>
            <a:off x="1222634" y="2808757"/>
            <a:ext cx="2878348" cy="738152"/>
          </a:xfrm>
          <a:prstGeom prst="rect">
            <a:avLst/>
          </a:prstGeom>
          <a:noFill/>
          <a:ln>
            <a:noFill/>
          </a:ln>
        </p:spPr>
        <p:txBody>
          <a:bodyPr spcFirstLastPara="1" wrap="square" lIns="121900" tIns="121900" rIns="121900" bIns="121900" anchor="t" anchorCtr="0">
            <a:noAutofit/>
          </a:bodyPr>
          <a:lstStyle/>
          <a:p>
            <a:pPr>
              <a:lnSpc>
                <a:spcPct val="100000"/>
              </a:lnSpc>
            </a:pPr>
            <a:r>
              <a:rPr lang="en" sz="1600" dirty="0">
                <a:solidFill>
                  <a:schemeClr val="accent2"/>
                </a:solidFill>
                <a:latin typeface="Roboto Medium"/>
                <a:ea typeface="Roboto Medium"/>
                <a:cs typeface="Roboto Medium"/>
                <a:sym typeface="Roboto Medium"/>
              </a:rPr>
              <a:t>There is a learning curve with containers and not all organizations can do it alone</a:t>
            </a:r>
            <a:br>
              <a:rPr lang="en" sz="1600" dirty="0">
                <a:solidFill>
                  <a:schemeClr val="accent2"/>
                </a:solidFill>
                <a:latin typeface="Roboto Medium"/>
                <a:ea typeface="Roboto Medium"/>
                <a:cs typeface="Roboto Medium"/>
                <a:sym typeface="Roboto Medium"/>
              </a:rPr>
            </a:br>
            <a:endParaRPr sz="1600" dirty="0">
              <a:solidFill>
                <a:schemeClr val="accent2"/>
              </a:solidFill>
              <a:latin typeface="Roboto Medium"/>
              <a:ea typeface="Roboto Medium"/>
              <a:cs typeface="Roboto Medium"/>
              <a:sym typeface="Roboto Medium"/>
            </a:endParaRPr>
          </a:p>
        </p:txBody>
      </p:sp>
      <p:sp>
        <p:nvSpPr>
          <p:cNvPr id="1139" name="Google Shape;1139;p183"/>
          <p:cNvSpPr/>
          <p:nvPr/>
        </p:nvSpPr>
        <p:spPr>
          <a:xfrm>
            <a:off x="1222519" y="1384941"/>
            <a:ext cx="2878348" cy="819360"/>
          </a:xfrm>
          <a:prstGeom prst="rect">
            <a:avLst/>
          </a:prstGeom>
          <a:noFill/>
          <a:ln>
            <a:noFill/>
          </a:ln>
        </p:spPr>
        <p:txBody>
          <a:bodyPr spcFirstLastPara="1" wrap="square" lIns="121900" tIns="121900" rIns="121900" bIns="121900" anchor="t" anchorCtr="0">
            <a:noAutofit/>
          </a:bodyPr>
          <a:lstStyle/>
          <a:p>
            <a:pPr>
              <a:lnSpc>
                <a:spcPct val="100000"/>
              </a:lnSpc>
            </a:pPr>
            <a:r>
              <a:rPr lang="en" sz="2800" b="1" dirty="0">
                <a:solidFill>
                  <a:schemeClr val="accent2"/>
                </a:solidFill>
                <a:latin typeface="Roboto"/>
                <a:ea typeface="Roboto"/>
                <a:cs typeface="Roboto"/>
                <a:sym typeface="Roboto"/>
              </a:rPr>
              <a:t>Complete Solution</a:t>
            </a:r>
            <a:endParaRPr sz="2800" dirty="0">
              <a:solidFill>
                <a:schemeClr val="accent2"/>
              </a:solidFill>
              <a:latin typeface="Roboto Thin"/>
              <a:ea typeface="Roboto Thin"/>
              <a:cs typeface="Roboto Thin"/>
              <a:sym typeface="Roboto Thin"/>
            </a:endParaRPr>
          </a:p>
        </p:txBody>
      </p:sp>
      <p:sp>
        <p:nvSpPr>
          <p:cNvPr id="1140" name="Google Shape;1140;p183"/>
          <p:cNvSpPr/>
          <p:nvPr/>
        </p:nvSpPr>
        <p:spPr>
          <a:xfrm rot="5400000">
            <a:off x="2412833" y="3736620"/>
            <a:ext cx="472400" cy="441200"/>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a:lnSpc>
                <a:spcPct val="100000"/>
              </a:lnSpc>
            </a:pPr>
            <a:endParaRPr sz="2489"/>
          </a:p>
        </p:txBody>
      </p:sp>
      <p:sp>
        <p:nvSpPr>
          <p:cNvPr id="1141" name="Google Shape;1141;p183"/>
          <p:cNvSpPr/>
          <p:nvPr/>
        </p:nvSpPr>
        <p:spPr>
          <a:xfrm>
            <a:off x="4533936" y="1158101"/>
            <a:ext cx="3219944" cy="4948207"/>
          </a:xfrm>
          <a:prstGeom prst="rect">
            <a:avLst/>
          </a:prstGeom>
          <a:solidFill>
            <a:schemeClr val="accent2"/>
          </a:solidFill>
          <a:ln>
            <a:noFill/>
          </a:ln>
        </p:spPr>
        <p:txBody>
          <a:bodyPr spcFirstLastPara="1" wrap="square" lIns="121900" tIns="121900" rIns="121900" bIns="121900" anchor="ctr" anchorCtr="0">
            <a:noAutofit/>
          </a:bodyPr>
          <a:lstStyle/>
          <a:p>
            <a:pPr>
              <a:lnSpc>
                <a:spcPct val="100000"/>
              </a:lnSpc>
            </a:pPr>
            <a:endParaRPr sz="2489"/>
          </a:p>
        </p:txBody>
      </p:sp>
      <p:sp>
        <p:nvSpPr>
          <p:cNvPr id="1142" name="Google Shape;1142;p183"/>
          <p:cNvSpPr/>
          <p:nvPr/>
        </p:nvSpPr>
        <p:spPr>
          <a:xfrm>
            <a:off x="4438100" y="1228534"/>
            <a:ext cx="3248013" cy="2634697"/>
          </a:xfrm>
          <a:prstGeom prst="rect">
            <a:avLst/>
          </a:prstGeom>
          <a:solidFill>
            <a:srgbClr val="FFFFFF"/>
          </a:solid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a:lnSpc>
                <a:spcPct val="100000"/>
              </a:lnSpc>
            </a:pPr>
            <a:endParaRPr sz="2489"/>
          </a:p>
        </p:txBody>
      </p:sp>
      <p:sp>
        <p:nvSpPr>
          <p:cNvPr id="1143" name="Google Shape;1143;p183"/>
          <p:cNvSpPr/>
          <p:nvPr/>
        </p:nvSpPr>
        <p:spPr>
          <a:xfrm>
            <a:off x="4621593" y="2808757"/>
            <a:ext cx="2878348" cy="738152"/>
          </a:xfrm>
          <a:prstGeom prst="rect">
            <a:avLst/>
          </a:prstGeom>
          <a:noFill/>
          <a:ln>
            <a:noFill/>
          </a:ln>
        </p:spPr>
        <p:txBody>
          <a:bodyPr spcFirstLastPara="1" wrap="square" lIns="121900" tIns="121900" rIns="121900" bIns="121900" anchor="t" anchorCtr="0">
            <a:noAutofit/>
          </a:bodyPr>
          <a:lstStyle/>
          <a:p>
            <a:pPr>
              <a:lnSpc>
                <a:spcPct val="100000"/>
              </a:lnSpc>
            </a:pPr>
            <a:r>
              <a:rPr lang="en" sz="1600">
                <a:solidFill>
                  <a:schemeClr val="accent2"/>
                </a:solidFill>
                <a:latin typeface="Roboto Medium"/>
                <a:ea typeface="Roboto Medium"/>
                <a:cs typeface="Roboto Medium"/>
                <a:sym typeface="Roboto Medium"/>
              </a:rPr>
              <a:t>Nature of legacy apps cover a wide range of applications, adopted over time</a:t>
            </a:r>
            <a:br>
              <a:rPr lang="en" sz="1600">
                <a:solidFill>
                  <a:schemeClr val="accent2"/>
                </a:solidFill>
                <a:latin typeface="Roboto Medium"/>
                <a:ea typeface="Roboto Medium"/>
                <a:cs typeface="Roboto Medium"/>
                <a:sym typeface="Roboto Medium"/>
              </a:rPr>
            </a:br>
            <a:endParaRPr sz="1600">
              <a:solidFill>
                <a:schemeClr val="accent2"/>
              </a:solidFill>
              <a:latin typeface="Roboto Medium"/>
              <a:ea typeface="Roboto Medium"/>
              <a:cs typeface="Roboto Medium"/>
              <a:sym typeface="Roboto Medium"/>
            </a:endParaRPr>
          </a:p>
        </p:txBody>
      </p:sp>
      <p:sp>
        <p:nvSpPr>
          <p:cNvPr id="1144" name="Google Shape;1144;p183"/>
          <p:cNvSpPr/>
          <p:nvPr/>
        </p:nvSpPr>
        <p:spPr>
          <a:xfrm>
            <a:off x="4621477" y="1384941"/>
            <a:ext cx="2878348" cy="819360"/>
          </a:xfrm>
          <a:prstGeom prst="rect">
            <a:avLst/>
          </a:prstGeom>
          <a:noFill/>
          <a:ln>
            <a:noFill/>
          </a:ln>
        </p:spPr>
        <p:txBody>
          <a:bodyPr spcFirstLastPara="1" wrap="square" lIns="121900" tIns="121900" rIns="121900" bIns="121900" anchor="t" anchorCtr="0">
            <a:noAutofit/>
          </a:bodyPr>
          <a:lstStyle/>
          <a:p>
            <a:pPr>
              <a:lnSpc>
                <a:spcPct val="100000"/>
              </a:lnSpc>
            </a:pPr>
            <a:r>
              <a:rPr lang="en" sz="2800" b="1" dirty="0">
                <a:solidFill>
                  <a:schemeClr val="accent2"/>
                </a:solidFill>
                <a:latin typeface="Roboto"/>
                <a:ea typeface="Roboto"/>
                <a:cs typeface="Roboto"/>
                <a:sym typeface="Roboto"/>
              </a:rPr>
              <a:t>Broadest App Support</a:t>
            </a:r>
            <a:endParaRPr sz="2800" dirty="0">
              <a:solidFill>
                <a:schemeClr val="accent2"/>
              </a:solidFill>
              <a:latin typeface="Roboto Thin"/>
              <a:ea typeface="Roboto Thin"/>
              <a:cs typeface="Roboto Thin"/>
              <a:sym typeface="Roboto Thin"/>
            </a:endParaRPr>
          </a:p>
        </p:txBody>
      </p:sp>
      <p:sp>
        <p:nvSpPr>
          <p:cNvPr id="1145" name="Google Shape;1145;p183"/>
          <p:cNvSpPr/>
          <p:nvPr/>
        </p:nvSpPr>
        <p:spPr>
          <a:xfrm rot="5400000">
            <a:off x="5811919" y="3736663"/>
            <a:ext cx="472316" cy="441029"/>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a:lnSpc>
                <a:spcPct val="100000"/>
              </a:lnSpc>
            </a:pPr>
            <a:endParaRPr sz="2489"/>
          </a:p>
        </p:txBody>
      </p:sp>
      <p:sp>
        <p:nvSpPr>
          <p:cNvPr id="1146" name="Google Shape;1146;p183"/>
          <p:cNvSpPr/>
          <p:nvPr/>
        </p:nvSpPr>
        <p:spPr>
          <a:xfrm>
            <a:off x="7932895" y="1158101"/>
            <a:ext cx="3219944" cy="4948207"/>
          </a:xfrm>
          <a:prstGeom prst="rect">
            <a:avLst/>
          </a:prstGeom>
          <a:solidFill>
            <a:schemeClr val="accent2"/>
          </a:solidFill>
          <a:ln>
            <a:noFill/>
          </a:ln>
        </p:spPr>
        <p:txBody>
          <a:bodyPr spcFirstLastPara="1" wrap="square" lIns="121900" tIns="121900" rIns="121900" bIns="121900" anchor="ctr" anchorCtr="0">
            <a:noAutofit/>
          </a:bodyPr>
          <a:lstStyle/>
          <a:p>
            <a:pPr>
              <a:lnSpc>
                <a:spcPct val="100000"/>
              </a:lnSpc>
            </a:pPr>
            <a:endParaRPr sz="2489"/>
          </a:p>
        </p:txBody>
      </p:sp>
      <p:sp>
        <p:nvSpPr>
          <p:cNvPr id="1147" name="Google Shape;1147;p183"/>
          <p:cNvSpPr/>
          <p:nvPr/>
        </p:nvSpPr>
        <p:spPr>
          <a:xfrm>
            <a:off x="7837067" y="1228534"/>
            <a:ext cx="3248013" cy="2634697"/>
          </a:xfrm>
          <a:prstGeom prst="rect">
            <a:avLst/>
          </a:prstGeom>
          <a:solidFill>
            <a:srgbClr val="FFFFFF"/>
          </a:solid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a:lnSpc>
                <a:spcPct val="100000"/>
              </a:lnSpc>
            </a:pPr>
            <a:endParaRPr sz="2489"/>
          </a:p>
        </p:txBody>
      </p:sp>
      <p:sp>
        <p:nvSpPr>
          <p:cNvPr id="1148" name="Google Shape;1148;p183"/>
          <p:cNvSpPr/>
          <p:nvPr/>
        </p:nvSpPr>
        <p:spPr>
          <a:xfrm>
            <a:off x="8020551" y="2808757"/>
            <a:ext cx="2878348" cy="738152"/>
          </a:xfrm>
          <a:prstGeom prst="rect">
            <a:avLst/>
          </a:prstGeom>
          <a:noFill/>
          <a:ln>
            <a:noFill/>
          </a:ln>
        </p:spPr>
        <p:txBody>
          <a:bodyPr spcFirstLastPara="1" wrap="square" lIns="121900" tIns="121900" rIns="121900" bIns="121900" anchor="t" anchorCtr="0">
            <a:noAutofit/>
          </a:bodyPr>
          <a:lstStyle/>
          <a:p>
            <a:pPr>
              <a:lnSpc>
                <a:spcPct val="100000"/>
              </a:lnSpc>
            </a:pPr>
            <a:r>
              <a:rPr lang="en" sz="1600">
                <a:solidFill>
                  <a:schemeClr val="accent2"/>
                </a:solidFill>
                <a:latin typeface="Roboto Medium"/>
                <a:ea typeface="Roboto Medium"/>
                <a:cs typeface="Roboto Medium"/>
                <a:sym typeface="Roboto Medium"/>
              </a:rPr>
              <a:t>Many organizations leverage containers to add portability to existing apps</a:t>
            </a:r>
            <a:br>
              <a:rPr lang="en" sz="1600">
                <a:solidFill>
                  <a:schemeClr val="accent2"/>
                </a:solidFill>
                <a:latin typeface="Roboto Medium"/>
                <a:ea typeface="Roboto Medium"/>
                <a:cs typeface="Roboto Medium"/>
                <a:sym typeface="Roboto Medium"/>
              </a:rPr>
            </a:br>
            <a:endParaRPr sz="1600">
              <a:solidFill>
                <a:schemeClr val="accent2"/>
              </a:solidFill>
              <a:latin typeface="Roboto Medium"/>
              <a:ea typeface="Roboto Medium"/>
              <a:cs typeface="Roboto Medium"/>
              <a:sym typeface="Roboto Medium"/>
            </a:endParaRPr>
          </a:p>
        </p:txBody>
      </p:sp>
      <p:sp>
        <p:nvSpPr>
          <p:cNvPr id="1149" name="Google Shape;1149;p183"/>
          <p:cNvSpPr/>
          <p:nvPr/>
        </p:nvSpPr>
        <p:spPr>
          <a:xfrm>
            <a:off x="8020435" y="1384941"/>
            <a:ext cx="2878348" cy="819360"/>
          </a:xfrm>
          <a:prstGeom prst="rect">
            <a:avLst/>
          </a:prstGeom>
          <a:noFill/>
          <a:ln>
            <a:noFill/>
          </a:ln>
        </p:spPr>
        <p:txBody>
          <a:bodyPr spcFirstLastPara="1" wrap="square" lIns="121900" tIns="121900" rIns="121900" bIns="121900" anchor="t" anchorCtr="0">
            <a:noAutofit/>
          </a:bodyPr>
          <a:lstStyle/>
          <a:p>
            <a:pPr>
              <a:lnSpc>
                <a:spcPct val="100000"/>
              </a:lnSpc>
            </a:pPr>
            <a:r>
              <a:rPr lang="en" sz="2800" b="1" dirty="0">
                <a:solidFill>
                  <a:schemeClr val="accent2"/>
                </a:solidFill>
                <a:latin typeface="Roboto"/>
                <a:ea typeface="Roboto"/>
                <a:cs typeface="Roboto"/>
                <a:sym typeface="Roboto"/>
              </a:rPr>
              <a:t>Enable Hybrid &amp; Multi-Cloud</a:t>
            </a:r>
            <a:endParaRPr sz="2800" dirty="0">
              <a:solidFill>
                <a:schemeClr val="accent2"/>
              </a:solidFill>
              <a:latin typeface="Roboto Thin"/>
              <a:ea typeface="Roboto Thin"/>
              <a:cs typeface="Roboto Thin"/>
              <a:sym typeface="Roboto Thin"/>
            </a:endParaRPr>
          </a:p>
        </p:txBody>
      </p:sp>
      <p:sp>
        <p:nvSpPr>
          <p:cNvPr id="1150" name="Google Shape;1150;p183"/>
          <p:cNvSpPr/>
          <p:nvPr/>
        </p:nvSpPr>
        <p:spPr>
          <a:xfrm rot="5400000">
            <a:off x="9210878" y="3736663"/>
            <a:ext cx="472316" cy="441029"/>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a:lnSpc>
                <a:spcPct val="100000"/>
              </a:lnSpc>
            </a:pPr>
            <a:endParaRPr sz="2489"/>
          </a:p>
        </p:txBody>
      </p:sp>
      <p:sp>
        <p:nvSpPr>
          <p:cNvPr id="1151" name="Google Shape;1151;p183"/>
          <p:cNvSpPr/>
          <p:nvPr/>
        </p:nvSpPr>
        <p:spPr>
          <a:xfrm>
            <a:off x="1257867" y="4126116"/>
            <a:ext cx="2878400" cy="1901200"/>
          </a:xfrm>
          <a:prstGeom prst="rect">
            <a:avLst/>
          </a:prstGeom>
          <a:noFill/>
          <a:ln>
            <a:noFill/>
          </a:ln>
        </p:spPr>
        <p:txBody>
          <a:bodyPr spcFirstLastPara="1" wrap="square" lIns="121900" tIns="121900" rIns="121900" bIns="121900" anchor="t" anchorCtr="0">
            <a:noAutofit/>
          </a:bodyPr>
          <a:lstStyle/>
          <a:p>
            <a:pPr>
              <a:lnSpc>
                <a:spcPct val="100000"/>
              </a:lnSpc>
            </a:pPr>
            <a:r>
              <a:rPr lang="en" sz="1600">
                <a:solidFill>
                  <a:srgbClr val="FFFFFF"/>
                </a:solidFill>
              </a:rPr>
              <a:t>We have a mature methodology that includes tools, training, and services to help you with your MTA projects, and partners to help you get started with our MTA program.</a:t>
            </a:r>
            <a:endParaRPr sz="1600">
              <a:solidFill>
                <a:srgbClr val="FFFFFF"/>
              </a:solidFill>
            </a:endParaRPr>
          </a:p>
        </p:txBody>
      </p:sp>
      <p:sp>
        <p:nvSpPr>
          <p:cNvPr id="1152" name="Google Shape;1152;p183"/>
          <p:cNvSpPr/>
          <p:nvPr/>
        </p:nvSpPr>
        <p:spPr>
          <a:xfrm>
            <a:off x="4656800" y="4193449"/>
            <a:ext cx="2878400" cy="1901200"/>
          </a:xfrm>
          <a:prstGeom prst="rect">
            <a:avLst/>
          </a:prstGeom>
          <a:noFill/>
          <a:ln>
            <a:noFill/>
          </a:ln>
        </p:spPr>
        <p:txBody>
          <a:bodyPr spcFirstLastPara="1" wrap="square" lIns="121900" tIns="121900" rIns="121900" bIns="121900" anchor="t" anchorCtr="0">
            <a:noAutofit/>
          </a:bodyPr>
          <a:lstStyle/>
          <a:p>
            <a:pPr>
              <a:lnSpc>
                <a:spcPct val="100000"/>
              </a:lnSpc>
            </a:pPr>
            <a:r>
              <a:rPr lang="en" sz="1600">
                <a:solidFill>
                  <a:srgbClr val="FFFFFF"/>
                </a:solidFill>
              </a:rPr>
              <a:t>The only platform that supports Linux, Windows, and mainframe in the same environment.</a:t>
            </a:r>
            <a:endParaRPr sz="1600">
              <a:solidFill>
                <a:srgbClr val="FFFFFF"/>
              </a:solidFill>
            </a:endParaRPr>
          </a:p>
        </p:txBody>
      </p:sp>
      <p:sp>
        <p:nvSpPr>
          <p:cNvPr id="1153" name="Google Shape;1153;p183"/>
          <p:cNvSpPr/>
          <p:nvPr/>
        </p:nvSpPr>
        <p:spPr>
          <a:xfrm>
            <a:off x="8055700" y="4193449"/>
            <a:ext cx="2878400" cy="1901200"/>
          </a:xfrm>
          <a:prstGeom prst="rect">
            <a:avLst/>
          </a:prstGeom>
          <a:noFill/>
          <a:ln>
            <a:noFill/>
          </a:ln>
        </p:spPr>
        <p:txBody>
          <a:bodyPr spcFirstLastPara="1" wrap="square" lIns="121900" tIns="121900" rIns="121900" bIns="121900" anchor="t" anchorCtr="0">
            <a:noAutofit/>
          </a:bodyPr>
          <a:lstStyle/>
          <a:p>
            <a:pPr>
              <a:lnSpc>
                <a:spcPct val="100000"/>
              </a:lnSpc>
            </a:pPr>
            <a:r>
              <a:rPr lang="en" sz="1600">
                <a:solidFill>
                  <a:srgbClr val="FFFFFF"/>
                </a:solidFill>
              </a:rPr>
              <a:t>Docker works with all different clouds and infrastructure platforms to prevent lock-in.</a:t>
            </a:r>
            <a:endParaRPr sz="1600">
              <a:solidFill>
                <a:srgbClr val="FFFFFF"/>
              </a:solidFill>
            </a:endParaRPr>
          </a:p>
        </p:txBody>
      </p:sp>
    </p:spTree>
    <p:extLst>
      <p:ext uri="{BB962C8B-B14F-4D97-AF65-F5344CB8AC3E}">
        <p14:creationId xmlns:p14="http://schemas.microsoft.com/office/powerpoint/2010/main" val="1524322252"/>
      </p:ext>
    </p:extLst>
  </p:cSld>
  <p:clrMapOvr>
    <a:masterClrMapping/>
  </p:clrMapOvr>
  <p:transition spd="med"/>
</p:sld>
</file>

<file path=ppt/theme/theme1.xml><?xml version="1.0" encoding="utf-8"?>
<a:theme xmlns:a="http://schemas.openxmlformats.org/drawingml/2006/main" name="Default">
  <a:themeElements>
    <a:clrScheme name="Default">
      <a:dk1>
        <a:srgbClr val="E5E5E5"/>
      </a:dk1>
      <a:lt1>
        <a:srgbClr val="0095E5"/>
      </a:lt1>
      <a:dk2>
        <a:srgbClr val="A7A7A7"/>
      </a:dk2>
      <a:lt2>
        <a:srgbClr val="535353"/>
      </a:lt2>
      <a:accent1>
        <a:srgbClr val="008EC0"/>
      </a:accent1>
      <a:accent2>
        <a:srgbClr val="005D7E"/>
      </a:accent2>
      <a:accent3>
        <a:srgbClr val="01A08D"/>
      </a:accent3>
      <a:accent4>
        <a:srgbClr val="08D7BE"/>
      </a:accent4>
      <a:accent5>
        <a:srgbClr val="2FB5E5"/>
      </a:accent5>
      <a:accent6>
        <a:srgbClr val="75A0AF"/>
      </a:accent6>
      <a:hlink>
        <a:srgbClr val="0000FF"/>
      </a:hlink>
      <a:folHlink>
        <a:srgbClr val="FF00FF"/>
      </a:folHlink>
    </a:clrScheme>
    <a:fontScheme name="Default">
      <a:majorFont>
        <a:latin typeface="Helvetica Neue"/>
        <a:ea typeface="Helvetica Neue"/>
        <a:cs typeface="Helvetica Neue"/>
      </a:majorFont>
      <a:minorFont>
        <a:latin typeface="Arial"/>
        <a:ea typeface="Arial"/>
        <a:cs typeface="Arial"/>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35000"/>
              </a:srgbClr>
            </a:outerShdw>
          </a:effectLst>
        </a:effectStyle>
        <a:effectStyle>
          <a:effectLst>
            <a:outerShdw blurRad="25400" dist="12700" dir="5400000" rotWithShape="0">
              <a:srgbClr val="000000">
                <a:alpha val="35000"/>
              </a:srgbClr>
            </a:outerShdw>
          </a:effectLst>
        </a:effectStyle>
        <a:effectStyle>
          <a:effectLst>
            <a:outerShdw blurRad="25400" dist="127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w="12700" cap="flat">
          <a:noFill/>
          <a:prstDash val="solid"/>
          <a:bevel/>
        </a:ln>
        <a:effectLst>
          <a:outerShdw blurRad="25400" dist="12700" dir="5400000" rotWithShape="0">
            <a:srgbClr val="000000">
              <a:alpha val="35000"/>
            </a:srgbClr>
          </a:outerShdw>
        </a:effectLst>
        <a:sp3d/>
      </a:spPr>
      <a:bodyPr rot="0" spcFirstLastPara="1" vertOverflow="overflow" horzOverflow="overflow" vert="horz" wrap="square" lIns="34289" tIns="34289" rIns="34289" bIns="34289" numCol="1" spcCol="38100" rtlCol="0" anchor="ctr">
        <a:spAutoFit/>
      </a:bodyPr>
      <a:lstStyle>
        <a:defPPr marL="0" marR="0" indent="0" algn="l" defTabSz="342900" rtl="0" fontAlgn="auto" latinLnBrk="0" hangingPunct="0">
          <a:lnSpc>
            <a:spcPts val="5700"/>
          </a:lnSpc>
          <a:spcBef>
            <a:spcPts val="0"/>
          </a:spcBef>
          <a:spcAft>
            <a:spcPts val="0"/>
          </a:spcAft>
          <a:buClrTx/>
          <a:buSzTx/>
          <a:buFontTx/>
          <a:buNone/>
          <a:tabLst/>
          <a:defRPr kumimoji="0" sz="2400" b="0" i="0" u="none" strike="noStrike" cap="none" spc="0" normalizeH="0" baseline="0">
            <a:ln>
              <a:noFill/>
            </a:ln>
            <a:solidFill>
              <a:srgbClr val="0095E5"/>
            </a:solidFill>
            <a:effectLst/>
            <a:uFillTx/>
            <a:latin typeface="+mn-lt"/>
            <a:ea typeface="+mn-ea"/>
            <a:cs typeface="+mn-cs"/>
            <a:sym typeface="Arial"/>
          </a:defRPr>
        </a:def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bevel/>
        </a:ln>
        <a:effectLst>
          <a:outerShdw blurRad="25400" dist="127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34289" tIns="34289" rIns="34289" bIns="34289" numCol="1" spcCol="38100" rtlCol="0" anchor="t">
        <a:spAutoFit/>
      </a:bodyPr>
      <a:lstStyle>
        <a:defPPr marL="0" marR="0" indent="0" algn="l" defTabSz="342900" rtl="0" fontAlgn="auto" latinLnBrk="0" hangingPunct="0">
          <a:lnSpc>
            <a:spcPct val="100000"/>
          </a:lnSpc>
          <a:spcBef>
            <a:spcPts val="0"/>
          </a:spcBef>
          <a:spcAft>
            <a:spcPts val="0"/>
          </a:spcAft>
          <a:buClrTx/>
          <a:buSzTx/>
          <a:buFontTx/>
          <a:buNone/>
          <a:tabLst/>
          <a:defRPr kumimoji="0" sz="2400" b="0" i="0" u="none" strike="noStrike" cap="none" spc="0" normalizeH="0" baseline="0" dirty="0" err="1" smtClean="0">
            <a:ln>
              <a:noFill/>
            </a:ln>
            <a:solidFill>
              <a:srgbClr val="0095E5"/>
            </a:solidFill>
            <a:effectLst/>
            <a:uFillTx/>
            <a:latin typeface="+mn-lt"/>
            <a:ea typeface="+mn-ea"/>
            <a:cs typeface="+mn-cs"/>
            <a:sym typeface="Arial"/>
          </a:defRPr>
        </a:def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Default">
  <a:themeElements>
    <a:clrScheme name="Default">
      <a:dk1>
        <a:srgbClr val="E5E5E5"/>
      </a:dk1>
      <a:lt1>
        <a:srgbClr val="0095E5"/>
      </a:lt1>
      <a:dk2>
        <a:srgbClr val="A7A7A7"/>
      </a:dk2>
      <a:lt2>
        <a:srgbClr val="535353"/>
      </a:lt2>
      <a:accent1>
        <a:srgbClr val="008EC0"/>
      </a:accent1>
      <a:accent2>
        <a:srgbClr val="005D7E"/>
      </a:accent2>
      <a:accent3>
        <a:srgbClr val="01A08D"/>
      </a:accent3>
      <a:accent4>
        <a:srgbClr val="08D7BE"/>
      </a:accent4>
      <a:accent5>
        <a:srgbClr val="2FB5E5"/>
      </a:accent5>
      <a:accent6>
        <a:srgbClr val="75A0A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Default">
  <a:themeElements>
    <a:clrScheme name="Default">
      <a:dk1>
        <a:srgbClr val="E5E5E5"/>
      </a:dk1>
      <a:lt1>
        <a:srgbClr val="0095E5"/>
      </a:lt1>
      <a:dk2>
        <a:srgbClr val="A7A7A7"/>
      </a:dk2>
      <a:lt2>
        <a:srgbClr val="535353"/>
      </a:lt2>
      <a:accent1>
        <a:srgbClr val="008EC0"/>
      </a:accent1>
      <a:accent2>
        <a:srgbClr val="005D7E"/>
      </a:accent2>
      <a:accent3>
        <a:srgbClr val="01A08D"/>
      </a:accent3>
      <a:accent4>
        <a:srgbClr val="08D7BE"/>
      </a:accent4>
      <a:accent5>
        <a:srgbClr val="2FB5E5"/>
      </a:accent5>
      <a:accent6>
        <a:srgbClr val="75A0A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Default">
  <a:themeElements>
    <a:clrScheme name="Default">
      <a:dk1>
        <a:srgbClr val="E5E5E5"/>
      </a:dk1>
      <a:lt1>
        <a:srgbClr val="0095E5"/>
      </a:lt1>
      <a:dk2>
        <a:srgbClr val="A7A7A7"/>
      </a:dk2>
      <a:lt2>
        <a:srgbClr val="535353"/>
      </a:lt2>
      <a:accent1>
        <a:srgbClr val="008EC0"/>
      </a:accent1>
      <a:accent2>
        <a:srgbClr val="005D7E"/>
      </a:accent2>
      <a:accent3>
        <a:srgbClr val="01A08D"/>
      </a:accent3>
      <a:accent4>
        <a:srgbClr val="08D7BE"/>
      </a:accent4>
      <a:accent5>
        <a:srgbClr val="2FB5E5"/>
      </a:accent5>
      <a:accent6>
        <a:srgbClr val="75A0A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Default">
  <a:themeElements>
    <a:clrScheme name="Default">
      <a:dk1>
        <a:srgbClr val="000000"/>
      </a:dk1>
      <a:lt1>
        <a:srgbClr val="FFFFFF"/>
      </a:lt1>
      <a:dk2>
        <a:srgbClr val="A7A7A7"/>
      </a:dk2>
      <a:lt2>
        <a:srgbClr val="535353"/>
      </a:lt2>
      <a:accent1>
        <a:srgbClr val="008EC0"/>
      </a:accent1>
      <a:accent2>
        <a:srgbClr val="005D7E"/>
      </a:accent2>
      <a:accent3>
        <a:srgbClr val="01A08D"/>
      </a:accent3>
      <a:accent4>
        <a:srgbClr val="08D7BE"/>
      </a:accent4>
      <a:accent5>
        <a:srgbClr val="2FB5E5"/>
      </a:accent5>
      <a:accent6>
        <a:srgbClr val="75A0AF"/>
      </a:accent6>
      <a:hlink>
        <a:srgbClr val="0000FF"/>
      </a:hlink>
      <a:folHlink>
        <a:srgbClr val="FF00FF"/>
      </a:folHlink>
    </a:clrScheme>
    <a:fontScheme name="Default">
      <a:majorFont>
        <a:latin typeface="Helvetica Neue"/>
        <a:ea typeface="Helvetica Neue"/>
        <a:cs typeface="Helvetica Neue"/>
      </a:majorFont>
      <a:minorFont>
        <a:latin typeface="Arial"/>
        <a:ea typeface="Arial"/>
        <a:cs typeface="Arial"/>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35000"/>
              </a:srgbClr>
            </a:outerShdw>
          </a:effectLst>
        </a:effectStyle>
        <a:effectStyle>
          <a:effectLst>
            <a:outerShdw blurRad="25400" dist="12700" dir="5400000" rotWithShape="0">
              <a:srgbClr val="000000">
                <a:alpha val="35000"/>
              </a:srgbClr>
            </a:outerShdw>
          </a:effectLst>
        </a:effectStyle>
        <a:effectStyle>
          <a:effectLst>
            <a:outerShdw blurRad="25400" dist="127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bevel/>
        </a:ln>
        <a:effectLst>
          <a:outerShdw blurRad="25400" dist="12700" dir="5400000" rotWithShape="0">
            <a:srgbClr val="000000">
              <a:alpha val="35000"/>
            </a:srgbClr>
          </a:outerShdw>
        </a:effectLst>
        <a:sp3d/>
      </a:spPr>
      <a:bodyPr rot="0" spcFirstLastPara="1" vertOverflow="overflow" horzOverflow="overflow" vert="horz" wrap="square" lIns="34289" tIns="34289" rIns="34289" bIns="34289" numCol="1" spcCol="38100" rtlCol="0" anchor="ctr">
        <a:spAutoFit/>
      </a:bodyPr>
      <a:lstStyle>
        <a:defPPr marL="0" marR="0" indent="0" algn="l" defTabSz="342900" rtl="0" fontAlgn="auto" latinLnBrk="0" hangingPunct="0">
          <a:lnSpc>
            <a:spcPts val="5700"/>
          </a:lnSpc>
          <a:spcBef>
            <a:spcPts val="0"/>
          </a:spcBef>
          <a:spcAft>
            <a:spcPts val="0"/>
          </a:spcAft>
          <a:buClrTx/>
          <a:buSzTx/>
          <a:buFontTx/>
          <a:buNone/>
          <a:tabLst/>
          <a:defRPr kumimoji="0" sz="2400" b="0" i="0" u="none" strike="noStrike" cap="none" spc="0" normalizeH="0" baseline="0">
            <a:ln>
              <a:noFill/>
            </a:ln>
            <a:solidFill>
              <a:srgbClr val="0095E5"/>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bevel/>
        </a:ln>
        <a:effectLst>
          <a:outerShdw blurRad="25400" dist="127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34289" tIns="34289" rIns="34289" bIns="34289" numCol="1" spcCol="38100" rtlCol="0" anchor="t">
        <a:spAutoFit/>
      </a:bodyPr>
      <a:lstStyle>
        <a:defPPr marL="0" marR="0" indent="0" algn="l" defTabSz="342900" rtl="0" fontAlgn="auto" latinLnBrk="0" hangingPunct="0">
          <a:lnSpc>
            <a:spcPts val="5700"/>
          </a:lnSpc>
          <a:spcBef>
            <a:spcPts val="0"/>
          </a:spcBef>
          <a:spcAft>
            <a:spcPts val="0"/>
          </a:spcAft>
          <a:buClrTx/>
          <a:buSzTx/>
          <a:buFontTx/>
          <a:buNone/>
          <a:tabLst/>
          <a:defRPr kumimoji="0" sz="2400" b="0" i="0" u="none" strike="noStrike" cap="none" spc="0" normalizeH="0" baseline="0">
            <a:ln>
              <a:noFill/>
            </a:ln>
            <a:solidFill>
              <a:srgbClr val="0095E5"/>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4907</TotalTime>
  <Words>4437</Words>
  <Application>Microsoft Macintosh PowerPoint</Application>
  <PresentationFormat>Widescreen</PresentationFormat>
  <Paragraphs>663</Paragraphs>
  <Slides>61</Slides>
  <Notes>34</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61</vt:i4>
      </vt:variant>
    </vt:vector>
  </HeadingPairs>
  <TitlesOfParts>
    <vt:vector size="78" baseType="lpstr">
      <vt:lpstr>Arial</vt:lpstr>
      <vt:lpstr>Calibri</vt:lpstr>
      <vt:lpstr>Comfortaa</vt:lpstr>
      <vt:lpstr>Courier New</vt:lpstr>
      <vt:lpstr>Gill Sans</vt:lpstr>
      <vt:lpstr>Helvetica Neue</vt:lpstr>
      <vt:lpstr>Helvetica Neue Medium</vt:lpstr>
      <vt:lpstr>Noto Sans Symbols</vt:lpstr>
      <vt:lpstr>Roboto</vt:lpstr>
      <vt:lpstr>Roboto Medium</vt:lpstr>
      <vt:lpstr>Roboto Thin</vt:lpstr>
      <vt:lpstr>Source Sans Pro</vt:lpstr>
      <vt:lpstr>Wingdings</vt:lpstr>
      <vt:lpstr>Default</vt:lpstr>
      <vt:lpstr>1_Default</vt:lpstr>
      <vt:lpstr>2_Default</vt:lpstr>
      <vt:lpstr>3_Default</vt:lpstr>
      <vt:lpstr>PowerPoint Presentation</vt:lpstr>
      <vt:lpstr>Today</vt:lpstr>
      <vt:lpstr>Today</vt:lpstr>
      <vt:lpstr>Containers are the “Fastest Growing Cloud Enabling Technology”</vt:lpstr>
      <vt:lpstr>Docker and Microsoft Have a Long Partnership Driving Windows Containers </vt:lpstr>
      <vt:lpstr>PowerPoint Presentation</vt:lpstr>
      <vt:lpstr> Docker Enterprise “leads the pack” in Forrester New Wave™: Enterprise Container Platform report </vt:lpstr>
      <vt:lpstr>Docker Enterprise:  Any App, Any Infrastructure – One Platform</vt:lpstr>
      <vt:lpstr>Why Docker Enterprise for MTA?</vt:lpstr>
      <vt:lpstr>Why Docker Enterprise for Microservices?</vt:lpstr>
      <vt:lpstr>Why Docker Enterprise for DevOps?</vt:lpstr>
      <vt:lpstr>Why Docker Enterprise for Cloud Migration?</vt:lpstr>
      <vt:lpstr>Why Docker Enterprise for Edge Computing?</vt:lpstr>
      <vt:lpstr>PowerPoint Presentation</vt:lpstr>
      <vt:lpstr>The Docker Family Tree</vt:lpstr>
      <vt:lpstr>Docker Enterprise Edition Platform</vt:lpstr>
      <vt:lpstr>Only Docker Delivers All Three Core Enterprise Requirements</vt:lpstr>
      <vt:lpstr>Docker EE Architecture</vt:lpstr>
      <vt:lpstr>Engine Comparison</vt:lpstr>
      <vt:lpstr>Universal Control Plane (UCP)</vt:lpstr>
      <vt:lpstr>Streamlined cluster operations</vt:lpstr>
      <vt:lpstr>Interoperability across Linux and Windows</vt:lpstr>
      <vt:lpstr>Deploy Applications via GUI or CLI</vt:lpstr>
      <vt:lpstr>Container Orchestration</vt:lpstr>
      <vt:lpstr>Container Orchestration</vt:lpstr>
      <vt:lpstr>Container Orchestration</vt:lpstr>
      <vt:lpstr>Container Orchestration</vt:lpstr>
      <vt:lpstr>Container Orchestration</vt:lpstr>
      <vt:lpstr>Choice of container orchestration</vt:lpstr>
      <vt:lpstr>Choice of container orchestration</vt:lpstr>
      <vt:lpstr>Deploy Applications with Either Compose or Kubernetes YAML</vt:lpstr>
      <vt:lpstr>Flexible and Extensible Networking and Routing Options</vt:lpstr>
      <vt:lpstr>Operating with integrated role-based access controls (RBAC)</vt:lpstr>
      <vt:lpstr>gMSA</vt:lpstr>
      <vt:lpstr>Docker Trusted Registry</vt:lpstr>
      <vt:lpstr>Docker Trusted Registry</vt:lpstr>
      <vt:lpstr>Role Based Access Control</vt:lpstr>
      <vt:lpstr>Embedded Scanning Engine</vt:lpstr>
      <vt:lpstr>Embedded Scanning Engine</vt:lpstr>
      <vt:lpstr>Docker Content Trust</vt:lpstr>
      <vt:lpstr>Docker Content Trust</vt:lpstr>
      <vt:lpstr>Immutable Image Tags</vt:lpstr>
      <vt:lpstr>Integrating DTR with a CI/CD Pipeline</vt:lpstr>
      <vt:lpstr>Docker Trusted Registry Shared Storage</vt:lpstr>
      <vt:lpstr>Automated Image Mirroring (Replication)</vt:lpstr>
      <vt:lpstr>Automated Image Mirroring (Polling)</vt:lpstr>
      <vt:lpstr>Image Caching</vt:lpstr>
      <vt:lpstr>Docker Secure Supply Chain</vt:lpstr>
      <vt:lpstr>PowerPoint Presentation</vt:lpstr>
      <vt:lpstr>Integrating Docker EE with Azure Services</vt:lpstr>
      <vt:lpstr>Docker Certified Infrastructure Architecture</vt:lpstr>
      <vt:lpstr>Docker Certified Infrastructure Architecture</vt:lpstr>
      <vt:lpstr>Integrating Docker and Azure DevOps</vt:lpstr>
      <vt:lpstr>Build Agents</vt:lpstr>
      <vt:lpstr>Integrating DTR with a CI/CD Pipeline</vt:lpstr>
      <vt:lpstr>When to Lead With Docker Enterprise</vt:lpstr>
      <vt:lpstr>Introducing Federated Application Management Across Hybrid/Multi-cloud Infrastructure</vt:lpstr>
      <vt:lpstr>PowerPoint Presentation</vt:lpstr>
      <vt:lpstr>PowerPoint Presentation</vt:lpstr>
      <vt:lpstr>Hands on Labs</vt:lpstr>
      <vt:lpstr>Notes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dc:creator>
  <cp:lastModifiedBy>Steven Follis</cp:lastModifiedBy>
  <cp:revision>218</cp:revision>
  <dcterms:modified xsi:type="dcterms:W3CDTF">2018-11-28T12:48:43Z</dcterms:modified>
</cp:coreProperties>
</file>